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stacked"/>
        <c:varyColors val="0"/>
        <c:ser>
          <c:idx val="0"/>
          <c:order val="0"/>
          <c:tx>
            <c:strRef>
              <c:f>Sheet1!$B$1</c:f>
              <c:strCache>
                <c:ptCount val="1"/>
                <c:pt idx="0">
                  <c:v>Time</c:v>
                </c:pt>
              </c:strCache>
            </c:strRef>
          </c:tx>
          <c:invertIfNegative val="0"/>
          <c:cat>
            <c:strRef>
              <c:f>Sheet1!$A$2:$A$6</c:f>
              <c:strCache>
                <c:ptCount val="5"/>
                <c:pt idx="0">
                  <c:v>1 hour</c:v>
                </c:pt>
                <c:pt idx="1">
                  <c:v>2-3 hours</c:v>
                </c:pt>
                <c:pt idx="2">
                  <c:v>4-6 hours</c:v>
                </c:pt>
                <c:pt idx="3">
                  <c:v>1 day</c:v>
                </c:pt>
                <c:pt idx="4">
                  <c:v>1-3 days</c:v>
                </c:pt>
              </c:strCache>
            </c:strRef>
          </c:cat>
          <c:val>
            <c:numRef>
              <c:f>Sheet1!$B$2:$B$6</c:f>
              <c:numCache>
                <c:formatCode>General</c:formatCode>
                <c:ptCount val="5"/>
                <c:pt idx="0">
                  <c:v>8</c:v>
                </c:pt>
                <c:pt idx="1">
                  <c:v>18</c:v>
                </c:pt>
                <c:pt idx="2">
                  <c:v>26</c:v>
                </c:pt>
                <c:pt idx="3">
                  <c:v>13</c:v>
                </c:pt>
                <c:pt idx="4">
                  <c:v>9</c:v>
                </c:pt>
              </c:numCache>
            </c:numRef>
          </c:val>
        </c:ser>
        <c:dLbls>
          <c:showLegendKey val="0"/>
          <c:showVal val="0"/>
          <c:showCatName val="0"/>
          <c:showSerName val="0"/>
          <c:showPercent val="0"/>
          <c:showBubbleSize val="0"/>
        </c:dLbls>
        <c:gapWidth val="150"/>
        <c:overlap val="100"/>
        <c:axId val="132403200"/>
        <c:axId val="132404736"/>
      </c:barChart>
      <c:catAx>
        <c:axId val="132403200"/>
        <c:scaling>
          <c:orientation val="minMax"/>
        </c:scaling>
        <c:delete val="0"/>
        <c:axPos val="b"/>
        <c:majorTickMark val="out"/>
        <c:minorTickMark val="none"/>
        <c:tickLblPos val="nextTo"/>
        <c:crossAx val="132404736"/>
        <c:crosses val="autoZero"/>
        <c:auto val="1"/>
        <c:lblAlgn val="ctr"/>
        <c:lblOffset val="100"/>
        <c:noMultiLvlLbl val="0"/>
      </c:catAx>
      <c:valAx>
        <c:axId val="132404736"/>
        <c:scaling>
          <c:orientation val="minMax"/>
        </c:scaling>
        <c:delete val="0"/>
        <c:axPos val="l"/>
        <c:majorGridlines/>
        <c:numFmt formatCode="General" sourceLinked="1"/>
        <c:majorTickMark val="out"/>
        <c:minorTickMark val="none"/>
        <c:tickLblPos val="nextTo"/>
        <c:crossAx val="13240320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74904-2247-46F1-84A8-5EC9F4F804F8}" type="datetimeFigureOut">
              <a:rPr lang="en-US" smtClean="0"/>
              <a:t>10/8/2020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B36C4F-A609-4B1C-BBE5-EDC595CEB70E}" type="slidenum">
              <a:rPr lang="en-US" smtClean="0"/>
              <a:t>‹#›</a:t>
            </a:fld>
            <a:endParaRPr lang="en-US"/>
          </a:p>
        </p:txBody>
      </p:sp>
    </p:spTree>
    <p:extLst>
      <p:ext uri="{BB962C8B-B14F-4D97-AF65-F5344CB8AC3E}">
        <p14:creationId xmlns:p14="http://schemas.microsoft.com/office/powerpoint/2010/main" val="1873922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36C4F-A609-4B1C-BBE5-EDC595CEB70E}" type="slidenum">
              <a:rPr lang="en-US" smtClean="0"/>
              <a:t>11</a:t>
            </a:fld>
            <a:endParaRPr lang="en-US"/>
          </a:p>
        </p:txBody>
      </p:sp>
    </p:spTree>
    <p:extLst>
      <p:ext uri="{BB962C8B-B14F-4D97-AF65-F5344CB8AC3E}">
        <p14:creationId xmlns:p14="http://schemas.microsoft.com/office/powerpoint/2010/main" val="146255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36C4F-A609-4B1C-BBE5-EDC595CEB70E}" type="slidenum">
              <a:rPr lang="en-US" smtClean="0"/>
              <a:t>21</a:t>
            </a:fld>
            <a:endParaRPr lang="en-US"/>
          </a:p>
        </p:txBody>
      </p:sp>
    </p:spTree>
    <p:extLst>
      <p:ext uri="{BB962C8B-B14F-4D97-AF65-F5344CB8AC3E}">
        <p14:creationId xmlns:p14="http://schemas.microsoft.com/office/powerpoint/2010/main" val="1929860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0AD1F8-66E9-4E9A-8D6B-5995F11C967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AD1F8-66E9-4E9A-8D6B-5995F11C967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AD1F8-66E9-4E9A-8D6B-5995F11C967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0AD1F8-66E9-4E9A-8D6B-5995F11C967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0AD1F8-66E9-4E9A-8D6B-5995F11C9678}"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0AD1F8-66E9-4E9A-8D6B-5995F11C9678}"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0AD1F8-66E9-4E9A-8D6B-5995F11C9678}"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0AD1F8-66E9-4E9A-8D6B-5995F11C9678}"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AD1F8-66E9-4E9A-8D6B-5995F11C9678}"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C848C7-92B4-449B-A9B4-8D42F722D0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0AD1F8-66E9-4E9A-8D6B-5995F11C9678}"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C848C7-92B4-449B-A9B4-8D42F722D04F}"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00AD1F8-66E9-4E9A-8D6B-5995F11C9678}" type="datetimeFigureOut">
              <a:rPr lang="en-US" smtClean="0"/>
              <a:t>10/8/2020</a:t>
            </a:fld>
            <a:endParaRPr lang="en-US"/>
          </a:p>
        </p:txBody>
      </p:sp>
      <p:sp>
        <p:nvSpPr>
          <p:cNvPr id="9" name="Slide Number Placeholder 8"/>
          <p:cNvSpPr>
            <a:spLocks noGrp="1"/>
          </p:cNvSpPr>
          <p:nvPr>
            <p:ph type="sldNum" sz="quarter" idx="11"/>
          </p:nvPr>
        </p:nvSpPr>
        <p:spPr/>
        <p:txBody>
          <a:bodyPr/>
          <a:lstStyle/>
          <a:p>
            <a:fld id="{0EC848C7-92B4-449B-A9B4-8D42F722D04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EC848C7-92B4-449B-A9B4-8D42F722D04F}"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00AD1F8-66E9-4E9A-8D6B-5995F11C9678}" type="datetimeFigureOut">
              <a:rPr lang="en-US" smtClean="0"/>
              <a:t>10/8/2020</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US" sz="4400" dirty="0" smtClean="0">
                <a:solidFill>
                  <a:schemeClr val="tx2">
                    <a:lumMod val="60000"/>
                    <a:lumOff val="40000"/>
                  </a:schemeClr>
                </a:solidFill>
                <a:latin typeface="Constantia" pitchFamily="18" charset="0"/>
              </a:rPr>
              <a:t>Online Based Emergency Medicine And Doctor Services </a:t>
            </a:r>
            <a:endParaRPr lang="en-US" sz="4400" dirty="0">
              <a:solidFill>
                <a:schemeClr val="tx2">
                  <a:lumMod val="60000"/>
                  <a:lumOff val="40000"/>
                </a:schemeClr>
              </a:solidFill>
              <a:latin typeface="Constantia" pitchFamily="18" charset="0"/>
            </a:endParaRPr>
          </a:p>
        </p:txBody>
      </p:sp>
      <p:sp>
        <p:nvSpPr>
          <p:cNvPr id="3" name="Subtitle 2"/>
          <p:cNvSpPr>
            <a:spLocks noGrp="1"/>
          </p:cNvSpPr>
          <p:nvPr>
            <p:ph type="subTitle" idx="1"/>
          </p:nvPr>
        </p:nvSpPr>
        <p:spPr>
          <a:xfrm>
            <a:off x="838200" y="4876800"/>
            <a:ext cx="6248400" cy="1752600"/>
          </a:xfrm>
        </p:spPr>
        <p:txBody>
          <a:bodyPr>
            <a:normAutofit/>
          </a:bodyPr>
          <a:lstStyle/>
          <a:p>
            <a:r>
              <a:rPr lang="en-US" sz="1800" u="sng" dirty="0" smtClean="0">
                <a:solidFill>
                  <a:schemeClr val="tx1">
                    <a:lumMod val="75000"/>
                    <a:lumOff val="25000"/>
                  </a:schemeClr>
                </a:solidFill>
                <a:latin typeface="Constantia" pitchFamily="18" charset="0"/>
                <a:cs typeface="Times New Roman" pitchFamily="18" charset="0"/>
              </a:rPr>
              <a:t>Student ID </a:t>
            </a:r>
          </a:p>
          <a:p>
            <a:r>
              <a:rPr lang="en-US" sz="1800" dirty="0" smtClean="0">
                <a:solidFill>
                  <a:schemeClr val="tx1">
                    <a:lumMod val="75000"/>
                    <a:lumOff val="25000"/>
                  </a:schemeClr>
                </a:solidFill>
                <a:latin typeface="Times New Roman" pitchFamily="18" charset="0"/>
                <a:cs typeface="Times New Roman" pitchFamily="18" charset="0"/>
              </a:rPr>
              <a:t>18101062</a:t>
            </a:r>
          </a:p>
          <a:p>
            <a:r>
              <a:rPr lang="en-US" sz="1800" dirty="0" smtClean="0">
                <a:solidFill>
                  <a:schemeClr val="tx1">
                    <a:lumMod val="75000"/>
                    <a:lumOff val="25000"/>
                  </a:schemeClr>
                </a:solidFill>
                <a:latin typeface="Times New Roman" pitchFamily="18" charset="0"/>
                <a:cs typeface="Times New Roman" pitchFamily="18" charset="0"/>
              </a:rPr>
              <a:t>18101059</a:t>
            </a:r>
          </a:p>
          <a:p>
            <a:r>
              <a:rPr lang="en-US" sz="1800" dirty="0" smtClean="0">
                <a:solidFill>
                  <a:schemeClr val="tx1">
                    <a:lumMod val="75000"/>
                    <a:lumOff val="25000"/>
                  </a:schemeClr>
                </a:solidFill>
                <a:latin typeface="Times New Roman" pitchFamily="18" charset="0"/>
                <a:cs typeface="Times New Roman" pitchFamily="18" charset="0"/>
              </a:rPr>
              <a:t>18101067</a:t>
            </a:r>
            <a:endParaRPr lang="en-US" sz="18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20444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Which medicine Companies do you </a:t>
            </a:r>
            <a:r>
              <a:rPr lang="en-US" sz="2800" dirty="0" smtClean="0"/>
              <a:t>prefer ?</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76400"/>
            <a:ext cx="7421011" cy="3733800"/>
          </a:xfrm>
        </p:spPr>
      </p:pic>
    </p:spTree>
    <p:extLst>
      <p:ext uri="{BB962C8B-B14F-4D97-AF65-F5344CB8AC3E}">
        <p14:creationId xmlns:p14="http://schemas.microsoft.com/office/powerpoint/2010/main" val="2104181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How long will you wait for your ordered medicines to receive?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94450969"/>
              </p:ext>
            </p:extLst>
          </p:nvPr>
        </p:nvGraphicFramePr>
        <p:xfrm>
          <a:off x="457200" y="1600200"/>
          <a:ext cx="7620000" cy="48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3493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Will you prefer live video conferencing with specialized doctors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752600"/>
            <a:ext cx="7308377" cy="4114800"/>
          </a:xfrm>
        </p:spPr>
      </p:pic>
    </p:spTree>
    <p:extLst>
      <p:ext uri="{BB962C8B-B14F-4D97-AF65-F5344CB8AC3E}">
        <p14:creationId xmlns:p14="http://schemas.microsoft.com/office/powerpoint/2010/main" val="2193902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Do you think online doctor services will helpful for remote area people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7431024" cy="4038600"/>
          </a:xfrm>
        </p:spPr>
      </p:pic>
    </p:spTree>
    <p:extLst>
      <p:ext uri="{BB962C8B-B14F-4D97-AF65-F5344CB8AC3E}">
        <p14:creationId xmlns:p14="http://schemas.microsoft.com/office/powerpoint/2010/main" val="1298310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Is 24/7 doctor services (only phone call) will helpful for common people?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828800"/>
            <a:ext cx="7303008" cy="3962400"/>
          </a:xfrm>
        </p:spPr>
      </p:pic>
    </p:spTree>
    <p:extLst>
      <p:ext uri="{BB962C8B-B14F-4D97-AF65-F5344CB8AC3E}">
        <p14:creationId xmlns:p14="http://schemas.microsoft.com/office/powerpoint/2010/main" val="2620136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Which payment method will you </a:t>
            </a:r>
            <a:r>
              <a:rPr lang="en-US" sz="2800" dirty="0" smtClean="0"/>
              <a:t>prefer ?</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76400"/>
            <a:ext cx="7585364" cy="3429000"/>
          </a:xfrm>
        </p:spPr>
      </p:pic>
    </p:spTree>
    <p:extLst>
      <p:ext uri="{BB962C8B-B14F-4D97-AF65-F5344CB8AC3E}">
        <p14:creationId xmlns:p14="http://schemas.microsoft.com/office/powerpoint/2010/main" val="4095396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You have any comment about our </a:t>
            </a:r>
            <a:r>
              <a:rPr lang="en-US" sz="2800" dirty="0" smtClean="0"/>
              <a:t>services ?</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828800"/>
            <a:ext cx="7421011" cy="3733800"/>
          </a:xfrm>
        </p:spPr>
      </p:pic>
    </p:spTree>
    <p:extLst>
      <p:ext uri="{BB962C8B-B14F-4D97-AF65-F5344CB8AC3E}">
        <p14:creationId xmlns:p14="http://schemas.microsoft.com/office/powerpoint/2010/main" val="282142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from Survey</a:t>
            </a:r>
            <a:endParaRPr lang="en-US" dirty="0"/>
          </a:p>
        </p:txBody>
      </p:sp>
      <p:sp>
        <p:nvSpPr>
          <p:cNvPr id="3" name="Content Placeholder 2"/>
          <p:cNvSpPr>
            <a:spLocks noGrp="1"/>
          </p:cNvSpPr>
          <p:nvPr>
            <p:ph idx="1"/>
          </p:nvPr>
        </p:nvSpPr>
        <p:spPr/>
        <p:txBody>
          <a:bodyPr/>
          <a:lstStyle/>
          <a:p>
            <a:pPr marL="114300" indent="0" algn="just">
              <a:buNone/>
            </a:pPr>
            <a:r>
              <a:rPr lang="en-US" dirty="0" smtClean="0"/>
              <a:t>After this survey we see that the responses from people is quit impressive and they also liked our features. So </a:t>
            </a:r>
            <a:r>
              <a:rPr lang="en-US" dirty="0" smtClean="0"/>
              <a:t>we </a:t>
            </a:r>
            <a:r>
              <a:rPr lang="en-US" dirty="0" smtClean="0"/>
              <a:t>don’t </a:t>
            </a:r>
            <a:r>
              <a:rPr lang="en-US" dirty="0" smtClean="0"/>
              <a:t>need</a:t>
            </a:r>
            <a:r>
              <a:rPr lang="en-US" dirty="0" smtClean="0"/>
              <a:t> </a:t>
            </a:r>
            <a:r>
              <a:rPr lang="en-US" dirty="0" smtClean="0"/>
              <a:t>any </a:t>
            </a:r>
            <a:r>
              <a:rPr lang="en-US" dirty="0" smtClean="0"/>
              <a:t>changes </a:t>
            </a:r>
            <a:r>
              <a:rPr lang="en-US" dirty="0" smtClean="0"/>
              <a:t>for our project</a:t>
            </a:r>
            <a:r>
              <a:rPr lang="en-US" dirty="0" smtClean="0"/>
              <a:t>. In </a:t>
            </a:r>
            <a:r>
              <a:rPr lang="en-US" dirty="0" smtClean="0"/>
              <a:t>the </a:t>
            </a:r>
            <a:r>
              <a:rPr lang="en-US" dirty="0" smtClean="0"/>
              <a:t>future if require any feature then </a:t>
            </a:r>
            <a:r>
              <a:rPr lang="en-US" dirty="0" smtClean="0"/>
              <a:t>we will </a:t>
            </a:r>
            <a:r>
              <a:rPr lang="en-US" dirty="0" smtClean="0"/>
              <a:t>update it.</a:t>
            </a:r>
            <a:endParaRPr lang="en-US" dirty="0"/>
          </a:p>
        </p:txBody>
      </p:sp>
    </p:spTree>
    <p:extLst>
      <p:ext uri="{BB962C8B-B14F-4D97-AF65-F5344CB8AC3E}">
        <p14:creationId xmlns:p14="http://schemas.microsoft.com/office/powerpoint/2010/main" val="3363413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C:\Users\JOY\Downloads\System_analysis_ER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1125" y="1219200"/>
            <a:ext cx="5867399" cy="548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0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C:\Users\JOY\Downloads\system_analysis_use_ca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4724400" cy="553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2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28601"/>
            <a:ext cx="7772400" cy="198119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4000" dirty="0" smtClean="0">
                <a:solidFill>
                  <a:schemeClr val="accent6">
                    <a:lumMod val="75000"/>
                  </a:schemeClr>
                </a:solidFill>
                <a:latin typeface="Constantia" pitchFamily="18" charset="0"/>
              </a:rPr>
              <a:t>Problem Statement :</a:t>
            </a:r>
            <a:r>
              <a:rPr lang="en-US" dirty="0" smtClean="0"/>
              <a:t/>
            </a:r>
            <a:br>
              <a:rPr lang="en-US" dirty="0" smtClean="0"/>
            </a:br>
            <a:endParaRPr lang="en-US" dirty="0"/>
          </a:p>
        </p:txBody>
      </p:sp>
      <p:sp>
        <p:nvSpPr>
          <p:cNvPr id="6" name="Subtitle 5"/>
          <p:cNvSpPr>
            <a:spLocks noGrp="1"/>
          </p:cNvSpPr>
          <p:nvPr>
            <p:ph type="subTitle" idx="1"/>
          </p:nvPr>
        </p:nvSpPr>
        <p:spPr>
          <a:xfrm>
            <a:off x="838200" y="1752600"/>
            <a:ext cx="7467600" cy="3657600"/>
          </a:xfrm>
        </p:spPr>
        <p:txBody>
          <a:bodyPr>
            <a:noAutofit/>
          </a:bodyPr>
          <a:lstStyle/>
          <a:p>
            <a:pPr algn="just">
              <a:lnSpc>
                <a:spcPct val="120000"/>
              </a:lnSpc>
            </a:pPr>
            <a:r>
              <a:rPr lang="en-US" sz="2400" dirty="0" smtClean="0">
                <a:solidFill>
                  <a:schemeClr val="tx1"/>
                </a:solidFill>
                <a:latin typeface="Times New Roman" pitchFamily="18" charset="0"/>
                <a:cs typeface="Times New Roman" pitchFamily="18" charset="0"/>
              </a:rPr>
              <a:t>People who are from remote areas are deprived from proper treatment facilities. For this reason they need to go to Dhaka city for getting better treatment, which are so much painful and also expensive one the other hand, during emergency situation its became very pathetic for them to collect necessary medicines.</a:t>
            </a:r>
          </a:p>
          <a:p>
            <a:pPr algn="just">
              <a:lnSpc>
                <a:spcPct val="120000"/>
              </a:lnSpc>
            </a:pPr>
            <a:endParaRPr lang="en-US" sz="2400" dirty="0">
              <a:solidFill>
                <a:schemeClr val="tx1"/>
              </a:solidFill>
              <a:latin typeface="Times New Roman" pitchFamily="18" charset="0"/>
              <a:cs typeface="Times New Roman" pitchFamily="18" charset="0"/>
            </a:endParaRPr>
          </a:p>
          <a:p>
            <a:pPr algn="just">
              <a:lnSpc>
                <a:spcPct val="120000"/>
              </a:lnSpc>
            </a:pPr>
            <a:r>
              <a:rPr lang="en-US" sz="2400" dirty="0" smtClean="0">
                <a:solidFill>
                  <a:schemeClr val="tx1"/>
                </a:solidFill>
                <a:latin typeface="Times New Roman" pitchFamily="18" charset="0"/>
                <a:cs typeface="Times New Roman" pitchFamily="18" charset="0"/>
              </a:rPr>
              <a:t>For solving all of these problems, our system will be very helpful for common people.</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4848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a:t>
            </a:r>
            <a:r>
              <a:rPr lang="en-US" dirty="0" smtClean="0">
                <a:solidFill>
                  <a:srgbClr val="FF0000"/>
                </a:solidFill>
              </a:rPr>
              <a:t>Level 0</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pic>
        <p:nvPicPr>
          <p:cNvPr id="3074" name="Picture 2" descr="C:\Users\JOY\Downloads\lvl 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52600"/>
            <a:ext cx="6624638" cy="453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75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 </a:t>
            </a:r>
            <a:r>
              <a:rPr lang="en-US" dirty="0" smtClean="0">
                <a:solidFill>
                  <a:srgbClr val="FF0000"/>
                </a:solidFill>
              </a:rPr>
              <a:t>Level 1</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4098" name="Picture 2" descr="C:\Users\JOY\Downloads\Level-dataflow lvl-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6324600" cy="5410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19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514600"/>
            <a:ext cx="7620000" cy="1143000"/>
          </a:xfrm>
        </p:spPr>
        <p:txBody>
          <a:bodyPr/>
          <a:lstStyle/>
          <a:p>
            <a:r>
              <a:rPr lang="en-US" dirty="0" smtClean="0"/>
              <a:t>Thank you</a:t>
            </a:r>
            <a:endParaRPr lang="en-US" dirty="0"/>
          </a:p>
        </p:txBody>
      </p:sp>
    </p:spTree>
    <p:extLst>
      <p:ext uri="{BB962C8B-B14F-4D97-AF65-F5344CB8AC3E}">
        <p14:creationId xmlns:p14="http://schemas.microsoft.com/office/powerpoint/2010/main" val="1944122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4000" dirty="0" smtClean="0">
                <a:solidFill>
                  <a:schemeClr val="accent6">
                    <a:lumMod val="75000"/>
                  </a:schemeClr>
                </a:solidFill>
                <a:latin typeface="Constantia" pitchFamily="18" charset="0"/>
              </a:rPr>
              <a:t>Objective of the System :</a:t>
            </a:r>
            <a:endParaRPr lang="en-US" sz="4000" dirty="0">
              <a:solidFill>
                <a:schemeClr val="accent6">
                  <a:lumMod val="75000"/>
                </a:schemeClr>
              </a:solidFill>
              <a:latin typeface="Constantia" pitchFamily="18" charset="0"/>
            </a:endParaRPr>
          </a:p>
        </p:txBody>
      </p:sp>
      <p:sp>
        <p:nvSpPr>
          <p:cNvPr id="3" name="Content Placeholder 2"/>
          <p:cNvSpPr>
            <a:spLocks noGrp="1"/>
          </p:cNvSpPr>
          <p:nvPr>
            <p:ph idx="1"/>
          </p:nvPr>
        </p:nvSpPr>
        <p:spPr>
          <a:xfrm>
            <a:off x="609600" y="1828800"/>
            <a:ext cx="8077200" cy="4297363"/>
          </a:xfrm>
        </p:spPr>
        <p:txBody>
          <a:bodyPr/>
          <a:lstStyle/>
          <a:p>
            <a:pPr marL="0" indent="0">
              <a:buNone/>
            </a:pPr>
            <a:r>
              <a:rPr lang="en-US" sz="2400" dirty="0" smtClean="0">
                <a:latin typeface="Times New Roman" pitchFamily="18" charset="0"/>
                <a:cs typeface="Times New Roman" pitchFamily="18" charset="0"/>
              </a:rPr>
              <a:t>Our main purpose is to provide proper medicine and medical services through online.</a:t>
            </a:r>
          </a:p>
          <a:p>
            <a:pPr marL="0" indent="0">
              <a:buNone/>
            </a:pPr>
            <a:endParaRPr lang="en-US" dirty="0"/>
          </a:p>
        </p:txBody>
      </p:sp>
    </p:spTree>
    <p:extLst>
      <p:ext uri="{BB962C8B-B14F-4D97-AF65-F5344CB8AC3E}">
        <p14:creationId xmlns:p14="http://schemas.microsoft.com/office/powerpoint/2010/main" val="193726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4000" dirty="0" smtClean="0">
                <a:solidFill>
                  <a:schemeClr val="accent6">
                    <a:lumMod val="75000"/>
                  </a:schemeClr>
                </a:solidFill>
                <a:latin typeface="Constantia" pitchFamily="18" charset="0"/>
              </a:rPr>
              <a:t>Features of the System</a:t>
            </a:r>
            <a:endParaRPr lang="en-US" sz="4000" dirty="0">
              <a:solidFill>
                <a:schemeClr val="accent6">
                  <a:lumMod val="75000"/>
                </a:schemeClr>
              </a:solidFill>
              <a:latin typeface="Constantia"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Emergency Medicine delivery service.</a:t>
            </a:r>
          </a:p>
          <a:p>
            <a:r>
              <a:rPr lang="en-US" sz="2400" dirty="0" smtClean="0">
                <a:latin typeface="Times New Roman" pitchFamily="18" charset="0"/>
                <a:cs typeface="Times New Roman" pitchFamily="18" charset="0"/>
              </a:rPr>
              <a:t>Live video conferencing with specialized doctors.</a:t>
            </a:r>
          </a:p>
          <a:p>
            <a:r>
              <a:rPr lang="en-US" sz="2400" dirty="0" smtClean="0">
                <a:latin typeface="Times New Roman" pitchFamily="18" charset="0"/>
                <a:cs typeface="Times New Roman" pitchFamily="18" charset="0"/>
              </a:rPr>
              <a:t>A website and Application for android and </a:t>
            </a:r>
            <a:r>
              <a:rPr lang="en-US" sz="2400" dirty="0" err="1" smtClean="0">
                <a:latin typeface="Times New Roman" pitchFamily="18" charset="0"/>
                <a:cs typeface="Times New Roman" pitchFamily="18" charset="0"/>
              </a:rPr>
              <a:t>ios</a:t>
            </a:r>
            <a:r>
              <a:rPr lang="en-US" sz="2400" dirty="0" smtClean="0">
                <a:latin typeface="Times New Roman" pitchFamily="18" charset="0"/>
                <a:cs typeface="Times New Roman" pitchFamily="18" charset="0"/>
              </a:rPr>
              <a:t> platform.</a:t>
            </a:r>
          </a:p>
          <a:p>
            <a:r>
              <a:rPr lang="en-US" sz="2400" dirty="0" smtClean="0">
                <a:latin typeface="Times New Roman" pitchFamily="18" charset="0"/>
                <a:cs typeface="Times New Roman" pitchFamily="18" charset="0"/>
              </a:rPr>
              <a:t>24/7 emergency doctors service (only phone call).</a:t>
            </a:r>
          </a:p>
          <a:p>
            <a:endParaRPr lang="en-US" dirty="0"/>
          </a:p>
        </p:txBody>
      </p:sp>
    </p:spTree>
    <p:extLst>
      <p:ext uri="{BB962C8B-B14F-4D97-AF65-F5344CB8AC3E}">
        <p14:creationId xmlns:p14="http://schemas.microsoft.com/office/powerpoint/2010/main" val="78039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US" dirty="0">
                <a:solidFill>
                  <a:schemeClr val="accent6">
                    <a:lumMod val="75000"/>
                  </a:schemeClr>
                </a:solidFill>
                <a:latin typeface="Constantia" pitchFamily="18" charset="0"/>
              </a:rPr>
              <a:t>R</a:t>
            </a:r>
            <a:r>
              <a:rPr lang="en-US" dirty="0" smtClean="0">
                <a:solidFill>
                  <a:schemeClr val="accent6">
                    <a:lumMod val="75000"/>
                  </a:schemeClr>
                </a:solidFill>
                <a:latin typeface="Constantia" pitchFamily="18" charset="0"/>
              </a:rPr>
              <a:t>esources we need to build the system</a:t>
            </a:r>
            <a:endParaRPr lang="en-US" dirty="0">
              <a:solidFill>
                <a:schemeClr val="accent6">
                  <a:lumMod val="75000"/>
                </a:schemeClr>
              </a:solidFill>
              <a:latin typeface="Constantia"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Money</a:t>
            </a:r>
          </a:p>
          <a:p>
            <a:r>
              <a:rPr lang="en-US" sz="2400" dirty="0" smtClean="0">
                <a:latin typeface="Times New Roman" pitchFamily="18" charset="0"/>
                <a:cs typeface="Times New Roman" pitchFamily="18" charset="0"/>
              </a:rPr>
              <a:t>Manpower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5804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4000" dirty="0">
                <a:solidFill>
                  <a:schemeClr val="accent6">
                    <a:lumMod val="75000"/>
                  </a:schemeClr>
                </a:solidFill>
                <a:latin typeface="Constantia" pitchFamily="18" charset="0"/>
              </a:rPr>
              <a:t>R</a:t>
            </a:r>
            <a:r>
              <a:rPr lang="en-US" sz="4000" dirty="0" smtClean="0">
                <a:solidFill>
                  <a:schemeClr val="accent6">
                    <a:lumMod val="75000"/>
                  </a:schemeClr>
                </a:solidFill>
                <a:latin typeface="Constantia" pitchFamily="18" charset="0"/>
              </a:rPr>
              <a:t>evenue after a fixed time</a:t>
            </a:r>
            <a:endParaRPr lang="en-US" sz="4000" dirty="0">
              <a:solidFill>
                <a:schemeClr val="accent6">
                  <a:lumMod val="75000"/>
                </a:schemeClr>
              </a:solidFill>
              <a:latin typeface="Constantia"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Doctors visiting charge + 100 </a:t>
            </a:r>
            <a:r>
              <a:rPr lang="en-US" sz="2400" dirty="0" err="1" smtClean="0">
                <a:latin typeface="Times New Roman" pitchFamily="18" charset="0"/>
                <a:cs typeface="Times New Roman" pitchFamily="18" charset="0"/>
              </a:rPr>
              <a:t>tk</a:t>
            </a:r>
            <a:r>
              <a:rPr lang="en-US" sz="2400" dirty="0" smtClean="0">
                <a:latin typeface="Times New Roman" pitchFamily="18" charset="0"/>
                <a:cs typeface="Times New Roman" pitchFamily="18" charset="0"/>
              </a:rPr>
              <a:t> charge for every patients.</a:t>
            </a:r>
          </a:p>
          <a:p>
            <a:pPr marL="0" indent="0">
              <a:buNone/>
            </a:pPr>
            <a:r>
              <a:rPr lang="en-US" sz="2400" dirty="0" smtClean="0">
                <a:latin typeface="Times New Roman" pitchFamily="18" charset="0"/>
                <a:cs typeface="Times New Roman" pitchFamily="18" charset="0"/>
              </a:rPr>
              <a:t>Assume that, if 300 patients treat daily, then the income of TK 30,000 will be earned and if the daily medicine is sold 12,000 TK then annual revenue will be 1,51,20,000 TK.</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84551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7620000" cy="1143000"/>
          </a:xfrm>
        </p:spPr>
        <p:txBody>
          <a:bodyPr/>
          <a:lstStyle/>
          <a:p>
            <a:r>
              <a:rPr lang="en-US" dirty="0" smtClean="0"/>
              <a:t>Requirement Analysis</a:t>
            </a:r>
            <a:endParaRPr lang="en-US" dirty="0"/>
          </a:p>
        </p:txBody>
      </p:sp>
    </p:spTree>
    <p:extLst>
      <p:ext uri="{BB962C8B-B14F-4D97-AF65-F5344CB8AC3E}">
        <p14:creationId xmlns:p14="http://schemas.microsoft.com/office/powerpoint/2010/main" val="3437957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Do you think online process is more suitable for you than manual process?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1200"/>
            <a:ext cx="7013643" cy="3733800"/>
          </a:xfrm>
        </p:spPr>
      </p:pic>
    </p:spTree>
    <p:extLst>
      <p:ext uri="{BB962C8B-B14F-4D97-AF65-F5344CB8AC3E}">
        <p14:creationId xmlns:p14="http://schemas.microsoft.com/office/powerpoint/2010/main" val="2306441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Do you prefer to buy Medicines from online Medicine </a:t>
            </a:r>
            <a:r>
              <a:rPr lang="en-US" sz="2800" dirty="0" smtClean="0"/>
              <a:t>shop ?</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76400"/>
            <a:ext cx="7135685" cy="4038600"/>
          </a:xfrm>
        </p:spPr>
      </p:pic>
    </p:spTree>
    <p:extLst>
      <p:ext uri="{BB962C8B-B14F-4D97-AF65-F5344CB8AC3E}">
        <p14:creationId xmlns:p14="http://schemas.microsoft.com/office/powerpoint/2010/main" val="17019272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710</TotalTime>
  <Words>366</Words>
  <Application>Microsoft Office PowerPoint</Application>
  <PresentationFormat>On-screen Show (4:3)</PresentationFormat>
  <Paragraphs>42</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Online Based Emergency Medicine And Doctor Services </vt:lpstr>
      <vt:lpstr>Problem Statement : </vt:lpstr>
      <vt:lpstr>Objective of the System :</vt:lpstr>
      <vt:lpstr>Features of the System</vt:lpstr>
      <vt:lpstr>Resources we need to build the system</vt:lpstr>
      <vt:lpstr>Revenue after a fixed time</vt:lpstr>
      <vt:lpstr>Requirement Analysis</vt:lpstr>
      <vt:lpstr>Do you think online process is more suitable for you than manual process?</vt:lpstr>
      <vt:lpstr>Do you prefer to buy Medicines from online Medicine shop ?</vt:lpstr>
      <vt:lpstr>Which medicine Companies do you prefer ?</vt:lpstr>
      <vt:lpstr>How long will you wait for your ordered medicines to receive?</vt:lpstr>
      <vt:lpstr>Will you prefer live video conferencing with specialized doctors ?</vt:lpstr>
      <vt:lpstr>Do you think online doctor services will helpful for remote area people ?</vt:lpstr>
      <vt:lpstr>Is 24/7 doctor services (only phone call) will helpful for common people?</vt:lpstr>
      <vt:lpstr>Which payment method will you prefer ?</vt:lpstr>
      <vt:lpstr>You have any comment about our services ?</vt:lpstr>
      <vt:lpstr>Decision from Survey</vt:lpstr>
      <vt:lpstr>ER Diagram</vt:lpstr>
      <vt:lpstr>Use Case Diagram</vt:lpstr>
      <vt:lpstr>Data Flow Diagram Level 0</vt:lpstr>
      <vt:lpstr>Data Flow Diagram Level 1</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Medicine And Doctor Services in Online</dc:title>
  <dc:creator>JOY</dc:creator>
  <cp:lastModifiedBy>JOY</cp:lastModifiedBy>
  <cp:revision>34</cp:revision>
  <dcterms:created xsi:type="dcterms:W3CDTF">2020-07-15T15:36:18Z</dcterms:created>
  <dcterms:modified xsi:type="dcterms:W3CDTF">2020-10-07T22:01:48Z</dcterms:modified>
</cp:coreProperties>
</file>