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9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867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39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5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6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6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8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5831-B345-41E5-A067-B6DD601CCC7C}" type="datetimeFigureOut">
              <a:rPr lang="en-US" smtClean="0"/>
              <a:t>06-Oct-21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0AD4C6-ABC7-4847-A04C-676C2C9C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8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29103"/>
            <a:ext cx="7647443" cy="18182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Map Using A* Algorithm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899339"/>
            <a:ext cx="7647443" cy="1248394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Sararah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Mahjabin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ID:18101067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9939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33600"/>
            <a:ext cx="8596668" cy="2196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000" dirty="0" smtClean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US" sz="8000" dirty="0" smtClean="0">
                <a:solidFill>
                  <a:schemeClr val="accent6">
                    <a:lumMod val="50000"/>
                  </a:schemeClr>
                </a:solidFill>
              </a:rPr>
              <a:t>Thank You</a:t>
            </a:r>
            <a:endParaRPr lang="en-US" sz="8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0317"/>
            <a:ext cx="8596668" cy="1100082"/>
          </a:xfrm>
        </p:spPr>
        <p:txBody>
          <a:bodyPr/>
          <a:lstStyle/>
          <a:p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Contents:</a:t>
            </a:r>
            <a:endParaRPr 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8290"/>
            <a:ext cx="8596668" cy="422307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Introduction. 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Objective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Designed </a:t>
            </a:r>
            <a:r>
              <a:rPr lang="en-US" sz="2200" dirty="0">
                <a:solidFill>
                  <a:schemeClr val="tx1"/>
                </a:solidFill>
              </a:rPr>
              <a:t>Map. 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Search </a:t>
            </a:r>
            <a:r>
              <a:rPr lang="en-US" sz="2200" dirty="0">
                <a:solidFill>
                  <a:schemeClr val="tx1"/>
                </a:solidFill>
              </a:rPr>
              <a:t>tree of the Map. 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Implementation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Result </a:t>
            </a:r>
            <a:r>
              <a:rPr lang="en-US" sz="2200" dirty="0">
                <a:solidFill>
                  <a:schemeClr val="tx1"/>
                </a:solidFill>
              </a:rPr>
              <a:t>Analysis. 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Conclusion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62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0317"/>
            <a:ext cx="8596668" cy="1100082"/>
          </a:xfrm>
        </p:spPr>
        <p:txBody>
          <a:bodyPr/>
          <a:lstStyle/>
          <a:p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Introduction:</a:t>
            </a:r>
            <a:endParaRPr 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29674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* algorithm is a searching algorithm that searches for the shortest path between the initial and the final state. 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project, I have designed a small map from “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Home (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Jigatola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University of Asia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Pacific (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Uap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Using this map, I have developed a search tree. Then implemented the map in a python program using A* search algorithm for getting an optimal solution, which will show the shortest path and lowest path cost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14400"/>
            <a:ext cx="8596668" cy="861848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Objective: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23393"/>
            <a:ext cx="8596668" cy="356300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This Project will help</a:t>
            </a:r>
            <a:r>
              <a:rPr lang="en-US" sz="2200" dirty="0" smtClean="0">
                <a:solidFill>
                  <a:schemeClr val="tx1"/>
                </a:solidFill>
              </a:rPr>
              <a:t>;</a:t>
            </a:r>
            <a:endParaRPr lang="en-US" sz="2200" dirty="0">
              <a:solidFill>
                <a:schemeClr val="tx1"/>
              </a:solidFill>
            </a:endParaRPr>
          </a:p>
          <a:p>
            <a:pPr lvl="0"/>
            <a:r>
              <a:rPr lang="en-US" sz="2200" dirty="0">
                <a:solidFill>
                  <a:schemeClr val="tx1"/>
                </a:solidFill>
              </a:rPr>
              <a:t>To find the shortest path from my home to </a:t>
            </a:r>
            <a:r>
              <a:rPr lang="en-US" sz="2200" dirty="0" err="1">
                <a:solidFill>
                  <a:schemeClr val="tx1"/>
                </a:solidFill>
              </a:rPr>
              <a:t>uap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sz="2200" dirty="0">
                <a:solidFill>
                  <a:schemeClr val="tx1"/>
                </a:solidFill>
              </a:rPr>
              <a:t>To find the lowest path cost for traveling the path</a:t>
            </a:r>
            <a:r>
              <a:rPr lang="en-US" sz="2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35724"/>
          </a:xfrm>
        </p:spPr>
        <p:txBody>
          <a:bodyPr/>
          <a:lstStyle/>
          <a:p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Designed Map:</a:t>
            </a:r>
            <a:endParaRPr 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69" y="1345326"/>
            <a:ext cx="7693571" cy="4729654"/>
          </a:xfrm>
        </p:spPr>
      </p:pic>
    </p:spTree>
    <p:extLst>
      <p:ext uri="{BB962C8B-B14F-4D97-AF65-F5344CB8AC3E}">
        <p14:creationId xmlns:p14="http://schemas.microsoft.com/office/powerpoint/2010/main" val="23782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14703"/>
            <a:ext cx="8596668" cy="935422"/>
          </a:xfrm>
        </p:spPr>
        <p:txBody>
          <a:bodyPr/>
          <a:lstStyle/>
          <a:p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Search Tree of the Map:</a:t>
            </a:r>
            <a:endParaRPr 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55" y="1776247"/>
            <a:ext cx="6306207" cy="4519449"/>
          </a:xfrm>
        </p:spPr>
      </p:pic>
    </p:spTree>
    <p:extLst>
      <p:ext uri="{BB962C8B-B14F-4D97-AF65-F5344CB8AC3E}">
        <p14:creationId xmlns:p14="http://schemas.microsoft.com/office/powerpoint/2010/main" val="27287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64828"/>
            <a:ext cx="8596668" cy="2333296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          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Implementation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93378"/>
            <a:ext cx="8596668" cy="1037021"/>
          </a:xfrm>
        </p:spPr>
        <p:txBody>
          <a:bodyPr/>
          <a:lstStyle/>
          <a:p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Result Analysis:</a:t>
            </a:r>
            <a:endParaRPr 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09" y="2270234"/>
            <a:ext cx="6621517" cy="2280744"/>
          </a:xfrm>
        </p:spPr>
      </p:pic>
    </p:spTree>
    <p:extLst>
      <p:ext uri="{BB962C8B-B14F-4D97-AF65-F5344CB8AC3E}">
        <p14:creationId xmlns:p14="http://schemas.microsoft.com/office/powerpoint/2010/main" val="5747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93379"/>
            <a:ext cx="8596668" cy="893380"/>
          </a:xfrm>
        </p:spPr>
        <p:txBody>
          <a:bodyPr/>
          <a:lstStyle/>
          <a:p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Conclusion:</a:t>
            </a:r>
            <a:endParaRPr 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0028"/>
            <a:ext cx="8596668" cy="195492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This project is helpful to find the optimal solution of any map using A* search algorithm. Using this project, I have got exactly the same path as output which I use every day for going </a:t>
            </a:r>
            <a:r>
              <a:rPr lang="en-US" dirty="0" err="1">
                <a:solidFill>
                  <a:schemeClr val="tx1"/>
                </a:solidFill>
              </a:rPr>
              <a:t>uap</a:t>
            </a:r>
            <a:r>
              <a:rPr lang="en-US" dirty="0">
                <a:solidFill>
                  <a:schemeClr val="tx1"/>
                </a:solidFill>
              </a:rPr>
              <a:t> from my home. During doing this project I faced a lot of errors in my code but I have successfully solved them all. I have learned a lot of new things like taking dataset from .csv file and also about pandas.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377</TotalTime>
  <Words>251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Simple Map Using A* Algorithm</vt:lpstr>
      <vt:lpstr>Contents:</vt:lpstr>
      <vt:lpstr>Introduction:</vt:lpstr>
      <vt:lpstr>Objective: </vt:lpstr>
      <vt:lpstr>Designed Map:</vt:lpstr>
      <vt:lpstr>Search Tree of the Map:</vt:lpstr>
      <vt:lpstr>PowerPoint Presentation</vt:lpstr>
      <vt:lpstr>Result Analysis: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Map Using A* Algorithm</dc:title>
  <dc:creator>ASSAAA</dc:creator>
  <cp:lastModifiedBy>ASSAAA</cp:lastModifiedBy>
  <cp:revision>23</cp:revision>
  <dcterms:created xsi:type="dcterms:W3CDTF">2021-10-05T18:48:31Z</dcterms:created>
  <dcterms:modified xsi:type="dcterms:W3CDTF">2021-10-06T06:05:26Z</dcterms:modified>
</cp:coreProperties>
</file>