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158027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DFAB45-BD1C-4350-A6E0-3FC5AEDBF0FF}"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68428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56027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454417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3609147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DFAB45-BD1C-4350-A6E0-3FC5AEDBF0FF}"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83422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DFAB45-BD1C-4350-A6E0-3FC5AEDBF0FF}" type="datetimeFigureOut">
              <a:rPr lang="en-US" smtClean="0"/>
              <a:t>5/30/2024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1496963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772074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173411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349755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DFAB45-BD1C-4350-A6E0-3FC5AEDBF0F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87591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FAB45-BD1C-4350-A6E0-3FC5AEDBF0FF}"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91316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FAB45-BD1C-4350-A6E0-3FC5AEDBF0FF}"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51781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DFAB45-BD1C-4350-A6E0-3FC5AEDBF0FF}"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76401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FAB45-BD1C-4350-A6E0-3FC5AEDBF0FF}"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6347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DFAB45-BD1C-4350-A6E0-3FC5AEDBF0FF}"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122067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DFAB45-BD1C-4350-A6E0-3FC5AEDBF0FF}"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37B9FD-C70C-4685-B614-4C43B5984F30}" type="slidenum">
              <a:rPr lang="en-US" smtClean="0"/>
              <a:t>‹#›</a:t>
            </a:fld>
            <a:endParaRPr lang="en-US"/>
          </a:p>
        </p:txBody>
      </p:sp>
    </p:spTree>
    <p:extLst>
      <p:ext uri="{BB962C8B-B14F-4D97-AF65-F5344CB8AC3E}">
        <p14:creationId xmlns:p14="http://schemas.microsoft.com/office/powerpoint/2010/main" val="28158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DFAB45-BD1C-4350-A6E0-3FC5AEDBF0FF}" type="datetimeFigureOut">
              <a:rPr lang="en-US" smtClean="0"/>
              <a:t>5/30/2024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37B9FD-C70C-4685-B614-4C43B5984F30}" type="slidenum">
              <a:rPr lang="en-US" smtClean="0"/>
              <a:t>‹#›</a:t>
            </a:fld>
            <a:endParaRPr lang="en-US"/>
          </a:p>
        </p:txBody>
      </p:sp>
    </p:spTree>
    <p:extLst>
      <p:ext uri="{BB962C8B-B14F-4D97-AF65-F5344CB8AC3E}">
        <p14:creationId xmlns:p14="http://schemas.microsoft.com/office/powerpoint/2010/main" val="4124315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5121" y="1266092"/>
            <a:ext cx="8825658" cy="4299079"/>
          </a:xfrm>
        </p:spPr>
        <p:txBody>
          <a:bodyPr/>
          <a:lstStyle/>
          <a:p>
            <a:pPr algn="ct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800" dirty="0"/>
              <a:t/>
            </a:r>
            <a:br>
              <a:rPr lang="en-US" sz="2800" dirty="0"/>
            </a:br>
            <a:r>
              <a:rPr lang="en-US" sz="2800" dirty="0" err="1" smtClean="0"/>
              <a:t>Signz</a:t>
            </a:r>
            <a:r>
              <a:rPr lang="en-US" sz="2800" dirty="0" smtClean="0"/>
              <a:t> </a:t>
            </a:r>
            <a:r>
              <a:rPr lang="en-US" sz="2800" dirty="0"/>
              <a:t/>
            </a:r>
            <a:br>
              <a:rPr lang="en-US" sz="2800" dirty="0"/>
            </a:br>
            <a:r>
              <a:rPr lang="en-US" sz="2800" dirty="0"/>
              <a:t>Sign Language Translating Website </a:t>
            </a:r>
            <a:r>
              <a:rPr lang="en-US" sz="2800" b="1" dirty="0"/>
              <a:t/>
            </a:r>
            <a:br>
              <a:rPr lang="en-US" sz="2800" b="1" dirty="0"/>
            </a:br>
            <a:r>
              <a:rPr lang="en-US" sz="2800" dirty="0"/>
              <a:t>Senior Project  by </a:t>
            </a:r>
            <a:br>
              <a:rPr lang="en-US" sz="2800" dirty="0"/>
            </a:br>
            <a:r>
              <a:rPr lang="en-US" sz="2800" dirty="0"/>
              <a:t> </a:t>
            </a:r>
            <a:br>
              <a:rPr lang="en-US" sz="2800" dirty="0"/>
            </a:br>
            <a:r>
              <a:rPr lang="en-US" sz="2800" b="1" dirty="0"/>
              <a:t>Hiba </a:t>
            </a:r>
            <a:r>
              <a:rPr lang="en-US" sz="2800" b="1" dirty="0" err="1"/>
              <a:t>Alawieh</a:t>
            </a:r>
            <a:r>
              <a:rPr lang="en-US" sz="2800" b="1" dirty="0"/>
              <a:t> &amp; Sara </a:t>
            </a:r>
            <a:r>
              <a:rPr lang="en-US" sz="2800" b="1" dirty="0" err="1"/>
              <a:t>Raii</a:t>
            </a:r>
            <a:r>
              <a:rPr lang="en-US" sz="2800" b="1" dirty="0"/>
              <a:t> </a:t>
            </a:r>
            <a:br>
              <a:rPr lang="en-US" sz="2800" b="1" dirty="0"/>
            </a:br>
            <a:r>
              <a:rPr lang="en-US" sz="2800" dirty="0"/>
              <a:t> </a:t>
            </a:r>
            <a:r>
              <a:rPr lang="en-US" sz="2800" b="1" dirty="0"/>
              <a:t/>
            </a:r>
            <a:br>
              <a:rPr lang="en-US" sz="2800" b="1" dirty="0"/>
            </a:br>
            <a:r>
              <a:rPr lang="en-US" sz="2800" b="1" dirty="0"/>
              <a:t> </a:t>
            </a:r>
            <a:r>
              <a:rPr lang="en-US" sz="2800" dirty="0"/>
              <a:t/>
            </a:r>
            <a:br>
              <a:rPr lang="en-US" sz="2800" dirty="0"/>
            </a:br>
            <a:r>
              <a:rPr lang="en-US" sz="2800" b="1" dirty="0"/>
              <a:t>Supervised By: Dr. Youssef </a:t>
            </a:r>
            <a:r>
              <a:rPr lang="en-US" sz="2800" b="1" dirty="0" err="1" smtClean="0"/>
              <a:t>Roumieh</a:t>
            </a:r>
            <a:r>
              <a:rPr lang="en-US" sz="2800" b="1" dirty="0" smtClean="0"/>
              <a:t/>
            </a:r>
            <a:br>
              <a:rPr lang="en-US" sz="2800" b="1" dirty="0" smtClean="0"/>
            </a:br>
            <a:r>
              <a:rPr lang="en-US" sz="2800" b="1" dirty="0" smtClean="0"/>
              <a:t> </a:t>
            </a:r>
            <a:r>
              <a:rPr lang="en-US" sz="2800" dirty="0"/>
              <a:t>Spring 2023-2024 </a:t>
            </a:r>
            <a:br>
              <a:rPr lang="en-US" sz="2800" dirty="0"/>
            </a:br>
            <a:endParaRPr lang="en-US" sz="2800" dirty="0"/>
          </a:p>
        </p:txBody>
      </p:sp>
    </p:spTree>
    <p:extLst>
      <p:ext uri="{BB962C8B-B14F-4D97-AF65-F5344CB8AC3E}">
        <p14:creationId xmlns:p14="http://schemas.microsoft.com/office/powerpoint/2010/main" val="245730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731" y="1350498"/>
            <a:ext cx="8825658" cy="4088064"/>
          </a:xfrm>
        </p:spPr>
        <p:txBody>
          <a:bodyPr/>
          <a:lstStyle/>
          <a:p>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Project </a:t>
            </a:r>
            <a:r>
              <a:rPr lang="en-US" sz="2400" b="1" dirty="0"/>
              <a:t>Objective </a:t>
            </a:r>
            <a:br>
              <a:rPr lang="en-US" sz="2400" b="1" dirty="0"/>
            </a:br>
            <a:r>
              <a:rPr lang="en-US" sz="2400" b="1" dirty="0"/>
              <a:t> </a:t>
            </a:r>
            <a:r>
              <a:rPr lang="en-US" sz="2400" dirty="0"/>
              <a:t/>
            </a:r>
            <a:br>
              <a:rPr lang="en-US" sz="2400" dirty="0"/>
            </a:br>
            <a:r>
              <a:rPr lang="en-US" sz="2400" dirty="0"/>
              <a:t>The aim of this project is to assist individuals with speech and hearing impairments in communicating with others. The objectives include: </a:t>
            </a:r>
            <a:br>
              <a:rPr lang="en-US" sz="2400" dirty="0"/>
            </a:br>
            <a:r>
              <a:rPr lang="en-US" sz="2400" dirty="0" smtClean="0"/>
              <a:t>-Developing </a:t>
            </a:r>
            <a:r>
              <a:rPr lang="en-US" sz="2400" dirty="0"/>
              <a:t>a machine learning system that recognizes hand signs using image detection technology. </a:t>
            </a:r>
            <a:br>
              <a:rPr lang="en-US" sz="2400" dirty="0"/>
            </a:br>
            <a:r>
              <a:rPr lang="en-US" sz="2400" dirty="0" smtClean="0"/>
              <a:t>-Integrating </a:t>
            </a:r>
            <a:r>
              <a:rPr lang="en-US" sz="2400" dirty="0" err="1"/>
              <a:t>TensorFlow</a:t>
            </a:r>
            <a:r>
              <a:rPr lang="en-US" sz="2400" dirty="0"/>
              <a:t> API to implement and enhance image detection capabilities. </a:t>
            </a:r>
            <a:br>
              <a:rPr lang="en-US" sz="2400" dirty="0"/>
            </a:br>
            <a:r>
              <a:rPr lang="en-US" sz="2400" dirty="0" smtClean="0"/>
              <a:t>-Utilizing </a:t>
            </a:r>
            <a:r>
              <a:rPr lang="en-US" sz="2400" dirty="0"/>
              <a:t>machine learning algorithms to improve the accuracy and efficiency of hand sign recognition. </a:t>
            </a:r>
          </a:p>
        </p:txBody>
      </p:sp>
    </p:spTree>
    <p:extLst>
      <p:ext uri="{BB962C8B-B14F-4D97-AF65-F5344CB8AC3E}">
        <p14:creationId xmlns:p14="http://schemas.microsoft.com/office/powerpoint/2010/main" val="380423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3934" y="1012874"/>
            <a:ext cx="8825658" cy="4608569"/>
          </a:xfrm>
        </p:spPr>
        <p:txBody>
          <a:bodyPr/>
          <a:lstStyle/>
          <a:p>
            <a:r>
              <a:rPr lang="en-US" sz="2000" b="1" dirty="0" smtClean="0"/>
              <a:t>Future Work:</a:t>
            </a:r>
            <a:br>
              <a:rPr lang="en-US" sz="2000" b="1" dirty="0" smtClean="0"/>
            </a:br>
            <a:r>
              <a:rPr lang="en-US" sz="2000" dirty="0" smtClean="0"/>
              <a:t/>
            </a:r>
            <a:br>
              <a:rPr lang="en-US" sz="2000" dirty="0" smtClean="0"/>
            </a:br>
            <a:r>
              <a:rPr lang="en-US" sz="2000" dirty="0" smtClean="0"/>
              <a:t>Looking </a:t>
            </a:r>
            <a:r>
              <a:rPr lang="en-US" sz="2000" dirty="0"/>
              <a:t>ahead, there are several potential enhancements that could be incorporated into the system in the future. Firstly, expanding the functionality of the sign language translator to include mobile applications and online platforms would greatly benefit hearing-impaired individuals. This would provide greater accessibility, allowing users to utilize the translator on-the-go, rather than being confined to a desktop computer. Additionally, offering support for multiple sign languages beyond just American Sign Language (ASL) would be advantageous. Incorporating various sign languages from different countries and regions with distinct dialects would cater to a more diverse user base, ensuring inclusivity and accessibility on a global scale. </a:t>
            </a:r>
          </a:p>
        </p:txBody>
      </p:sp>
    </p:spTree>
    <p:extLst>
      <p:ext uri="{BB962C8B-B14F-4D97-AF65-F5344CB8AC3E}">
        <p14:creationId xmlns:p14="http://schemas.microsoft.com/office/powerpoint/2010/main" val="309444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3</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                     Signz  Sign Language Translating Website  Senior Project  by    Hiba Alawieh &amp; Sara Raii      Supervised By: Dr. Youssef Roumieh  Spring 2023-2024  </vt:lpstr>
      <vt:lpstr>            Project Objective    The aim of this project is to assist individuals with speech and hearing impairments in communicating with others. The objectives include:  -Developing a machine learning system that recognizes hand signs using image detection technology.  -Integrating TensorFlow API to implement and enhance image detection capabilities.  -Utilizing machine learning algorithms to improve the accuracy and efficiency of hand sign recognition. </vt:lpstr>
      <vt:lpstr>Future Work:  Looking ahead, there are several potential enhancements that could be incorporated into the system in the future. Firstly, expanding the functionality of the sign language translator to include mobile applications and online platforms would greatly benefit hearing-impaired individuals. This would provide greater accessibility, allowing users to utilize the translator on-the-go, rather than being confined to a desktop computer. Additionally, offering support for multiple sign languages beyond just American Sign Language (ASL) would be advantageous. Incorporating various sign languages from different countries and regions with distinct dialects would cater to a more diverse user base, ensuring inclusivity and accessibility on a global scale.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Signz  Sign Language Translating Website  Senior Project  by    Hiba Alawieh &amp; Sara Raii      Supervised By: Dr. Youssef Roumieh  Spring 2023-2024  </dc:title>
  <dc:creator>hp</dc:creator>
  <cp:lastModifiedBy>hp</cp:lastModifiedBy>
  <cp:revision>2</cp:revision>
  <dcterms:created xsi:type="dcterms:W3CDTF">2024-05-30T05:58:02Z</dcterms:created>
  <dcterms:modified xsi:type="dcterms:W3CDTF">2024-05-30T06:06:54Z</dcterms:modified>
</cp:coreProperties>
</file>