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0C6DC-8322-4C9D-9F19-8296631E2AA7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08F0BF-06EA-474D-BAFE-7B563BA37080}">
      <dgm:prSet/>
      <dgm:spPr/>
      <dgm:t>
        <a:bodyPr/>
        <a:lstStyle/>
        <a:p>
          <a:r>
            <a:rPr lang="en-US" dirty="0"/>
            <a:t>Number of data points is different for each type of energy</a:t>
          </a:r>
        </a:p>
      </dgm:t>
    </dgm:pt>
    <dgm:pt modelId="{53EAE695-0287-4E41-8FB1-AFB57A569349}" type="parTrans" cxnId="{1673EF3B-E032-403C-9D91-EBE30B34C37A}">
      <dgm:prSet/>
      <dgm:spPr/>
      <dgm:t>
        <a:bodyPr/>
        <a:lstStyle/>
        <a:p>
          <a:endParaRPr lang="en-US"/>
        </a:p>
      </dgm:t>
    </dgm:pt>
    <dgm:pt modelId="{E612AFF1-E3E1-4A70-9A85-39144E7D3A9A}" type="sibTrans" cxnId="{1673EF3B-E032-403C-9D91-EBE30B34C37A}">
      <dgm:prSet/>
      <dgm:spPr/>
      <dgm:t>
        <a:bodyPr/>
        <a:lstStyle/>
        <a:p>
          <a:endParaRPr lang="en-US"/>
        </a:p>
      </dgm:t>
    </dgm:pt>
    <dgm:pt modelId="{0EB3579F-F5AA-40D3-9FC1-4A9EAA9587C2}">
      <dgm:prSet/>
      <dgm:spPr/>
      <dgm:t>
        <a:bodyPr/>
        <a:lstStyle/>
        <a:p>
          <a:r>
            <a:rPr lang="en-US" dirty="0"/>
            <a:t>For some dates there is no data points available</a:t>
          </a:r>
        </a:p>
      </dgm:t>
    </dgm:pt>
    <dgm:pt modelId="{106AF56F-CB5D-4DD2-9AFE-834DF6F53212}" type="parTrans" cxnId="{87656EF5-7F3E-4F9D-834F-A6A4A2825D50}">
      <dgm:prSet/>
      <dgm:spPr/>
      <dgm:t>
        <a:bodyPr/>
        <a:lstStyle/>
        <a:p>
          <a:endParaRPr lang="en-US"/>
        </a:p>
      </dgm:t>
    </dgm:pt>
    <dgm:pt modelId="{CE45C7EB-FD5A-4475-A794-948A8D1B1516}" type="sibTrans" cxnId="{87656EF5-7F3E-4F9D-834F-A6A4A2825D50}">
      <dgm:prSet/>
      <dgm:spPr/>
      <dgm:t>
        <a:bodyPr/>
        <a:lstStyle/>
        <a:p>
          <a:endParaRPr lang="en-US"/>
        </a:p>
      </dgm:t>
    </dgm:pt>
    <dgm:pt modelId="{AC789957-4D46-40DF-A2E5-D6AA39636763}">
      <dgm:prSet/>
      <dgm:spPr/>
      <dgm:t>
        <a:bodyPr/>
        <a:lstStyle/>
        <a:p>
          <a:r>
            <a:rPr lang="en-US" dirty="0"/>
            <a:t>Some of the dates are missing</a:t>
          </a:r>
        </a:p>
      </dgm:t>
    </dgm:pt>
    <dgm:pt modelId="{174DD4E5-E5D6-4F3C-82E3-161475DB1D61}" type="parTrans" cxnId="{6F0CEF02-9DAD-4898-B5E7-0E443D6B4F6A}">
      <dgm:prSet/>
      <dgm:spPr/>
      <dgm:t>
        <a:bodyPr/>
        <a:lstStyle/>
        <a:p>
          <a:endParaRPr lang="en-US"/>
        </a:p>
      </dgm:t>
    </dgm:pt>
    <dgm:pt modelId="{A5521E8E-F234-4F0B-A4D2-CFD0FDA01047}" type="sibTrans" cxnId="{6F0CEF02-9DAD-4898-B5E7-0E443D6B4F6A}">
      <dgm:prSet/>
      <dgm:spPr/>
      <dgm:t>
        <a:bodyPr/>
        <a:lstStyle/>
        <a:p>
          <a:endParaRPr lang="en-US"/>
        </a:p>
      </dgm:t>
    </dgm:pt>
    <dgm:pt modelId="{36591C0B-8B36-2549-AD4B-6FBA2F9CEFDB}">
      <dgm:prSet/>
      <dgm:spPr/>
      <dgm:t>
        <a:bodyPr/>
        <a:lstStyle/>
        <a:p>
          <a:r>
            <a:rPr lang="en-US" dirty="0"/>
            <a:t>There is no one-to-one correspondence between different types of data points</a:t>
          </a:r>
        </a:p>
      </dgm:t>
    </dgm:pt>
    <dgm:pt modelId="{FCF1A300-33BD-0040-B377-4ADF16567988}" type="parTrans" cxnId="{02166046-FB1B-3641-93E9-8527E28C24FA}">
      <dgm:prSet/>
      <dgm:spPr/>
    </dgm:pt>
    <dgm:pt modelId="{BD0042D9-81E8-9141-B883-A89DA217284B}" type="sibTrans" cxnId="{02166046-FB1B-3641-93E9-8527E28C24FA}">
      <dgm:prSet/>
      <dgm:spPr/>
    </dgm:pt>
    <dgm:pt modelId="{3DA5864E-35D8-A641-BCD9-2BF625C9FA9D}" type="pres">
      <dgm:prSet presAssocID="{1FA0C6DC-8322-4C9D-9F19-8296631E2AA7}" presName="vert0" presStyleCnt="0">
        <dgm:presLayoutVars>
          <dgm:dir/>
          <dgm:animOne val="branch"/>
          <dgm:animLvl val="lvl"/>
        </dgm:presLayoutVars>
      </dgm:prSet>
      <dgm:spPr/>
    </dgm:pt>
    <dgm:pt modelId="{4E77D52C-568B-B24E-84A1-D858C9A9786E}" type="pres">
      <dgm:prSet presAssocID="{36591C0B-8B36-2549-AD4B-6FBA2F9CEFDB}" presName="thickLine" presStyleLbl="alignNode1" presStyleIdx="0" presStyleCnt="4"/>
      <dgm:spPr/>
    </dgm:pt>
    <dgm:pt modelId="{52837A6A-B03C-B54B-ACB6-F65DD91FFD91}" type="pres">
      <dgm:prSet presAssocID="{36591C0B-8B36-2549-AD4B-6FBA2F9CEFDB}" presName="horz1" presStyleCnt="0"/>
      <dgm:spPr/>
    </dgm:pt>
    <dgm:pt modelId="{A1B77570-13A7-9143-929D-9BE28A4AE487}" type="pres">
      <dgm:prSet presAssocID="{36591C0B-8B36-2549-AD4B-6FBA2F9CEFDB}" presName="tx1" presStyleLbl="revTx" presStyleIdx="0" presStyleCnt="4"/>
      <dgm:spPr/>
    </dgm:pt>
    <dgm:pt modelId="{0300C261-2ACA-9B4F-98F6-F62007903E1F}" type="pres">
      <dgm:prSet presAssocID="{36591C0B-8B36-2549-AD4B-6FBA2F9CEFDB}" presName="vert1" presStyleCnt="0"/>
      <dgm:spPr/>
    </dgm:pt>
    <dgm:pt modelId="{17239874-7EAB-A34B-9F0A-DAB562F022C2}" type="pres">
      <dgm:prSet presAssocID="{0C08F0BF-06EA-474D-BAFE-7B563BA37080}" presName="thickLine" presStyleLbl="alignNode1" presStyleIdx="1" presStyleCnt="4"/>
      <dgm:spPr/>
    </dgm:pt>
    <dgm:pt modelId="{067285D2-53C4-F649-8B1A-27975AD9DD80}" type="pres">
      <dgm:prSet presAssocID="{0C08F0BF-06EA-474D-BAFE-7B563BA37080}" presName="horz1" presStyleCnt="0"/>
      <dgm:spPr/>
    </dgm:pt>
    <dgm:pt modelId="{CB293ECE-5F95-6542-8571-0BC6EF9976A4}" type="pres">
      <dgm:prSet presAssocID="{0C08F0BF-06EA-474D-BAFE-7B563BA37080}" presName="tx1" presStyleLbl="revTx" presStyleIdx="1" presStyleCnt="4"/>
      <dgm:spPr/>
    </dgm:pt>
    <dgm:pt modelId="{B6E1C551-9F42-144D-BB99-1B2397E3A67B}" type="pres">
      <dgm:prSet presAssocID="{0C08F0BF-06EA-474D-BAFE-7B563BA37080}" presName="vert1" presStyleCnt="0"/>
      <dgm:spPr/>
    </dgm:pt>
    <dgm:pt modelId="{ED94E2FD-D31F-B84C-9F87-5A8CAFF5B30B}" type="pres">
      <dgm:prSet presAssocID="{0EB3579F-F5AA-40D3-9FC1-4A9EAA9587C2}" presName="thickLine" presStyleLbl="alignNode1" presStyleIdx="2" presStyleCnt="4"/>
      <dgm:spPr/>
    </dgm:pt>
    <dgm:pt modelId="{C8577C34-0CA3-6F4C-ABB7-99732BBB4F2E}" type="pres">
      <dgm:prSet presAssocID="{0EB3579F-F5AA-40D3-9FC1-4A9EAA9587C2}" presName="horz1" presStyleCnt="0"/>
      <dgm:spPr/>
    </dgm:pt>
    <dgm:pt modelId="{C6906B26-BB30-7E4F-836A-F35754857D5E}" type="pres">
      <dgm:prSet presAssocID="{0EB3579F-F5AA-40D3-9FC1-4A9EAA9587C2}" presName="tx1" presStyleLbl="revTx" presStyleIdx="2" presStyleCnt="4"/>
      <dgm:spPr/>
    </dgm:pt>
    <dgm:pt modelId="{DC071919-3F88-324E-912E-BE5681F225BA}" type="pres">
      <dgm:prSet presAssocID="{0EB3579F-F5AA-40D3-9FC1-4A9EAA9587C2}" presName="vert1" presStyleCnt="0"/>
      <dgm:spPr/>
    </dgm:pt>
    <dgm:pt modelId="{9B8A3AAC-D7E7-4846-A58C-D0440763B9A8}" type="pres">
      <dgm:prSet presAssocID="{AC789957-4D46-40DF-A2E5-D6AA39636763}" presName="thickLine" presStyleLbl="alignNode1" presStyleIdx="3" presStyleCnt="4"/>
      <dgm:spPr/>
    </dgm:pt>
    <dgm:pt modelId="{AAB6BBA2-A73F-EE48-AD9C-BC2F87B64C8E}" type="pres">
      <dgm:prSet presAssocID="{AC789957-4D46-40DF-A2E5-D6AA39636763}" presName="horz1" presStyleCnt="0"/>
      <dgm:spPr/>
    </dgm:pt>
    <dgm:pt modelId="{AA45C3F6-26C0-A74A-AC89-B3FF3E855BF7}" type="pres">
      <dgm:prSet presAssocID="{AC789957-4D46-40DF-A2E5-D6AA39636763}" presName="tx1" presStyleLbl="revTx" presStyleIdx="3" presStyleCnt="4"/>
      <dgm:spPr/>
    </dgm:pt>
    <dgm:pt modelId="{D888C0C1-763A-694E-9ED3-FE37A28B6710}" type="pres">
      <dgm:prSet presAssocID="{AC789957-4D46-40DF-A2E5-D6AA39636763}" presName="vert1" presStyleCnt="0"/>
      <dgm:spPr/>
    </dgm:pt>
  </dgm:ptLst>
  <dgm:cxnLst>
    <dgm:cxn modelId="{6F0CEF02-9DAD-4898-B5E7-0E443D6B4F6A}" srcId="{1FA0C6DC-8322-4C9D-9F19-8296631E2AA7}" destId="{AC789957-4D46-40DF-A2E5-D6AA39636763}" srcOrd="3" destOrd="0" parTransId="{174DD4E5-E5D6-4F3C-82E3-161475DB1D61}" sibTransId="{A5521E8E-F234-4F0B-A4D2-CFD0FDA01047}"/>
    <dgm:cxn modelId="{1018971A-8D0A-A24E-9F90-E6DC9E80F119}" type="presOf" srcId="{0C08F0BF-06EA-474D-BAFE-7B563BA37080}" destId="{CB293ECE-5F95-6542-8571-0BC6EF9976A4}" srcOrd="0" destOrd="0" presId="urn:microsoft.com/office/officeart/2008/layout/LinedList"/>
    <dgm:cxn modelId="{952EF72E-942E-0F48-8CB3-AB8D7DE39EFB}" type="presOf" srcId="{0EB3579F-F5AA-40D3-9FC1-4A9EAA9587C2}" destId="{C6906B26-BB30-7E4F-836A-F35754857D5E}" srcOrd="0" destOrd="0" presId="urn:microsoft.com/office/officeart/2008/layout/LinedList"/>
    <dgm:cxn modelId="{1673EF3B-E032-403C-9D91-EBE30B34C37A}" srcId="{1FA0C6DC-8322-4C9D-9F19-8296631E2AA7}" destId="{0C08F0BF-06EA-474D-BAFE-7B563BA37080}" srcOrd="1" destOrd="0" parTransId="{53EAE695-0287-4E41-8FB1-AFB57A569349}" sibTransId="{E612AFF1-E3E1-4A70-9A85-39144E7D3A9A}"/>
    <dgm:cxn modelId="{02166046-FB1B-3641-93E9-8527E28C24FA}" srcId="{1FA0C6DC-8322-4C9D-9F19-8296631E2AA7}" destId="{36591C0B-8B36-2549-AD4B-6FBA2F9CEFDB}" srcOrd="0" destOrd="0" parTransId="{FCF1A300-33BD-0040-B377-4ADF16567988}" sibTransId="{BD0042D9-81E8-9141-B883-A89DA217284B}"/>
    <dgm:cxn modelId="{60A5D54C-A3CB-284F-9294-28F768A0DDE7}" type="presOf" srcId="{36591C0B-8B36-2549-AD4B-6FBA2F9CEFDB}" destId="{A1B77570-13A7-9143-929D-9BE28A4AE487}" srcOrd="0" destOrd="0" presId="urn:microsoft.com/office/officeart/2008/layout/LinedList"/>
    <dgm:cxn modelId="{07CFD299-67D8-6840-9764-C6C590844A8C}" type="presOf" srcId="{1FA0C6DC-8322-4C9D-9F19-8296631E2AA7}" destId="{3DA5864E-35D8-A641-BCD9-2BF625C9FA9D}" srcOrd="0" destOrd="0" presId="urn:microsoft.com/office/officeart/2008/layout/LinedList"/>
    <dgm:cxn modelId="{8852D1D5-E479-9846-84BD-4183D7985AD2}" type="presOf" srcId="{AC789957-4D46-40DF-A2E5-D6AA39636763}" destId="{AA45C3F6-26C0-A74A-AC89-B3FF3E855BF7}" srcOrd="0" destOrd="0" presId="urn:microsoft.com/office/officeart/2008/layout/LinedList"/>
    <dgm:cxn modelId="{87656EF5-7F3E-4F9D-834F-A6A4A2825D50}" srcId="{1FA0C6DC-8322-4C9D-9F19-8296631E2AA7}" destId="{0EB3579F-F5AA-40D3-9FC1-4A9EAA9587C2}" srcOrd="2" destOrd="0" parTransId="{106AF56F-CB5D-4DD2-9AFE-834DF6F53212}" sibTransId="{CE45C7EB-FD5A-4475-A794-948A8D1B1516}"/>
    <dgm:cxn modelId="{935654C4-DF9B-E04D-BFE2-3CC39CABCDD6}" type="presParOf" srcId="{3DA5864E-35D8-A641-BCD9-2BF625C9FA9D}" destId="{4E77D52C-568B-B24E-84A1-D858C9A9786E}" srcOrd="0" destOrd="0" presId="urn:microsoft.com/office/officeart/2008/layout/LinedList"/>
    <dgm:cxn modelId="{3D46773B-C683-854D-98C5-B221E65485D7}" type="presParOf" srcId="{3DA5864E-35D8-A641-BCD9-2BF625C9FA9D}" destId="{52837A6A-B03C-B54B-ACB6-F65DD91FFD91}" srcOrd="1" destOrd="0" presId="urn:microsoft.com/office/officeart/2008/layout/LinedList"/>
    <dgm:cxn modelId="{F170252F-63A9-7E42-AA66-D96F3AEA7E8B}" type="presParOf" srcId="{52837A6A-B03C-B54B-ACB6-F65DD91FFD91}" destId="{A1B77570-13A7-9143-929D-9BE28A4AE487}" srcOrd="0" destOrd="0" presId="urn:microsoft.com/office/officeart/2008/layout/LinedList"/>
    <dgm:cxn modelId="{CAA2EB32-91BF-6344-9BB6-0C69A9FD70B9}" type="presParOf" srcId="{52837A6A-B03C-B54B-ACB6-F65DD91FFD91}" destId="{0300C261-2ACA-9B4F-98F6-F62007903E1F}" srcOrd="1" destOrd="0" presId="urn:microsoft.com/office/officeart/2008/layout/LinedList"/>
    <dgm:cxn modelId="{072D013E-40E6-8146-BB0C-D96672C3B4FA}" type="presParOf" srcId="{3DA5864E-35D8-A641-BCD9-2BF625C9FA9D}" destId="{17239874-7EAB-A34B-9F0A-DAB562F022C2}" srcOrd="2" destOrd="0" presId="urn:microsoft.com/office/officeart/2008/layout/LinedList"/>
    <dgm:cxn modelId="{F694CB2E-7B9F-5B4A-86EE-02E5799DFEEA}" type="presParOf" srcId="{3DA5864E-35D8-A641-BCD9-2BF625C9FA9D}" destId="{067285D2-53C4-F649-8B1A-27975AD9DD80}" srcOrd="3" destOrd="0" presId="urn:microsoft.com/office/officeart/2008/layout/LinedList"/>
    <dgm:cxn modelId="{D00317F0-8A18-0048-92D3-D8417BDF0A82}" type="presParOf" srcId="{067285D2-53C4-F649-8B1A-27975AD9DD80}" destId="{CB293ECE-5F95-6542-8571-0BC6EF9976A4}" srcOrd="0" destOrd="0" presId="urn:microsoft.com/office/officeart/2008/layout/LinedList"/>
    <dgm:cxn modelId="{C29DFB8F-21CB-CB44-978C-95C1EBAD4AE4}" type="presParOf" srcId="{067285D2-53C4-F649-8B1A-27975AD9DD80}" destId="{B6E1C551-9F42-144D-BB99-1B2397E3A67B}" srcOrd="1" destOrd="0" presId="urn:microsoft.com/office/officeart/2008/layout/LinedList"/>
    <dgm:cxn modelId="{6D49AB46-A594-FD47-AA11-BC48823E62AC}" type="presParOf" srcId="{3DA5864E-35D8-A641-BCD9-2BF625C9FA9D}" destId="{ED94E2FD-D31F-B84C-9F87-5A8CAFF5B30B}" srcOrd="4" destOrd="0" presId="urn:microsoft.com/office/officeart/2008/layout/LinedList"/>
    <dgm:cxn modelId="{617270AC-9292-FA4B-A84F-58E7C0102AB1}" type="presParOf" srcId="{3DA5864E-35D8-A641-BCD9-2BF625C9FA9D}" destId="{C8577C34-0CA3-6F4C-ABB7-99732BBB4F2E}" srcOrd="5" destOrd="0" presId="urn:microsoft.com/office/officeart/2008/layout/LinedList"/>
    <dgm:cxn modelId="{363EB1FF-66D2-524D-A264-0D225A806876}" type="presParOf" srcId="{C8577C34-0CA3-6F4C-ABB7-99732BBB4F2E}" destId="{C6906B26-BB30-7E4F-836A-F35754857D5E}" srcOrd="0" destOrd="0" presId="urn:microsoft.com/office/officeart/2008/layout/LinedList"/>
    <dgm:cxn modelId="{2A31BCEE-02C0-AC4B-8206-30816B903A13}" type="presParOf" srcId="{C8577C34-0CA3-6F4C-ABB7-99732BBB4F2E}" destId="{DC071919-3F88-324E-912E-BE5681F225BA}" srcOrd="1" destOrd="0" presId="urn:microsoft.com/office/officeart/2008/layout/LinedList"/>
    <dgm:cxn modelId="{A2E3C45D-DEDB-954E-84D1-78E04B50D223}" type="presParOf" srcId="{3DA5864E-35D8-A641-BCD9-2BF625C9FA9D}" destId="{9B8A3AAC-D7E7-4846-A58C-D0440763B9A8}" srcOrd="6" destOrd="0" presId="urn:microsoft.com/office/officeart/2008/layout/LinedList"/>
    <dgm:cxn modelId="{1B9807BC-6752-D04A-A174-9667739EC3F5}" type="presParOf" srcId="{3DA5864E-35D8-A641-BCD9-2BF625C9FA9D}" destId="{AAB6BBA2-A73F-EE48-AD9C-BC2F87B64C8E}" srcOrd="7" destOrd="0" presId="urn:microsoft.com/office/officeart/2008/layout/LinedList"/>
    <dgm:cxn modelId="{74E0E7B3-3FE8-C444-884A-BC72D02AAED6}" type="presParOf" srcId="{AAB6BBA2-A73F-EE48-AD9C-BC2F87B64C8E}" destId="{AA45C3F6-26C0-A74A-AC89-B3FF3E855BF7}" srcOrd="0" destOrd="0" presId="urn:microsoft.com/office/officeart/2008/layout/LinedList"/>
    <dgm:cxn modelId="{CC0DB9D1-340A-F346-B23D-303D58FF84DA}" type="presParOf" srcId="{AAB6BBA2-A73F-EE48-AD9C-BC2F87B64C8E}" destId="{D888C0C1-763A-694E-9ED3-FE37A28B67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B6339-CC81-464A-A469-250FA8671E60}" type="doc">
      <dgm:prSet loTypeId="urn:microsoft.com/office/officeart/2016/7/layout/BasicProcessNew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47471C6-4F28-4893-9B77-1078BE2CB0D1}">
      <dgm:prSet/>
      <dgm:spPr/>
      <dgm:t>
        <a:bodyPr/>
        <a:lstStyle/>
        <a:p>
          <a:r>
            <a:rPr lang="en-US" dirty="0"/>
            <a:t>Autoregressive integrated moving average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Time series</a:t>
          </a:r>
        </a:p>
      </dgm:t>
    </dgm:pt>
    <dgm:pt modelId="{8E3C4D2B-DB3A-46B0-B8D4-46FFE7009B02}" type="parTrans" cxnId="{B5D08377-3334-4F97-B9DB-C8081473F491}">
      <dgm:prSet/>
      <dgm:spPr/>
      <dgm:t>
        <a:bodyPr/>
        <a:lstStyle/>
        <a:p>
          <a:endParaRPr lang="en-US"/>
        </a:p>
      </dgm:t>
    </dgm:pt>
    <dgm:pt modelId="{55A55BDE-25B1-4AEB-96C1-19F353A77E9D}" type="sibTrans" cxnId="{B5D08377-3334-4F97-B9DB-C8081473F491}">
      <dgm:prSet/>
      <dgm:spPr/>
      <dgm:t>
        <a:bodyPr/>
        <a:lstStyle/>
        <a:p>
          <a:endParaRPr lang="en-US"/>
        </a:p>
      </dgm:t>
    </dgm:pt>
    <dgm:pt modelId="{985614EA-265C-4C65-A7CD-FEC2FC0C77B2}">
      <dgm:prSet/>
      <dgm:spPr/>
      <dgm:t>
        <a:bodyPr/>
        <a:lstStyle/>
        <a:p>
          <a:r>
            <a:rPr lang="en-US" dirty="0"/>
            <a:t>Self-regressive model</a:t>
          </a:r>
        </a:p>
      </dgm:t>
    </dgm:pt>
    <dgm:pt modelId="{986464BB-888B-42D8-A615-3A38E35A1B89}" type="parTrans" cxnId="{9BB6597A-8002-4B37-8402-D046B5FEF48D}">
      <dgm:prSet/>
      <dgm:spPr/>
      <dgm:t>
        <a:bodyPr/>
        <a:lstStyle/>
        <a:p>
          <a:endParaRPr lang="en-US"/>
        </a:p>
      </dgm:t>
    </dgm:pt>
    <dgm:pt modelId="{42478F51-755A-4249-8996-AFBE10C9EE9F}" type="sibTrans" cxnId="{9BB6597A-8002-4B37-8402-D046B5FEF48D}">
      <dgm:prSet/>
      <dgm:spPr/>
      <dgm:t>
        <a:bodyPr/>
        <a:lstStyle/>
        <a:p>
          <a:endParaRPr lang="en-US"/>
        </a:p>
      </dgm:t>
    </dgm:pt>
    <dgm:pt modelId="{E20125B7-C723-4226-8514-5440A66A4264}">
      <dgm:prSet/>
      <dgm:spPr/>
      <dgm:t>
        <a:bodyPr/>
        <a:lstStyle/>
        <a:p>
          <a:r>
            <a:rPr lang="en-US" dirty="0"/>
            <a:t>Adding outside data</a:t>
          </a:r>
        </a:p>
      </dgm:t>
    </dgm:pt>
    <dgm:pt modelId="{625EBD94-D350-4C5C-A186-8B62C973BFF8}" type="parTrans" cxnId="{748A64CF-95CC-4E96-AF56-1495D00A1C88}">
      <dgm:prSet/>
      <dgm:spPr/>
      <dgm:t>
        <a:bodyPr/>
        <a:lstStyle/>
        <a:p>
          <a:endParaRPr lang="en-US"/>
        </a:p>
      </dgm:t>
    </dgm:pt>
    <dgm:pt modelId="{B25605C2-368D-48B2-848C-C01F94B907F5}" type="sibTrans" cxnId="{748A64CF-95CC-4E96-AF56-1495D00A1C88}">
      <dgm:prSet/>
      <dgm:spPr/>
      <dgm:t>
        <a:bodyPr/>
        <a:lstStyle/>
        <a:p>
          <a:endParaRPr lang="en-US"/>
        </a:p>
      </dgm:t>
    </dgm:pt>
    <dgm:pt modelId="{C66C2B6B-E88C-8441-BFB8-509C0377CB25}">
      <dgm:prSet/>
      <dgm:spPr/>
      <dgm:t>
        <a:bodyPr/>
        <a:lstStyle/>
        <a:p>
          <a:r>
            <a:rPr lang="en-US" dirty="0"/>
            <a:t>Temporal Dependence</a:t>
          </a:r>
        </a:p>
      </dgm:t>
    </dgm:pt>
    <dgm:pt modelId="{A958106C-57D8-4447-96FA-F689D8DA52BC}" type="parTrans" cxnId="{FF9DA83E-6A51-854F-8DCC-C5820B916CCB}">
      <dgm:prSet/>
      <dgm:spPr/>
      <dgm:t>
        <a:bodyPr/>
        <a:lstStyle/>
        <a:p>
          <a:endParaRPr lang="en-US"/>
        </a:p>
      </dgm:t>
    </dgm:pt>
    <dgm:pt modelId="{C4531A2F-4BE4-2745-B99B-0786A0B226B9}" type="sibTrans" cxnId="{FF9DA83E-6A51-854F-8DCC-C5820B916CCB}">
      <dgm:prSet/>
      <dgm:spPr/>
      <dgm:t>
        <a:bodyPr/>
        <a:lstStyle/>
        <a:p>
          <a:endParaRPr lang="en-US"/>
        </a:p>
      </dgm:t>
    </dgm:pt>
    <dgm:pt modelId="{690BACAF-B04D-7541-9975-1968B387E39E}" type="pres">
      <dgm:prSet presAssocID="{F72B6339-CC81-464A-A469-250FA8671E60}" presName="Name0" presStyleCnt="0">
        <dgm:presLayoutVars>
          <dgm:dir/>
          <dgm:resizeHandles val="exact"/>
        </dgm:presLayoutVars>
      </dgm:prSet>
      <dgm:spPr/>
    </dgm:pt>
    <dgm:pt modelId="{AC138D1A-67C4-E54E-B796-F46B73F14113}" type="pres">
      <dgm:prSet presAssocID="{C66C2B6B-E88C-8441-BFB8-509C0377CB25}" presName="node" presStyleLbl="node1" presStyleIdx="0" presStyleCnt="7">
        <dgm:presLayoutVars>
          <dgm:bulletEnabled val="1"/>
        </dgm:presLayoutVars>
      </dgm:prSet>
      <dgm:spPr/>
    </dgm:pt>
    <dgm:pt modelId="{77292350-71E6-BD40-871B-C42351862467}" type="pres">
      <dgm:prSet presAssocID="{C4531A2F-4BE4-2745-B99B-0786A0B226B9}" presName="sibTransSpacerBeforeConnector" presStyleCnt="0"/>
      <dgm:spPr/>
    </dgm:pt>
    <dgm:pt modelId="{7333F3D7-F8A5-7741-BACC-F31D553CB885}" type="pres">
      <dgm:prSet presAssocID="{C4531A2F-4BE4-2745-B99B-0786A0B226B9}" presName="sibTrans" presStyleLbl="node1" presStyleIdx="1" presStyleCnt="7"/>
      <dgm:spPr/>
    </dgm:pt>
    <dgm:pt modelId="{0AEAD0D6-B18F-BC4C-9A98-FBEE9010F611}" type="pres">
      <dgm:prSet presAssocID="{C4531A2F-4BE4-2745-B99B-0786A0B226B9}" presName="sibTransSpacerAfterConnector" presStyleCnt="0"/>
      <dgm:spPr/>
    </dgm:pt>
    <dgm:pt modelId="{F420BD7B-A77D-1947-885B-3F1D5C415089}" type="pres">
      <dgm:prSet presAssocID="{E47471C6-4F28-4893-9B77-1078BE2CB0D1}" presName="node" presStyleLbl="node1" presStyleIdx="2" presStyleCnt="7">
        <dgm:presLayoutVars>
          <dgm:bulletEnabled val="1"/>
        </dgm:presLayoutVars>
      </dgm:prSet>
      <dgm:spPr/>
    </dgm:pt>
    <dgm:pt modelId="{C6C4308A-5348-964C-986C-8F7C1ED4DFFE}" type="pres">
      <dgm:prSet presAssocID="{55A55BDE-25B1-4AEB-96C1-19F353A77E9D}" presName="sibTransSpacerBeforeConnector" presStyleCnt="0"/>
      <dgm:spPr/>
    </dgm:pt>
    <dgm:pt modelId="{4F0FF5E8-0C02-AF4B-BC49-98B59AF1B001}" type="pres">
      <dgm:prSet presAssocID="{55A55BDE-25B1-4AEB-96C1-19F353A77E9D}" presName="sibTrans" presStyleLbl="node1" presStyleIdx="3" presStyleCnt="7"/>
      <dgm:spPr/>
    </dgm:pt>
    <dgm:pt modelId="{C4131F95-F8FC-4B49-8DFB-60724FF2A2F4}" type="pres">
      <dgm:prSet presAssocID="{55A55BDE-25B1-4AEB-96C1-19F353A77E9D}" presName="sibTransSpacerAfterConnector" presStyleCnt="0"/>
      <dgm:spPr/>
    </dgm:pt>
    <dgm:pt modelId="{079EFC37-C6BF-4340-8772-0966B5124E4E}" type="pres">
      <dgm:prSet presAssocID="{985614EA-265C-4C65-A7CD-FEC2FC0C77B2}" presName="node" presStyleLbl="node1" presStyleIdx="4" presStyleCnt="7">
        <dgm:presLayoutVars>
          <dgm:bulletEnabled val="1"/>
        </dgm:presLayoutVars>
      </dgm:prSet>
      <dgm:spPr/>
    </dgm:pt>
    <dgm:pt modelId="{AA94DDFA-FCC0-D943-A4FD-C1308CC25230}" type="pres">
      <dgm:prSet presAssocID="{42478F51-755A-4249-8996-AFBE10C9EE9F}" presName="sibTransSpacerBeforeConnector" presStyleCnt="0"/>
      <dgm:spPr/>
    </dgm:pt>
    <dgm:pt modelId="{01F2B8EF-A412-B444-A3F9-39560B618D69}" type="pres">
      <dgm:prSet presAssocID="{42478F51-755A-4249-8996-AFBE10C9EE9F}" presName="sibTrans" presStyleLbl="node1" presStyleIdx="5" presStyleCnt="7"/>
      <dgm:spPr/>
    </dgm:pt>
    <dgm:pt modelId="{C85E2979-598E-4D45-8B65-F9DFF7A6899D}" type="pres">
      <dgm:prSet presAssocID="{42478F51-755A-4249-8996-AFBE10C9EE9F}" presName="sibTransSpacerAfterConnector" presStyleCnt="0"/>
      <dgm:spPr/>
    </dgm:pt>
    <dgm:pt modelId="{B5DD062C-12B3-3F49-A15E-BF412F3CB2FD}" type="pres">
      <dgm:prSet presAssocID="{E20125B7-C723-4226-8514-5440A66A4264}" presName="node" presStyleLbl="node1" presStyleIdx="6" presStyleCnt="7">
        <dgm:presLayoutVars>
          <dgm:bulletEnabled val="1"/>
        </dgm:presLayoutVars>
      </dgm:prSet>
      <dgm:spPr/>
    </dgm:pt>
  </dgm:ptLst>
  <dgm:cxnLst>
    <dgm:cxn modelId="{AF2F7E30-AB15-2F4A-A47D-7F3C63D10CED}" type="presOf" srcId="{C66C2B6B-E88C-8441-BFB8-509C0377CB25}" destId="{AC138D1A-67C4-E54E-B796-F46B73F14113}" srcOrd="0" destOrd="0" presId="urn:microsoft.com/office/officeart/2016/7/layout/BasicProcessNew"/>
    <dgm:cxn modelId="{FF9DA83E-6A51-854F-8DCC-C5820B916CCB}" srcId="{F72B6339-CC81-464A-A469-250FA8671E60}" destId="{C66C2B6B-E88C-8441-BFB8-509C0377CB25}" srcOrd="0" destOrd="0" parTransId="{A958106C-57D8-4447-96FA-F689D8DA52BC}" sibTransId="{C4531A2F-4BE4-2745-B99B-0786A0B226B9}"/>
    <dgm:cxn modelId="{00EF1659-5A2A-2E42-8C15-D33D9E774A5F}" type="presOf" srcId="{F72B6339-CC81-464A-A469-250FA8671E60}" destId="{690BACAF-B04D-7541-9975-1968B387E39E}" srcOrd="0" destOrd="0" presId="urn:microsoft.com/office/officeart/2016/7/layout/BasicProcessNew"/>
    <dgm:cxn modelId="{B5D08377-3334-4F97-B9DB-C8081473F491}" srcId="{F72B6339-CC81-464A-A469-250FA8671E60}" destId="{E47471C6-4F28-4893-9B77-1078BE2CB0D1}" srcOrd="1" destOrd="0" parTransId="{8E3C4D2B-DB3A-46B0-B8D4-46FFE7009B02}" sibTransId="{55A55BDE-25B1-4AEB-96C1-19F353A77E9D}"/>
    <dgm:cxn modelId="{9BB6597A-8002-4B37-8402-D046B5FEF48D}" srcId="{F72B6339-CC81-464A-A469-250FA8671E60}" destId="{985614EA-265C-4C65-A7CD-FEC2FC0C77B2}" srcOrd="2" destOrd="0" parTransId="{986464BB-888B-42D8-A615-3A38E35A1B89}" sibTransId="{42478F51-755A-4249-8996-AFBE10C9EE9F}"/>
    <dgm:cxn modelId="{ECECCA7B-270A-7147-9D7F-EFD21DCA2234}" type="presOf" srcId="{55A55BDE-25B1-4AEB-96C1-19F353A77E9D}" destId="{4F0FF5E8-0C02-AF4B-BC49-98B59AF1B001}" srcOrd="0" destOrd="0" presId="urn:microsoft.com/office/officeart/2016/7/layout/BasicProcessNew"/>
    <dgm:cxn modelId="{7EE3447E-8393-CC41-BE6F-C419A5B6D02B}" type="presOf" srcId="{985614EA-265C-4C65-A7CD-FEC2FC0C77B2}" destId="{079EFC37-C6BF-4340-8772-0966B5124E4E}" srcOrd="0" destOrd="0" presId="urn:microsoft.com/office/officeart/2016/7/layout/BasicProcessNew"/>
    <dgm:cxn modelId="{FE068390-21B8-3C4B-8C85-2DD78E8F339F}" type="presOf" srcId="{E47471C6-4F28-4893-9B77-1078BE2CB0D1}" destId="{F420BD7B-A77D-1947-885B-3F1D5C415089}" srcOrd="0" destOrd="0" presId="urn:microsoft.com/office/officeart/2016/7/layout/BasicProcessNew"/>
    <dgm:cxn modelId="{26124093-379D-7349-9EB0-0A59A2A77CD1}" type="presOf" srcId="{E20125B7-C723-4226-8514-5440A66A4264}" destId="{B5DD062C-12B3-3F49-A15E-BF412F3CB2FD}" srcOrd="0" destOrd="0" presId="urn:microsoft.com/office/officeart/2016/7/layout/BasicProcessNew"/>
    <dgm:cxn modelId="{B62515B6-1C95-A443-9E0D-B43CCFF6DBD6}" type="presOf" srcId="{C4531A2F-4BE4-2745-B99B-0786A0B226B9}" destId="{7333F3D7-F8A5-7741-BACC-F31D553CB885}" srcOrd="0" destOrd="0" presId="urn:microsoft.com/office/officeart/2016/7/layout/BasicProcessNew"/>
    <dgm:cxn modelId="{748A64CF-95CC-4E96-AF56-1495D00A1C88}" srcId="{F72B6339-CC81-464A-A469-250FA8671E60}" destId="{E20125B7-C723-4226-8514-5440A66A4264}" srcOrd="3" destOrd="0" parTransId="{625EBD94-D350-4C5C-A186-8B62C973BFF8}" sibTransId="{B25605C2-368D-48B2-848C-C01F94B907F5}"/>
    <dgm:cxn modelId="{5EFEF0F2-E3E3-EA41-8EE4-1F9545121D3E}" type="presOf" srcId="{42478F51-755A-4249-8996-AFBE10C9EE9F}" destId="{01F2B8EF-A412-B444-A3F9-39560B618D69}" srcOrd="0" destOrd="0" presId="urn:microsoft.com/office/officeart/2016/7/layout/BasicProcessNew"/>
    <dgm:cxn modelId="{DE99568A-DA8D-1241-BDDC-17FEAAE259D0}" type="presParOf" srcId="{690BACAF-B04D-7541-9975-1968B387E39E}" destId="{AC138D1A-67C4-E54E-B796-F46B73F14113}" srcOrd="0" destOrd="0" presId="urn:microsoft.com/office/officeart/2016/7/layout/BasicProcessNew"/>
    <dgm:cxn modelId="{1A4F9A64-787A-1B46-B7F7-0F771C176DC7}" type="presParOf" srcId="{690BACAF-B04D-7541-9975-1968B387E39E}" destId="{77292350-71E6-BD40-871B-C42351862467}" srcOrd="1" destOrd="0" presId="urn:microsoft.com/office/officeart/2016/7/layout/BasicProcessNew"/>
    <dgm:cxn modelId="{FFAE02AA-1365-DF41-A84A-C136469B1269}" type="presParOf" srcId="{690BACAF-B04D-7541-9975-1968B387E39E}" destId="{7333F3D7-F8A5-7741-BACC-F31D553CB885}" srcOrd="2" destOrd="0" presId="urn:microsoft.com/office/officeart/2016/7/layout/BasicProcessNew"/>
    <dgm:cxn modelId="{6B7F3481-F0CF-2546-8B61-E4A27A7C3271}" type="presParOf" srcId="{690BACAF-B04D-7541-9975-1968B387E39E}" destId="{0AEAD0D6-B18F-BC4C-9A98-FBEE9010F611}" srcOrd="3" destOrd="0" presId="urn:microsoft.com/office/officeart/2016/7/layout/BasicProcessNew"/>
    <dgm:cxn modelId="{8F9D5094-6C82-6346-B709-C3D075471F96}" type="presParOf" srcId="{690BACAF-B04D-7541-9975-1968B387E39E}" destId="{F420BD7B-A77D-1947-885B-3F1D5C415089}" srcOrd="4" destOrd="0" presId="urn:microsoft.com/office/officeart/2016/7/layout/BasicProcessNew"/>
    <dgm:cxn modelId="{5FEFFD1A-C985-664F-AA80-ACE3CE407101}" type="presParOf" srcId="{690BACAF-B04D-7541-9975-1968B387E39E}" destId="{C6C4308A-5348-964C-986C-8F7C1ED4DFFE}" srcOrd="5" destOrd="0" presId="urn:microsoft.com/office/officeart/2016/7/layout/BasicProcessNew"/>
    <dgm:cxn modelId="{86423BF2-BC4B-AE4F-9592-445533638544}" type="presParOf" srcId="{690BACAF-B04D-7541-9975-1968B387E39E}" destId="{4F0FF5E8-0C02-AF4B-BC49-98B59AF1B001}" srcOrd="6" destOrd="0" presId="urn:microsoft.com/office/officeart/2016/7/layout/BasicProcessNew"/>
    <dgm:cxn modelId="{7C00AA51-52C8-1342-B40C-7C3E166E9B0F}" type="presParOf" srcId="{690BACAF-B04D-7541-9975-1968B387E39E}" destId="{C4131F95-F8FC-4B49-8DFB-60724FF2A2F4}" srcOrd="7" destOrd="0" presId="urn:microsoft.com/office/officeart/2016/7/layout/BasicProcessNew"/>
    <dgm:cxn modelId="{31A5C2D8-F0BB-DB4C-A2B0-3AB72704CD39}" type="presParOf" srcId="{690BACAF-B04D-7541-9975-1968B387E39E}" destId="{079EFC37-C6BF-4340-8772-0966B5124E4E}" srcOrd="8" destOrd="0" presId="urn:microsoft.com/office/officeart/2016/7/layout/BasicProcessNew"/>
    <dgm:cxn modelId="{57E05734-CBDB-304F-AE3A-B28402128155}" type="presParOf" srcId="{690BACAF-B04D-7541-9975-1968B387E39E}" destId="{AA94DDFA-FCC0-D943-A4FD-C1308CC25230}" srcOrd="9" destOrd="0" presId="urn:microsoft.com/office/officeart/2016/7/layout/BasicProcessNew"/>
    <dgm:cxn modelId="{E7326E9A-1084-2B4D-BF1B-DB6F73FF82D2}" type="presParOf" srcId="{690BACAF-B04D-7541-9975-1968B387E39E}" destId="{01F2B8EF-A412-B444-A3F9-39560B618D69}" srcOrd="10" destOrd="0" presId="urn:microsoft.com/office/officeart/2016/7/layout/BasicProcessNew"/>
    <dgm:cxn modelId="{67917D7F-EA6A-8244-9471-C91FBD8ED0F2}" type="presParOf" srcId="{690BACAF-B04D-7541-9975-1968B387E39E}" destId="{C85E2979-598E-4D45-8B65-F9DFF7A6899D}" srcOrd="11" destOrd="0" presId="urn:microsoft.com/office/officeart/2016/7/layout/BasicProcessNew"/>
    <dgm:cxn modelId="{95E81DC0-CF53-A848-980A-0E8719B8A49A}" type="presParOf" srcId="{690BACAF-B04D-7541-9975-1968B387E39E}" destId="{B5DD062C-12B3-3F49-A15E-BF412F3CB2FD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D52C-568B-B24E-84A1-D858C9A9786E}">
      <dsp:nvSpPr>
        <dsp:cNvPr id="0" name=""/>
        <dsp:cNvSpPr/>
      </dsp:nvSpPr>
      <dsp:spPr>
        <a:xfrm>
          <a:off x="0" y="0"/>
          <a:ext cx="71882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B77570-13A7-9143-929D-9BE28A4AE487}">
      <dsp:nvSpPr>
        <dsp:cNvPr id="0" name=""/>
        <dsp:cNvSpPr/>
      </dsp:nvSpPr>
      <dsp:spPr>
        <a:xfrm>
          <a:off x="0" y="0"/>
          <a:ext cx="7188200" cy="11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There is no one-to-one correspondence between different types of data points</a:t>
          </a:r>
        </a:p>
      </dsp:txBody>
      <dsp:txXfrm>
        <a:off x="0" y="0"/>
        <a:ext cx="7188200" cy="1154558"/>
      </dsp:txXfrm>
    </dsp:sp>
    <dsp:sp modelId="{17239874-7EAB-A34B-9F0A-DAB562F022C2}">
      <dsp:nvSpPr>
        <dsp:cNvPr id="0" name=""/>
        <dsp:cNvSpPr/>
      </dsp:nvSpPr>
      <dsp:spPr>
        <a:xfrm>
          <a:off x="0" y="1154558"/>
          <a:ext cx="71882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293ECE-5F95-6542-8571-0BC6EF9976A4}">
      <dsp:nvSpPr>
        <dsp:cNvPr id="0" name=""/>
        <dsp:cNvSpPr/>
      </dsp:nvSpPr>
      <dsp:spPr>
        <a:xfrm>
          <a:off x="0" y="1154558"/>
          <a:ext cx="7188200" cy="11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Number of data points is different for each type of energy</a:t>
          </a:r>
        </a:p>
      </dsp:txBody>
      <dsp:txXfrm>
        <a:off x="0" y="1154558"/>
        <a:ext cx="7188200" cy="1154558"/>
      </dsp:txXfrm>
    </dsp:sp>
    <dsp:sp modelId="{ED94E2FD-D31F-B84C-9F87-5A8CAFF5B30B}">
      <dsp:nvSpPr>
        <dsp:cNvPr id="0" name=""/>
        <dsp:cNvSpPr/>
      </dsp:nvSpPr>
      <dsp:spPr>
        <a:xfrm>
          <a:off x="0" y="2309117"/>
          <a:ext cx="71882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906B26-BB30-7E4F-836A-F35754857D5E}">
      <dsp:nvSpPr>
        <dsp:cNvPr id="0" name=""/>
        <dsp:cNvSpPr/>
      </dsp:nvSpPr>
      <dsp:spPr>
        <a:xfrm>
          <a:off x="0" y="2309117"/>
          <a:ext cx="7188200" cy="11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 some dates there is no data points available</a:t>
          </a:r>
        </a:p>
      </dsp:txBody>
      <dsp:txXfrm>
        <a:off x="0" y="2309117"/>
        <a:ext cx="7188200" cy="1154558"/>
      </dsp:txXfrm>
    </dsp:sp>
    <dsp:sp modelId="{9B8A3AAC-D7E7-4846-A58C-D0440763B9A8}">
      <dsp:nvSpPr>
        <dsp:cNvPr id="0" name=""/>
        <dsp:cNvSpPr/>
      </dsp:nvSpPr>
      <dsp:spPr>
        <a:xfrm>
          <a:off x="0" y="3463675"/>
          <a:ext cx="71882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45C3F6-26C0-A74A-AC89-B3FF3E855BF7}">
      <dsp:nvSpPr>
        <dsp:cNvPr id="0" name=""/>
        <dsp:cNvSpPr/>
      </dsp:nvSpPr>
      <dsp:spPr>
        <a:xfrm>
          <a:off x="0" y="3463675"/>
          <a:ext cx="7188200" cy="11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Some of the dates are missing</a:t>
          </a:r>
        </a:p>
      </dsp:txBody>
      <dsp:txXfrm>
        <a:off x="0" y="3463675"/>
        <a:ext cx="7188200" cy="115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8D1A-67C4-E54E-B796-F46B73F14113}">
      <dsp:nvSpPr>
        <dsp:cNvPr id="0" name=""/>
        <dsp:cNvSpPr/>
      </dsp:nvSpPr>
      <dsp:spPr>
        <a:xfrm>
          <a:off x="2869" y="1145449"/>
          <a:ext cx="949424" cy="13840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Temporal Dependence</a:t>
          </a:r>
        </a:p>
      </dsp:txBody>
      <dsp:txXfrm>
        <a:off x="2869" y="1145449"/>
        <a:ext cx="949424" cy="1384082"/>
      </dsp:txXfrm>
    </dsp:sp>
    <dsp:sp modelId="{7333F3D7-F8A5-7741-BACC-F31D553CB885}">
      <dsp:nvSpPr>
        <dsp:cNvPr id="0" name=""/>
        <dsp:cNvSpPr/>
      </dsp:nvSpPr>
      <dsp:spPr>
        <a:xfrm>
          <a:off x="986945" y="1715990"/>
          <a:ext cx="142413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20BD7B-A77D-1947-885B-3F1D5C415089}">
      <dsp:nvSpPr>
        <dsp:cNvPr id="0" name=""/>
        <dsp:cNvSpPr/>
      </dsp:nvSpPr>
      <dsp:spPr>
        <a:xfrm>
          <a:off x="1164011" y="1145449"/>
          <a:ext cx="949424" cy="13840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Autoregressive integrated moving average  </a:t>
          </a:r>
          <a:r>
            <a:rPr lang="en-US" sz="1100" kern="1200" dirty="0">
              <a:sym typeface="Wingdings" panose="05000000000000000000" pitchFamily="2" charset="2"/>
            </a:rPr>
            <a:t></a:t>
          </a:r>
          <a:r>
            <a:rPr lang="en-US" sz="1100" kern="1200" dirty="0"/>
            <a:t>Time series</a:t>
          </a:r>
        </a:p>
      </dsp:txBody>
      <dsp:txXfrm>
        <a:off x="1164011" y="1145449"/>
        <a:ext cx="949424" cy="1384082"/>
      </dsp:txXfrm>
    </dsp:sp>
    <dsp:sp modelId="{4F0FF5E8-0C02-AF4B-BC49-98B59AF1B001}">
      <dsp:nvSpPr>
        <dsp:cNvPr id="0" name=""/>
        <dsp:cNvSpPr/>
      </dsp:nvSpPr>
      <dsp:spPr>
        <a:xfrm>
          <a:off x="2148087" y="1715990"/>
          <a:ext cx="142413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EFC37-C6BF-4340-8772-0966B5124E4E}">
      <dsp:nvSpPr>
        <dsp:cNvPr id="0" name=""/>
        <dsp:cNvSpPr/>
      </dsp:nvSpPr>
      <dsp:spPr>
        <a:xfrm>
          <a:off x="2325153" y="1145449"/>
          <a:ext cx="949424" cy="13840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Self-regressive model</a:t>
          </a:r>
        </a:p>
      </dsp:txBody>
      <dsp:txXfrm>
        <a:off x="2325153" y="1145449"/>
        <a:ext cx="949424" cy="1384082"/>
      </dsp:txXfrm>
    </dsp:sp>
    <dsp:sp modelId="{01F2B8EF-A412-B444-A3F9-39560B618D69}">
      <dsp:nvSpPr>
        <dsp:cNvPr id="0" name=""/>
        <dsp:cNvSpPr/>
      </dsp:nvSpPr>
      <dsp:spPr>
        <a:xfrm>
          <a:off x="3309229" y="1715990"/>
          <a:ext cx="142413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D062C-12B3-3F49-A15E-BF412F3CB2FD}">
      <dsp:nvSpPr>
        <dsp:cNvPr id="0" name=""/>
        <dsp:cNvSpPr/>
      </dsp:nvSpPr>
      <dsp:spPr>
        <a:xfrm>
          <a:off x="3486295" y="1145449"/>
          <a:ext cx="949424" cy="13840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Adding outside data</a:t>
          </a:r>
        </a:p>
      </dsp:txBody>
      <dsp:txXfrm>
        <a:off x="3486295" y="1145449"/>
        <a:ext cx="949424" cy="138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E0E-4A84-134A-A144-B93DFB84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16038-4AC3-B14B-8E89-65956A94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FB7A-9A4A-554B-B592-D4DC1CB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A931-DFB0-A049-91EF-7915F581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9894-CF84-A745-BD71-ACC79FE4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38A0-153D-2545-80C3-068EFD8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352AB-70AC-3741-AE3C-D8633F32B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F7E0-78FB-5744-9D55-8B947E62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2C4C-415E-B943-AD34-C71E1882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B30A-6F05-EB4A-A662-70616F0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0D65-19BA-F043-839F-448446074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511CA-9B02-C946-A1C7-79324FFA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6C34-ECB5-D940-96F4-8878D44D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54D5-6648-CB4A-893E-D5674430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86DB-6447-3E4A-8C94-F79AFD1A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5A93-E497-654D-9902-1F2959F6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E330-BA18-4C4B-8C23-F7C78378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B588-ED48-7F41-8A1E-9B8CAEDB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E47F-E998-344C-A990-9B6C461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AAF1-1539-9C46-AE13-00CF76B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A73-3DA8-6544-BA87-B6F077AD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0676-EEB5-A34C-ACDB-19049302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BC10-8DAE-4941-8345-93070A87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9974-52C9-E24C-AA25-716DAA2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E6C5-D812-5740-BCA4-91CC0F90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210-D024-E44E-8C1E-18077008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C192-C35E-B144-9E66-C537C0FDD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A53C-48A6-A242-83DB-A900C6572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AE0AE-2D05-5F49-BAF4-67836627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ACA3-322E-AF48-9CE5-003EA7AC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5DDDC-178F-A34A-B671-29648773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FF39-4BA5-5D4A-AE4B-C1D80F2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A1A3-6329-004B-9268-0BFCDEF2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9B92-13D3-4749-94D3-311AF76F8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D0F7-B4AD-794B-8012-6A2A36E33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B7524-266D-E049-8610-5E5CACD0F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5F152-5426-674E-A755-CA26BB0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6F8A0-0A4E-2449-9DB9-8F930C04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C3794-DA70-664A-A8E8-98CC54A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2865-9B6B-D94F-B3AC-DCB2F588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F73-649E-D24C-ABF6-8BE73B62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6485C-7F21-DF44-B8EE-5919B704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7E8D-2163-7D4D-AE1B-8F37FFC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E372B-5F09-2240-943B-FA09D5BC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23989-4A46-D546-AD53-332D6002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CAEBD-62FD-FD4C-8BE7-58345003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D290-3F6D-5E44-92C5-C7ED3DEE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C9BC-900F-E844-861E-0526A1FC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3C3AC-C2FF-284B-AD43-F77F46EB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49B2-9FC2-284D-BD3A-255ABD70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922-3AF0-DE43-BD51-C7DE1EA7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55C-A18C-8E44-A219-4E8E17C0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A33-1C34-9848-94C6-F6746075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E1C6-1F12-734B-BD81-1CDED55E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72CCD-89CA-D346-946F-27E4D9BD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B2C40-34F5-894D-8AB0-C97D34AA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835F-5C5D-1B4A-A444-7EFB515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0334-CF9B-144D-92B1-66E13096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2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3AA8F-D6F9-AA42-B578-C5B3D3AA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D587-6ADA-F744-AE18-DBB30397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BD68-38E6-8D41-B844-60E736039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1EC4-0ABD-B24D-B54F-0591AD0166D2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E1D1-D58F-3143-8181-3423BBA0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4B10-04B0-854D-9949-9E622320C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CE57-3188-DF42-ACFB-8388C31021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7D27E-CD88-A342-9151-885D89315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Renewable Energy, Challenges and Causes</a:t>
            </a:r>
            <a:br>
              <a:rPr lang="en-US" sz="3800"/>
            </a:b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D1979-C1F5-A943-A652-57370F12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Sara Rouzbehani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9E4E-2363-1142-8124-D62D8885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5CBA0-7606-4EF8-B3AE-6E1F1BE66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889917"/>
              </p:ext>
            </p:extLst>
          </p:nvPr>
        </p:nvGraphicFramePr>
        <p:xfrm>
          <a:off x="4038600" y="981184"/>
          <a:ext cx="7188200" cy="4618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21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C1859-3A0A-EA46-9931-88C4A0EF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Interpolation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DE747F-5241-1444-9356-4C4E4CF6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7" y="307731"/>
            <a:ext cx="5330183" cy="3997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028D63-5B1B-114A-B7E0-0685F069F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39" y="773723"/>
            <a:ext cx="5704321" cy="29377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1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6BEC-7601-4147-9F31-2F452A06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Model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7C35-73CF-F149-B09D-D0FDCD99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De-trending the model</a:t>
            </a:r>
          </a:p>
          <a:p>
            <a:r>
              <a:rPr lang="en-US" sz="2000">
                <a:solidFill>
                  <a:schemeClr val="bg1"/>
                </a:solidFill>
              </a:rPr>
              <a:t>Residual value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BB8A8B-C663-CB4B-9CF5-53F5C29A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8B818-C6B8-544C-AFE8-DFFD4076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53048D-1602-324F-84EA-EB6459B4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1FFA-A0DA-7047-8C85-25CD1675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466482"/>
            <a:ext cx="3053039" cy="1293626"/>
          </a:xfrm>
        </p:spPr>
        <p:txBody>
          <a:bodyPr anchor="ctr">
            <a:normAutofit fontScale="90000"/>
          </a:bodyPr>
          <a:lstStyle/>
          <a:p>
            <a:r>
              <a:rPr lang="en-US" sz="2700" dirty="0"/>
              <a:t>ARIMA (Autoregressive integrated moving average)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E8706-9502-F84B-88FE-01119021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6" y="1102768"/>
            <a:ext cx="6739513" cy="4212195"/>
          </a:xfrm>
          <a:prstGeom prst="rect">
            <a:avLst/>
          </a:prstGeom>
        </p:spPr>
      </p:pic>
      <p:sp>
        <p:nvSpPr>
          <p:cNvPr id="28" name="Freeform: Shape 25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F2877-0FCA-4733-B535-2395DBE07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189930"/>
              </p:ext>
            </p:extLst>
          </p:nvPr>
        </p:nvGraphicFramePr>
        <p:xfrm>
          <a:off x="7534654" y="3347816"/>
          <a:ext cx="4438589" cy="367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89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1B7C3-0F9C-C541-95E8-17A025D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8D5427D-4072-44A7-9F98-16750429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134D-778A-AB4A-A52B-85A39142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/>
              <a:t>Is it a prediction?</a:t>
            </a:r>
          </a:p>
          <a:p>
            <a:pPr lvl="1"/>
            <a:r>
              <a:rPr lang="en-US" sz="2000"/>
              <a:t>Auto-regressive Model</a:t>
            </a:r>
          </a:p>
          <a:p>
            <a:endParaRPr lang="en-US" sz="2000"/>
          </a:p>
          <a:p>
            <a:r>
              <a:rPr lang="en-US" sz="2000"/>
              <a:t>What if Scenario…</a:t>
            </a:r>
          </a:p>
        </p:txBody>
      </p:sp>
    </p:spTree>
    <p:extLst>
      <p:ext uri="{BB962C8B-B14F-4D97-AF65-F5344CB8AC3E}">
        <p14:creationId xmlns:p14="http://schemas.microsoft.com/office/powerpoint/2010/main" val="95947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CA611-12FA-4141-B141-0D2F27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3788-9E7E-D747-B2BE-B3AA6F4C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5570</TotalTime>
  <Words>91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Renewable Energy, Challenges and Causes </vt:lpstr>
      <vt:lpstr>Data Cleaning</vt:lpstr>
      <vt:lpstr>Interpolation</vt:lpstr>
      <vt:lpstr>Model </vt:lpstr>
      <vt:lpstr>Linear Regression</vt:lpstr>
      <vt:lpstr>ARIMA (Autoregressive integrated moving average) </vt:lpstr>
      <vt:lpstr>Prediction </vt:lpstr>
      <vt:lpstr>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Rouz</dc:creator>
  <cp:lastModifiedBy>Sara Rouz</cp:lastModifiedBy>
  <cp:revision>15</cp:revision>
  <dcterms:created xsi:type="dcterms:W3CDTF">2018-07-25T01:42:13Z</dcterms:created>
  <dcterms:modified xsi:type="dcterms:W3CDTF">2018-07-28T22:32:14Z</dcterms:modified>
</cp:coreProperties>
</file>