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0C6DC-8322-4C9D-9F19-8296631E2AA7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08F0BF-06EA-474D-BAFE-7B563BA37080}">
      <dgm:prSet/>
      <dgm:spPr/>
      <dgm:t>
        <a:bodyPr/>
        <a:lstStyle/>
        <a:p>
          <a:r>
            <a:rPr lang="en-US" dirty="0"/>
            <a:t>Number of data points is different for each type of energy</a:t>
          </a:r>
        </a:p>
      </dgm:t>
    </dgm:pt>
    <dgm:pt modelId="{53EAE695-0287-4E41-8FB1-AFB57A569349}" type="parTrans" cxnId="{1673EF3B-E032-403C-9D91-EBE30B34C37A}">
      <dgm:prSet/>
      <dgm:spPr/>
      <dgm:t>
        <a:bodyPr/>
        <a:lstStyle/>
        <a:p>
          <a:endParaRPr lang="en-US"/>
        </a:p>
      </dgm:t>
    </dgm:pt>
    <dgm:pt modelId="{E612AFF1-E3E1-4A70-9A85-39144E7D3A9A}" type="sibTrans" cxnId="{1673EF3B-E032-403C-9D91-EBE30B34C37A}">
      <dgm:prSet/>
      <dgm:spPr/>
      <dgm:t>
        <a:bodyPr/>
        <a:lstStyle/>
        <a:p>
          <a:endParaRPr lang="en-US"/>
        </a:p>
      </dgm:t>
    </dgm:pt>
    <dgm:pt modelId="{0EB3579F-F5AA-40D3-9FC1-4A9EAA9587C2}">
      <dgm:prSet/>
      <dgm:spPr/>
      <dgm:t>
        <a:bodyPr/>
        <a:lstStyle/>
        <a:p>
          <a:r>
            <a:rPr lang="en-US" dirty="0"/>
            <a:t>For some dates there is no data points available</a:t>
          </a:r>
        </a:p>
      </dgm:t>
    </dgm:pt>
    <dgm:pt modelId="{106AF56F-CB5D-4DD2-9AFE-834DF6F53212}" type="parTrans" cxnId="{87656EF5-7F3E-4F9D-834F-A6A4A2825D50}">
      <dgm:prSet/>
      <dgm:spPr/>
      <dgm:t>
        <a:bodyPr/>
        <a:lstStyle/>
        <a:p>
          <a:endParaRPr lang="en-US"/>
        </a:p>
      </dgm:t>
    </dgm:pt>
    <dgm:pt modelId="{CE45C7EB-FD5A-4475-A794-948A8D1B1516}" type="sibTrans" cxnId="{87656EF5-7F3E-4F9D-834F-A6A4A2825D50}">
      <dgm:prSet/>
      <dgm:spPr/>
      <dgm:t>
        <a:bodyPr/>
        <a:lstStyle/>
        <a:p>
          <a:endParaRPr lang="en-US"/>
        </a:p>
      </dgm:t>
    </dgm:pt>
    <dgm:pt modelId="{AC789957-4D46-40DF-A2E5-D6AA39636763}">
      <dgm:prSet/>
      <dgm:spPr/>
      <dgm:t>
        <a:bodyPr/>
        <a:lstStyle/>
        <a:p>
          <a:r>
            <a:rPr lang="en-US" dirty="0"/>
            <a:t>Some of the dates are missing</a:t>
          </a:r>
        </a:p>
      </dgm:t>
    </dgm:pt>
    <dgm:pt modelId="{174DD4E5-E5D6-4F3C-82E3-161475DB1D61}" type="parTrans" cxnId="{6F0CEF02-9DAD-4898-B5E7-0E443D6B4F6A}">
      <dgm:prSet/>
      <dgm:spPr/>
      <dgm:t>
        <a:bodyPr/>
        <a:lstStyle/>
        <a:p>
          <a:endParaRPr lang="en-US"/>
        </a:p>
      </dgm:t>
    </dgm:pt>
    <dgm:pt modelId="{A5521E8E-F234-4F0B-A4D2-CFD0FDA01047}" type="sibTrans" cxnId="{6F0CEF02-9DAD-4898-B5E7-0E443D6B4F6A}">
      <dgm:prSet/>
      <dgm:spPr/>
      <dgm:t>
        <a:bodyPr/>
        <a:lstStyle/>
        <a:p>
          <a:endParaRPr lang="en-US"/>
        </a:p>
      </dgm:t>
    </dgm:pt>
    <dgm:pt modelId="{36591C0B-8B36-2549-AD4B-6FBA2F9CEFDB}">
      <dgm:prSet/>
      <dgm:spPr/>
      <dgm:t>
        <a:bodyPr/>
        <a:lstStyle/>
        <a:p>
          <a:r>
            <a:rPr lang="en-US" dirty="0"/>
            <a:t>There is no one-to-one correspondence between different types of data points</a:t>
          </a:r>
        </a:p>
      </dgm:t>
    </dgm:pt>
    <dgm:pt modelId="{FCF1A300-33BD-0040-B377-4ADF16567988}" type="parTrans" cxnId="{02166046-FB1B-3641-93E9-8527E28C24FA}">
      <dgm:prSet/>
      <dgm:spPr/>
      <dgm:t>
        <a:bodyPr/>
        <a:lstStyle/>
        <a:p>
          <a:endParaRPr lang="en-US"/>
        </a:p>
      </dgm:t>
    </dgm:pt>
    <dgm:pt modelId="{BD0042D9-81E8-9141-B883-A89DA217284B}" type="sibTrans" cxnId="{02166046-FB1B-3641-93E9-8527E28C24FA}">
      <dgm:prSet/>
      <dgm:spPr/>
    </dgm:pt>
    <dgm:pt modelId="{74BACFEC-20D7-A840-822E-0C9AAF6BD451}" type="pres">
      <dgm:prSet presAssocID="{1FA0C6DC-8322-4C9D-9F19-8296631E2AA7}" presName="diagram" presStyleCnt="0">
        <dgm:presLayoutVars>
          <dgm:dir/>
          <dgm:resizeHandles val="exact"/>
        </dgm:presLayoutVars>
      </dgm:prSet>
      <dgm:spPr/>
    </dgm:pt>
    <dgm:pt modelId="{56CEEAB6-95D3-9F42-ABE7-E54E4940E22F}" type="pres">
      <dgm:prSet presAssocID="{36591C0B-8B36-2549-AD4B-6FBA2F9CEFDB}" presName="node" presStyleLbl="node1" presStyleIdx="0" presStyleCnt="4">
        <dgm:presLayoutVars>
          <dgm:bulletEnabled val="1"/>
        </dgm:presLayoutVars>
      </dgm:prSet>
      <dgm:spPr/>
    </dgm:pt>
    <dgm:pt modelId="{95D540C2-309F-D44A-B220-D524ADB8011C}" type="pres">
      <dgm:prSet presAssocID="{BD0042D9-81E8-9141-B883-A89DA217284B}" presName="sibTrans" presStyleCnt="0"/>
      <dgm:spPr/>
    </dgm:pt>
    <dgm:pt modelId="{FC829469-C7E8-7945-A4AB-CEA0CD613C52}" type="pres">
      <dgm:prSet presAssocID="{0C08F0BF-06EA-474D-BAFE-7B563BA37080}" presName="node" presStyleLbl="node1" presStyleIdx="1" presStyleCnt="4">
        <dgm:presLayoutVars>
          <dgm:bulletEnabled val="1"/>
        </dgm:presLayoutVars>
      </dgm:prSet>
      <dgm:spPr/>
    </dgm:pt>
    <dgm:pt modelId="{AAD5BA4A-DA96-AE4C-B2DB-9DF0795AE824}" type="pres">
      <dgm:prSet presAssocID="{E612AFF1-E3E1-4A70-9A85-39144E7D3A9A}" presName="sibTrans" presStyleCnt="0"/>
      <dgm:spPr/>
    </dgm:pt>
    <dgm:pt modelId="{4BFF2002-0BDB-8D41-862B-1689CDACF840}" type="pres">
      <dgm:prSet presAssocID="{0EB3579F-F5AA-40D3-9FC1-4A9EAA9587C2}" presName="node" presStyleLbl="node1" presStyleIdx="2" presStyleCnt="4">
        <dgm:presLayoutVars>
          <dgm:bulletEnabled val="1"/>
        </dgm:presLayoutVars>
      </dgm:prSet>
      <dgm:spPr/>
    </dgm:pt>
    <dgm:pt modelId="{CBB54ED6-2758-2649-9434-23F918BB2790}" type="pres">
      <dgm:prSet presAssocID="{CE45C7EB-FD5A-4475-A794-948A8D1B1516}" presName="sibTrans" presStyleCnt="0"/>
      <dgm:spPr/>
    </dgm:pt>
    <dgm:pt modelId="{7C5C2229-C6CD-2848-BD4D-6E8F0727A254}" type="pres">
      <dgm:prSet presAssocID="{AC789957-4D46-40DF-A2E5-D6AA39636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6F0CEF02-9DAD-4898-B5E7-0E443D6B4F6A}" srcId="{1FA0C6DC-8322-4C9D-9F19-8296631E2AA7}" destId="{AC789957-4D46-40DF-A2E5-D6AA39636763}" srcOrd="3" destOrd="0" parTransId="{174DD4E5-E5D6-4F3C-82E3-161475DB1D61}" sibTransId="{A5521E8E-F234-4F0B-A4D2-CFD0FDA01047}"/>
    <dgm:cxn modelId="{992ADF07-2A0E-0045-AA60-941E7268838A}" type="presOf" srcId="{0EB3579F-F5AA-40D3-9FC1-4A9EAA9587C2}" destId="{4BFF2002-0BDB-8D41-862B-1689CDACF840}" srcOrd="0" destOrd="0" presId="urn:microsoft.com/office/officeart/2005/8/layout/default"/>
    <dgm:cxn modelId="{1673EF3B-E032-403C-9D91-EBE30B34C37A}" srcId="{1FA0C6DC-8322-4C9D-9F19-8296631E2AA7}" destId="{0C08F0BF-06EA-474D-BAFE-7B563BA37080}" srcOrd="1" destOrd="0" parTransId="{53EAE695-0287-4E41-8FB1-AFB57A569349}" sibTransId="{E612AFF1-E3E1-4A70-9A85-39144E7D3A9A}"/>
    <dgm:cxn modelId="{59FB023D-12FD-8242-A1DA-496D5B0AF035}" type="presOf" srcId="{1FA0C6DC-8322-4C9D-9F19-8296631E2AA7}" destId="{74BACFEC-20D7-A840-822E-0C9AAF6BD451}" srcOrd="0" destOrd="0" presId="urn:microsoft.com/office/officeart/2005/8/layout/default"/>
    <dgm:cxn modelId="{02166046-FB1B-3641-93E9-8527E28C24FA}" srcId="{1FA0C6DC-8322-4C9D-9F19-8296631E2AA7}" destId="{36591C0B-8B36-2549-AD4B-6FBA2F9CEFDB}" srcOrd="0" destOrd="0" parTransId="{FCF1A300-33BD-0040-B377-4ADF16567988}" sibTransId="{BD0042D9-81E8-9141-B883-A89DA217284B}"/>
    <dgm:cxn modelId="{3AC4B3C8-2C92-7347-ADF9-58E59FD7750C}" type="presOf" srcId="{36591C0B-8B36-2549-AD4B-6FBA2F9CEFDB}" destId="{56CEEAB6-95D3-9F42-ABE7-E54E4940E22F}" srcOrd="0" destOrd="0" presId="urn:microsoft.com/office/officeart/2005/8/layout/default"/>
    <dgm:cxn modelId="{15DED2DE-3CD3-1145-B787-533DD15DCAB2}" type="presOf" srcId="{AC789957-4D46-40DF-A2E5-D6AA39636763}" destId="{7C5C2229-C6CD-2848-BD4D-6E8F0727A254}" srcOrd="0" destOrd="0" presId="urn:microsoft.com/office/officeart/2005/8/layout/default"/>
    <dgm:cxn modelId="{87656EF5-7F3E-4F9D-834F-A6A4A2825D50}" srcId="{1FA0C6DC-8322-4C9D-9F19-8296631E2AA7}" destId="{0EB3579F-F5AA-40D3-9FC1-4A9EAA9587C2}" srcOrd="2" destOrd="0" parTransId="{106AF56F-CB5D-4DD2-9AFE-834DF6F53212}" sibTransId="{CE45C7EB-FD5A-4475-A794-948A8D1B1516}"/>
    <dgm:cxn modelId="{5576DCFF-F6B8-7645-876D-7B4AEFFADA51}" type="presOf" srcId="{0C08F0BF-06EA-474D-BAFE-7B563BA37080}" destId="{FC829469-C7E8-7945-A4AB-CEA0CD613C52}" srcOrd="0" destOrd="0" presId="urn:microsoft.com/office/officeart/2005/8/layout/default"/>
    <dgm:cxn modelId="{769090B0-9B8E-7841-AD7E-B09B5C38DD2D}" type="presParOf" srcId="{74BACFEC-20D7-A840-822E-0C9AAF6BD451}" destId="{56CEEAB6-95D3-9F42-ABE7-E54E4940E22F}" srcOrd="0" destOrd="0" presId="urn:microsoft.com/office/officeart/2005/8/layout/default"/>
    <dgm:cxn modelId="{7B10036F-4285-6C45-8DB8-A28BAE105DD7}" type="presParOf" srcId="{74BACFEC-20D7-A840-822E-0C9AAF6BD451}" destId="{95D540C2-309F-D44A-B220-D524ADB8011C}" srcOrd="1" destOrd="0" presId="urn:microsoft.com/office/officeart/2005/8/layout/default"/>
    <dgm:cxn modelId="{50A60FDC-06BF-9844-A64F-AE59B6ADD26E}" type="presParOf" srcId="{74BACFEC-20D7-A840-822E-0C9AAF6BD451}" destId="{FC829469-C7E8-7945-A4AB-CEA0CD613C52}" srcOrd="2" destOrd="0" presId="urn:microsoft.com/office/officeart/2005/8/layout/default"/>
    <dgm:cxn modelId="{CC25D838-4BC3-5547-B128-7A5A7803F448}" type="presParOf" srcId="{74BACFEC-20D7-A840-822E-0C9AAF6BD451}" destId="{AAD5BA4A-DA96-AE4C-B2DB-9DF0795AE824}" srcOrd="3" destOrd="0" presId="urn:microsoft.com/office/officeart/2005/8/layout/default"/>
    <dgm:cxn modelId="{9A6AD783-2FEB-4E48-8D37-C89EB6E36EC3}" type="presParOf" srcId="{74BACFEC-20D7-A840-822E-0C9AAF6BD451}" destId="{4BFF2002-0BDB-8D41-862B-1689CDACF840}" srcOrd="4" destOrd="0" presId="urn:microsoft.com/office/officeart/2005/8/layout/default"/>
    <dgm:cxn modelId="{892E2FE6-6E87-E94C-B1C8-BAC43C9CD718}" type="presParOf" srcId="{74BACFEC-20D7-A840-822E-0C9AAF6BD451}" destId="{CBB54ED6-2758-2649-9434-23F918BB2790}" srcOrd="5" destOrd="0" presId="urn:microsoft.com/office/officeart/2005/8/layout/default"/>
    <dgm:cxn modelId="{322AF0CC-6780-0942-93B4-E9BC2479620B}" type="presParOf" srcId="{74BACFEC-20D7-A840-822E-0C9AAF6BD451}" destId="{7C5C2229-C6CD-2848-BD4D-6E8F0727A25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28C7C-DF03-3C4D-A5CB-A11AB1B7ED07}" type="doc">
      <dgm:prSet loTypeId="urn:microsoft.com/office/officeart/2005/8/layout/hProcess9" loCatId="list" qsTypeId="urn:microsoft.com/office/officeart/2005/8/quickstyle/simple1" qsCatId="simple" csTypeId="urn:microsoft.com/office/officeart/2005/8/colors/accent2_1" csCatId="accent2" phldr="1"/>
      <dgm:spPr/>
    </dgm:pt>
    <dgm:pt modelId="{948D1CE2-10F8-8A41-B576-038E9FD3F20B}">
      <dgm:prSet phldrT="[Text]"/>
      <dgm:spPr/>
      <dgm:t>
        <a:bodyPr/>
        <a:lstStyle/>
        <a:p>
          <a:pPr rtl="0"/>
          <a:r>
            <a:rPr lang="en-US" dirty="0"/>
            <a:t>1.1 Remove corrupted data points</a:t>
          </a:r>
        </a:p>
      </dgm:t>
    </dgm:pt>
    <dgm:pt modelId="{0822515F-5DAB-A447-9A53-CE97CF71FCDB}" type="parTrans" cxnId="{66EE5109-7441-084E-9ABE-7EDD1DBFD67F}">
      <dgm:prSet/>
      <dgm:spPr/>
      <dgm:t>
        <a:bodyPr/>
        <a:lstStyle/>
        <a:p>
          <a:endParaRPr lang="en-US"/>
        </a:p>
      </dgm:t>
    </dgm:pt>
    <dgm:pt modelId="{9A162442-C994-4C4B-93AD-353CB33B403C}" type="sibTrans" cxnId="{66EE5109-7441-084E-9ABE-7EDD1DBFD67F}">
      <dgm:prSet/>
      <dgm:spPr/>
      <dgm:t>
        <a:bodyPr/>
        <a:lstStyle/>
        <a:p>
          <a:endParaRPr lang="en-US"/>
        </a:p>
      </dgm:t>
    </dgm:pt>
    <dgm:pt modelId="{E1A97F51-DA54-EA4D-8D4E-8EB3C993A340}">
      <dgm:prSet phldrT="[Text]"/>
      <dgm:spPr/>
      <dgm:t>
        <a:bodyPr/>
        <a:lstStyle/>
        <a:p>
          <a:pPr rtl="0"/>
          <a:r>
            <a:rPr lang="en-US" dirty="0"/>
            <a:t>1.2 Interpolate the data to get more points</a:t>
          </a:r>
        </a:p>
      </dgm:t>
    </dgm:pt>
    <dgm:pt modelId="{A10E0D39-0440-004E-AB72-5C8D55AAB976}" type="parTrans" cxnId="{298F0F30-5391-0540-AC38-B28C1B95B04D}">
      <dgm:prSet/>
      <dgm:spPr/>
      <dgm:t>
        <a:bodyPr/>
        <a:lstStyle/>
        <a:p>
          <a:endParaRPr lang="en-US"/>
        </a:p>
      </dgm:t>
    </dgm:pt>
    <dgm:pt modelId="{F5429CFD-5C30-B742-B7AE-8FB0DFC0094C}" type="sibTrans" cxnId="{298F0F30-5391-0540-AC38-B28C1B95B04D}">
      <dgm:prSet/>
      <dgm:spPr/>
      <dgm:t>
        <a:bodyPr/>
        <a:lstStyle/>
        <a:p>
          <a:endParaRPr lang="en-US"/>
        </a:p>
      </dgm:t>
    </dgm:pt>
    <dgm:pt modelId="{AAB469A8-1EBE-DB40-8D91-3FC4485FC25F}">
      <dgm:prSet phldrT="[Text]"/>
      <dgm:spPr/>
      <dgm:t>
        <a:bodyPr/>
        <a:lstStyle/>
        <a:p>
          <a:pPr rtl="0"/>
          <a:r>
            <a:rPr lang="en-US" dirty="0"/>
            <a:t>1.3 Align the datasets</a:t>
          </a:r>
        </a:p>
      </dgm:t>
    </dgm:pt>
    <dgm:pt modelId="{5ECAC873-E13D-1847-80D6-209BE11E5E0B}" type="parTrans" cxnId="{209D382B-54C9-9F4A-966D-9C9E7472F25A}">
      <dgm:prSet/>
      <dgm:spPr/>
      <dgm:t>
        <a:bodyPr/>
        <a:lstStyle/>
        <a:p>
          <a:endParaRPr lang="en-US"/>
        </a:p>
      </dgm:t>
    </dgm:pt>
    <dgm:pt modelId="{419B17F8-4C62-FF4E-833E-591C680529CD}" type="sibTrans" cxnId="{209D382B-54C9-9F4A-966D-9C9E7472F25A}">
      <dgm:prSet/>
      <dgm:spPr/>
      <dgm:t>
        <a:bodyPr/>
        <a:lstStyle/>
        <a:p>
          <a:endParaRPr lang="en-US"/>
        </a:p>
      </dgm:t>
    </dgm:pt>
    <dgm:pt modelId="{C2E53116-69CF-1C4F-B348-C1CB3CEFAC57}" type="pres">
      <dgm:prSet presAssocID="{15028C7C-DF03-3C4D-A5CB-A11AB1B7ED07}" presName="CompostProcess" presStyleCnt="0">
        <dgm:presLayoutVars>
          <dgm:dir/>
          <dgm:resizeHandles val="exact"/>
        </dgm:presLayoutVars>
      </dgm:prSet>
      <dgm:spPr/>
    </dgm:pt>
    <dgm:pt modelId="{C56AA627-FE2A-1249-9D16-346F6922F9AF}" type="pres">
      <dgm:prSet presAssocID="{15028C7C-DF03-3C4D-A5CB-A11AB1B7ED07}" presName="arrow" presStyleLbl="bgShp" presStyleIdx="0" presStyleCnt="1"/>
      <dgm:spPr/>
    </dgm:pt>
    <dgm:pt modelId="{C32A3764-43C1-4345-B12D-BFC45E9C2748}" type="pres">
      <dgm:prSet presAssocID="{15028C7C-DF03-3C4D-A5CB-A11AB1B7ED07}" presName="linearProcess" presStyleCnt="0"/>
      <dgm:spPr/>
    </dgm:pt>
    <dgm:pt modelId="{50F37DD8-636C-BD42-92AD-CFA3170463A7}" type="pres">
      <dgm:prSet presAssocID="{948D1CE2-10F8-8A41-B576-038E9FD3F20B}" presName="textNode" presStyleLbl="node1" presStyleIdx="0" presStyleCnt="3">
        <dgm:presLayoutVars>
          <dgm:bulletEnabled val="1"/>
        </dgm:presLayoutVars>
      </dgm:prSet>
      <dgm:spPr/>
    </dgm:pt>
    <dgm:pt modelId="{0A543E95-8171-184E-A721-7544C5BB608E}" type="pres">
      <dgm:prSet presAssocID="{9A162442-C994-4C4B-93AD-353CB33B403C}" presName="sibTrans" presStyleCnt="0"/>
      <dgm:spPr/>
    </dgm:pt>
    <dgm:pt modelId="{1584A864-A701-F349-92BA-794029FAEE52}" type="pres">
      <dgm:prSet presAssocID="{E1A97F51-DA54-EA4D-8D4E-8EB3C993A340}" presName="textNode" presStyleLbl="node1" presStyleIdx="1" presStyleCnt="3">
        <dgm:presLayoutVars>
          <dgm:bulletEnabled val="1"/>
        </dgm:presLayoutVars>
      </dgm:prSet>
      <dgm:spPr/>
    </dgm:pt>
    <dgm:pt modelId="{F32438D9-D6A3-ED47-964E-76FD4D321F61}" type="pres">
      <dgm:prSet presAssocID="{F5429CFD-5C30-B742-B7AE-8FB0DFC0094C}" presName="sibTrans" presStyleCnt="0"/>
      <dgm:spPr/>
    </dgm:pt>
    <dgm:pt modelId="{4B9EFF9B-0E65-7E4D-AA3F-799F4608C3D0}" type="pres">
      <dgm:prSet presAssocID="{AAB469A8-1EBE-DB40-8D91-3FC4485FC25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6EE5109-7441-084E-9ABE-7EDD1DBFD67F}" srcId="{15028C7C-DF03-3C4D-A5CB-A11AB1B7ED07}" destId="{948D1CE2-10F8-8A41-B576-038E9FD3F20B}" srcOrd="0" destOrd="0" parTransId="{0822515F-5DAB-A447-9A53-CE97CF71FCDB}" sibTransId="{9A162442-C994-4C4B-93AD-353CB33B403C}"/>
    <dgm:cxn modelId="{FFF00815-092B-FB40-8FA3-B38D89CDE554}" type="presOf" srcId="{E1A97F51-DA54-EA4D-8D4E-8EB3C993A340}" destId="{1584A864-A701-F349-92BA-794029FAEE52}" srcOrd="0" destOrd="0" presId="urn:microsoft.com/office/officeart/2005/8/layout/hProcess9"/>
    <dgm:cxn modelId="{209D382B-54C9-9F4A-966D-9C9E7472F25A}" srcId="{15028C7C-DF03-3C4D-A5CB-A11AB1B7ED07}" destId="{AAB469A8-1EBE-DB40-8D91-3FC4485FC25F}" srcOrd="2" destOrd="0" parTransId="{5ECAC873-E13D-1847-80D6-209BE11E5E0B}" sibTransId="{419B17F8-4C62-FF4E-833E-591C680529CD}"/>
    <dgm:cxn modelId="{298F0F30-5391-0540-AC38-B28C1B95B04D}" srcId="{15028C7C-DF03-3C4D-A5CB-A11AB1B7ED07}" destId="{E1A97F51-DA54-EA4D-8D4E-8EB3C993A340}" srcOrd="1" destOrd="0" parTransId="{A10E0D39-0440-004E-AB72-5C8D55AAB976}" sibTransId="{F5429CFD-5C30-B742-B7AE-8FB0DFC0094C}"/>
    <dgm:cxn modelId="{E1370E35-2CA1-EA45-8433-2ABF4982A6EC}" type="presOf" srcId="{AAB469A8-1EBE-DB40-8D91-3FC4485FC25F}" destId="{4B9EFF9B-0E65-7E4D-AA3F-799F4608C3D0}" srcOrd="0" destOrd="0" presId="urn:microsoft.com/office/officeart/2005/8/layout/hProcess9"/>
    <dgm:cxn modelId="{C2365E4E-1EC9-4443-BEB4-2CB7D0C2D830}" type="presOf" srcId="{948D1CE2-10F8-8A41-B576-038E9FD3F20B}" destId="{50F37DD8-636C-BD42-92AD-CFA3170463A7}" srcOrd="0" destOrd="0" presId="urn:microsoft.com/office/officeart/2005/8/layout/hProcess9"/>
    <dgm:cxn modelId="{53EC08D0-1761-A247-BFBB-C2BBFDFAEFA7}" type="presOf" srcId="{15028C7C-DF03-3C4D-A5CB-A11AB1B7ED07}" destId="{C2E53116-69CF-1C4F-B348-C1CB3CEFAC57}" srcOrd="0" destOrd="0" presId="urn:microsoft.com/office/officeart/2005/8/layout/hProcess9"/>
    <dgm:cxn modelId="{A776670F-8724-7448-A4ED-A9E2FF3CEBC5}" type="presParOf" srcId="{C2E53116-69CF-1C4F-B348-C1CB3CEFAC57}" destId="{C56AA627-FE2A-1249-9D16-346F6922F9AF}" srcOrd="0" destOrd="0" presId="urn:microsoft.com/office/officeart/2005/8/layout/hProcess9"/>
    <dgm:cxn modelId="{E5CEC044-7D3A-214B-9F17-E1A2F5633C5A}" type="presParOf" srcId="{C2E53116-69CF-1C4F-B348-C1CB3CEFAC57}" destId="{C32A3764-43C1-4345-B12D-BFC45E9C2748}" srcOrd="1" destOrd="0" presId="urn:microsoft.com/office/officeart/2005/8/layout/hProcess9"/>
    <dgm:cxn modelId="{60B98ED4-4AEB-4B43-9F14-F6FBE364E86F}" type="presParOf" srcId="{C32A3764-43C1-4345-B12D-BFC45E9C2748}" destId="{50F37DD8-636C-BD42-92AD-CFA3170463A7}" srcOrd="0" destOrd="0" presId="urn:microsoft.com/office/officeart/2005/8/layout/hProcess9"/>
    <dgm:cxn modelId="{B9E201ED-73A9-884A-A318-27F1F8AEBAF6}" type="presParOf" srcId="{C32A3764-43C1-4345-B12D-BFC45E9C2748}" destId="{0A543E95-8171-184E-A721-7544C5BB608E}" srcOrd="1" destOrd="0" presId="urn:microsoft.com/office/officeart/2005/8/layout/hProcess9"/>
    <dgm:cxn modelId="{7873F9A7-5002-0346-911C-75D8DFA12BF7}" type="presParOf" srcId="{C32A3764-43C1-4345-B12D-BFC45E9C2748}" destId="{1584A864-A701-F349-92BA-794029FAEE52}" srcOrd="2" destOrd="0" presId="urn:microsoft.com/office/officeart/2005/8/layout/hProcess9"/>
    <dgm:cxn modelId="{F5569004-BE33-964D-8B1A-87C74C79ECB3}" type="presParOf" srcId="{C32A3764-43C1-4345-B12D-BFC45E9C2748}" destId="{F32438D9-D6A3-ED47-964E-76FD4D321F61}" srcOrd="3" destOrd="0" presId="urn:microsoft.com/office/officeart/2005/8/layout/hProcess9"/>
    <dgm:cxn modelId="{45F47D37-83D3-0343-9BCB-B42308BA990A}" type="presParOf" srcId="{C32A3764-43C1-4345-B12D-BFC45E9C2748}" destId="{4B9EFF9B-0E65-7E4D-AA3F-799F4608C3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B6339-CC81-464A-A469-250FA8671E60}" type="doc">
      <dgm:prSet loTypeId="urn:microsoft.com/office/officeart/2016/7/layout/Basic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7471C6-4F28-4893-9B77-1078BE2CB0D1}">
      <dgm:prSet/>
      <dgm:spPr/>
      <dgm:t>
        <a:bodyPr/>
        <a:lstStyle/>
        <a:p>
          <a:r>
            <a:rPr lang="en-US" dirty="0"/>
            <a:t>Auto-Regressive Integrated Moving Average (ARIMA)</a:t>
          </a:r>
        </a:p>
      </dgm:t>
    </dgm:pt>
    <dgm:pt modelId="{8E3C4D2B-DB3A-46B0-B8D4-46FFE7009B02}" type="parTrans" cxnId="{B5D08377-3334-4F97-B9DB-C8081473F491}">
      <dgm:prSet/>
      <dgm:spPr/>
      <dgm:t>
        <a:bodyPr/>
        <a:lstStyle/>
        <a:p>
          <a:endParaRPr lang="en-US"/>
        </a:p>
      </dgm:t>
    </dgm:pt>
    <dgm:pt modelId="{55A55BDE-25B1-4AEB-96C1-19F353A77E9D}" type="sibTrans" cxnId="{B5D08377-3334-4F97-B9DB-C8081473F491}">
      <dgm:prSet/>
      <dgm:spPr/>
      <dgm:t>
        <a:bodyPr/>
        <a:lstStyle/>
        <a:p>
          <a:endParaRPr lang="en-US"/>
        </a:p>
      </dgm:t>
    </dgm:pt>
    <dgm:pt modelId="{985614EA-265C-4C65-A7CD-FEC2FC0C77B2}">
      <dgm:prSet/>
      <dgm:spPr/>
      <dgm:t>
        <a:bodyPr/>
        <a:lstStyle/>
        <a:p>
          <a:r>
            <a:rPr lang="en-US" dirty="0"/>
            <a:t>Self-regressive model</a:t>
          </a:r>
        </a:p>
      </dgm:t>
    </dgm:pt>
    <dgm:pt modelId="{986464BB-888B-42D8-A615-3A38E35A1B89}" type="parTrans" cxnId="{9BB6597A-8002-4B37-8402-D046B5FEF48D}">
      <dgm:prSet/>
      <dgm:spPr/>
      <dgm:t>
        <a:bodyPr/>
        <a:lstStyle/>
        <a:p>
          <a:endParaRPr lang="en-US"/>
        </a:p>
      </dgm:t>
    </dgm:pt>
    <dgm:pt modelId="{42478F51-755A-4249-8996-AFBE10C9EE9F}" type="sibTrans" cxnId="{9BB6597A-8002-4B37-8402-D046B5FEF48D}">
      <dgm:prSet/>
      <dgm:spPr/>
      <dgm:t>
        <a:bodyPr/>
        <a:lstStyle/>
        <a:p>
          <a:endParaRPr lang="en-US"/>
        </a:p>
      </dgm:t>
    </dgm:pt>
    <dgm:pt modelId="{E20125B7-C723-4226-8514-5440A66A4264}">
      <dgm:prSet/>
      <dgm:spPr/>
      <dgm:t>
        <a:bodyPr/>
        <a:lstStyle/>
        <a:p>
          <a:r>
            <a:rPr lang="en-US" dirty="0"/>
            <a:t>Adding outside data</a:t>
          </a:r>
        </a:p>
      </dgm:t>
    </dgm:pt>
    <dgm:pt modelId="{625EBD94-D350-4C5C-A186-8B62C973BFF8}" type="parTrans" cxnId="{748A64CF-95CC-4E96-AF56-1495D00A1C88}">
      <dgm:prSet/>
      <dgm:spPr/>
      <dgm:t>
        <a:bodyPr/>
        <a:lstStyle/>
        <a:p>
          <a:endParaRPr lang="en-US"/>
        </a:p>
      </dgm:t>
    </dgm:pt>
    <dgm:pt modelId="{B25605C2-368D-48B2-848C-C01F94B907F5}" type="sibTrans" cxnId="{748A64CF-95CC-4E96-AF56-1495D00A1C88}">
      <dgm:prSet/>
      <dgm:spPr/>
      <dgm:t>
        <a:bodyPr/>
        <a:lstStyle/>
        <a:p>
          <a:endParaRPr lang="en-US"/>
        </a:p>
      </dgm:t>
    </dgm:pt>
    <dgm:pt modelId="{C66C2B6B-E88C-8441-BFB8-509C0377CB25}">
      <dgm:prSet/>
      <dgm:spPr/>
      <dgm:t>
        <a:bodyPr/>
        <a:lstStyle/>
        <a:p>
          <a:r>
            <a:rPr lang="en-US" dirty="0"/>
            <a:t>Temporal Dependence</a:t>
          </a:r>
        </a:p>
        <a:p>
          <a:r>
            <a:rPr lang="en-US" dirty="0"/>
            <a:t>(Time Series)</a:t>
          </a:r>
        </a:p>
      </dgm:t>
    </dgm:pt>
    <dgm:pt modelId="{A958106C-57D8-4447-96FA-F689D8DA52BC}" type="parTrans" cxnId="{FF9DA83E-6A51-854F-8DCC-C5820B916CCB}">
      <dgm:prSet/>
      <dgm:spPr/>
      <dgm:t>
        <a:bodyPr/>
        <a:lstStyle/>
        <a:p>
          <a:endParaRPr lang="en-US"/>
        </a:p>
      </dgm:t>
    </dgm:pt>
    <dgm:pt modelId="{C4531A2F-4BE4-2745-B99B-0786A0B226B9}" type="sibTrans" cxnId="{FF9DA83E-6A51-854F-8DCC-C5820B916CCB}">
      <dgm:prSet/>
      <dgm:spPr/>
      <dgm:t>
        <a:bodyPr/>
        <a:lstStyle/>
        <a:p>
          <a:endParaRPr lang="en-US"/>
        </a:p>
      </dgm:t>
    </dgm:pt>
    <dgm:pt modelId="{54E9F290-C41F-6243-84C9-94B14DB50F96}" type="pres">
      <dgm:prSet presAssocID="{F72B6339-CC81-464A-A469-250FA8671E60}" presName="Name0" presStyleCnt="0">
        <dgm:presLayoutVars>
          <dgm:dir/>
          <dgm:resizeHandles val="exact"/>
        </dgm:presLayoutVars>
      </dgm:prSet>
      <dgm:spPr/>
    </dgm:pt>
    <dgm:pt modelId="{BDC25697-620E-014A-8DB8-5040A9AA0094}" type="pres">
      <dgm:prSet presAssocID="{C66C2B6B-E88C-8441-BFB8-509C0377CB25}" presName="node" presStyleLbl="node1" presStyleIdx="0" presStyleCnt="7">
        <dgm:presLayoutVars>
          <dgm:bulletEnabled val="1"/>
        </dgm:presLayoutVars>
      </dgm:prSet>
      <dgm:spPr/>
    </dgm:pt>
    <dgm:pt modelId="{A59E170F-E981-C84D-BF48-96EDC59C9D8E}" type="pres">
      <dgm:prSet presAssocID="{C4531A2F-4BE4-2745-B99B-0786A0B226B9}" presName="sibTransSpacerBeforeConnector" presStyleCnt="0"/>
      <dgm:spPr/>
    </dgm:pt>
    <dgm:pt modelId="{4CC42371-E73D-734C-BA60-0BA8A3932001}" type="pres">
      <dgm:prSet presAssocID="{C4531A2F-4BE4-2745-B99B-0786A0B226B9}" presName="sibTrans" presStyleLbl="node1" presStyleIdx="1" presStyleCnt="7"/>
      <dgm:spPr/>
    </dgm:pt>
    <dgm:pt modelId="{111075EE-DB72-3B4E-B33F-AC0C99F74FD4}" type="pres">
      <dgm:prSet presAssocID="{C4531A2F-4BE4-2745-B99B-0786A0B226B9}" presName="sibTransSpacerAfterConnector" presStyleCnt="0"/>
      <dgm:spPr/>
    </dgm:pt>
    <dgm:pt modelId="{4EBA1772-9603-1145-9E08-391B518C0B89}" type="pres">
      <dgm:prSet presAssocID="{E47471C6-4F28-4893-9B77-1078BE2CB0D1}" presName="node" presStyleLbl="node1" presStyleIdx="2" presStyleCnt="7">
        <dgm:presLayoutVars>
          <dgm:bulletEnabled val="1"/>
        </dgm:presLayoutVars>
      </dgm:prSet>
      <dgm:spPr/>
    </dgm:pt>
    <dgm:pt modelId="{2490D290-47F0-6649-AE25-6AA14E94E714}" type="pres">
      <dgm:prSet presAssocID="{55A55BDE-25B1-4AEB-96C1-19F353A77E9D}" presName="sibTransSpacerBeforeConnector" presStyleCnt="0"/>
      <dgm:spPr/>
    </dgm:pt>
    <dgm:pt modelId="{30E373F5-9F01-8E47-ABA6-BEA2058F9F75}" type="pres">
      <dgm:prSet presAssocID="{55A55BDE-25B1-4AEB-96C1-19F353A77E9D}" presName="sibTrans" presStyleLbl="node1" presStyleIdx="3" presStyleCnt="7"/>
      <dgm:spPr/>
    </dgm:pt>
    <dgm:pt modelId="{F654FC02-6073-C84E-A731-576B5E58F71F}" type="pres">
      <dgm:prSet presAssocID="{55A55BDE-25B1-4AEB-96C1-19F353A77E9D}" presName="sibTransSpacerAfterConnector" presStyleCnt="0"/>
      <dgm:spPr/>
    </dgm:pt>
    <dgm:pt modelId="{DD54BBE6-3BAF-EC4D-B47D-5D3E574DDCFA}" type="pres">
      <dgm:prSet presAssocID="{985614EA-265C-4C65-A7CD-FEC2FC0C77B2}" presName="node" presStyleLbl="node1" presStyleIdx="4" presStyleCnt="7">
        <dgm:presLayoutVars>
          <dgm:bulletEnabled val="1"/>
        </dgm:presLayoutVars>
      </dgm:prSet>
      <dgm:spPr/>
    </dgm:pt>
    <dgm:pt modelId="{A0D97C9F-6756-FC41-9E58-3AFB4F4A48EE}" type="pres">
      <dgm:prSet presAssocID="{42478F51-755A-4249-8996-AFBE10C9EE9F}" presName="sibTransSpacerBeforeConnector" presStyleCnt="0"/>
      <dgm:spPr/>
    </dgm:pt>
    <dgm:pt modelId="{B3963CF7-1498-904C-AEDA-5D190AFD8D2D}" type="pres">
      <dgm:prSet presAssocID="{42478F51-755A-4249-8996-AFBE10C9EE9F}" presName="sibTrans" presStyleLbl="node1" presStyleIdx="5" presStyleCnt="7"/>
      <dgm:spPr/>
    </dgm:pt>
    <dgm:pt modelId="{E6967EAE-70CE-AF4B-8E28-F3243D1CE722}" type="pres">
      <dgm:prSet presAssocID="{42478F51-755A-4249-8996-AFBE10C9EE9F}" presName="sibTransSpacerAfterConnector" presStyleCnt="0"/>
      <dgm:spPr/>
    </dgm:pt>
    <dgm:pt modelId="{124BF9BE-8DE5-1D42-84ED-F205A4CD785A}" type="pres">
      <dgm:prSet presAssocID="{E20125B7-C723-4226-8514-5440A66A4264}" presName="node" presStyleLbl="node1" presStyleIdx="6" presStyleCnt="7">
        <dgm:presLayoutVars>
          <dgm:bulletEnabled val="1"/>
        </dgm:presLayoutVars>
      </dgm:prSet>
      <dgm:spPr/>
    </dgm:pt>
  </dgm:ptLst>
  <dgm:cxnLst>
    <dgm:cxn modelId="{076CDD0F-56BB-B142-A779-91215073F3E5}" type="presOf" srcId="{E47471C6-4F28-4893-9B77-1078BE2CB0D1}" destId="{4EBA1772-9603-1145-9E08-391B518C0B89}" srcOrd="0" destOrd="0" presId="urn:microsoft.com/office/officeart/2016/7/layout/BasicProcessNew"/>
    <dgm:cxn modelId="{AE3E2715-956D-5D45-9700-4570F6D54DBC}" type="presOf" srcId="{C4531A2F-4BE4-2745-B99B-0786A0B226B9}" destId="{4CC42371-E73D-734C-BA60-0BA8A3932001}" srcOrd="0" destOrd="0" presId="urn:microsoft.com/office/officeart/2016/7/layout/BasicProcessNew"/>
    <dgm:cxn modelId="{FF9DA83E-6A51-854F-8DCC-C5820B916CCB}" srcId="{F72B6339-CC81-464A-A469-250FA8671E60}" destId="{C66C2B6B-E88C-8441-BFB8-509C0377CB25}" srcOrd="0" destOrd="0" parTransId="{A958106C-57D8-4447-96FA-F689D8DA52BC}" sibTransId="{C4531A2F-4BE4-2745-B99B-0786A0B226B9}"/>
    <dgm:cxn modelId="{F5B06346-531F-0249-BF2A-1C26228EAF39}" type="presOf" srcId="{C66C2B6B-E88C-8441-BFB8-509C0377CB25}" destId="{BDC25697-620E-014A-8DB8-5040A9AA0094}" srcOrd="0" destOrd="0" presId="urn:microsoft.com/office/officeart/2016/7/layout/BasicProcessNew"/>
    <dgm:cxn modelId="{EE8DC14D-2777-4247-82F8-E94226E53BFE}" type="presOf" srcId="{E20125B7-C723-4226-8514-5440A66A4264}" destId="{124BF9BE-8DE5-1D42-84ED-F205A4CD785A}" srcOrd="0" destOrd="0" presId="urn:microsoft.com/office/officeart/2016/7/layout/BasicProcessNew"/>
    <dgm:cxn modelId="{9CB4506E-3AB1-F043-8E65-2E6A2566FAE9}" type="presOf" srcId="{55A55BDE-25B1-4AEB-96C1-19F353A77E9D}" destId="{30E373F5-9F01-8E47-ABA6-BEA2058F9F75}" srcOrd="0" destOrd="0" presId="urn:microsoft.com/office/officeart/2016/7/layout/BasicProcessNew"/>
    <dgm:cxn modelId="{B5D08377-3334-4F97-B9DB-C8081473F491}" srcId="{F72B6339-CC81-464A-A469-250FA8671E60}" destId="{E47471C6-4F28-4893-9B77-1078BE2CB0D1}" srcOrd="1" destOrd="0" parTransId="{8E3C4D2B-DB3A-46B0-B8D4-46FFE7009B02}" sibTransId="{55A55BDE-25B1-4AEB-96C1-19F353A77E9D}"/>
    <dgm:cxn modelId="{9BB6597A-8002-4B37-8402-D046B5FEF48D}" srcId="{F72B6339-CC81-464A-A469-250FA8671E60}" destId="{985614EA-265C-4C65-A7CD-FEC2FC0C77B2}" srcOrd="2" destOrd="0" parTransId="{986464BB-888B-42D8-A615-3A38E35A1B89}" sibTransId="{42478F51-755A-4249-8996-AFBE10C9EE9F}"/>
    <dgm:cxn modelId="{59916C7F-479F-4149-A6AC-3D6F3D180E85}" type="presOf" srcId="{985614EA-265C-4C65-A7CD-FEC2FC0C77B2}" destId="{DD54BBE6-3BAF-EC4D-B47D-5D3E574DDCFA}" srcOrd="0" destOrd="0" presId="urn:microsoft.com/office/officeart/2016/7/layout/BasicProcessNew"/>
    <dgm:cxn modelId="{748A64CF-95CC-4E96-AF56-1495D00A1C88}" srcId="{F72B6339-CC81-464A-A469-250FA8671E60}" destId="{E20125B7-C723-4226-8514-5440A66A4264}" srcOrd="3" destOrd="0" parTransId="{625EBD94-D350-4C5C-A186-8B62C973BFF8}" sibTransId="{B25605C2-368D-48B2-848C-C01F94B907F5}"/>
    <dgm:cxn modelId="{A0B9F4D0-87F7-F440-A415-01E1E04B0563}" type="presOf" srcId="{42478F51-755A-4249-8996-AFBE10C9EE9F}" destId="{B3963CF7-1498-904C-AEDA-5D190AFD8D2D}" srcOrd="0" destOrd="0" presId="urn:microsoft.com/office/officeart/2016/7/layout/BasicProcessNew"/>
    <dgm:cxn modelId="{B7324BEA-3480-994B-96CF-C209DDAAC9D2}" type="presOf" srcId="{F72B6339-CC81-464A-A469-250FA8671E60}" destId="{54E9F290-C41F-6243-84C9-94B14DB50F96}" srcOrd="0" destOrd="0" presId="urn:microsoft.com/office/officeart/2016/7/layout/BasicProcessNew"/>
    <dgm:cxn modelId="{80D553E6-81D5-0F40-8146-9A90C62D2938}" type="presParOf" srcId="{54E9F290-C41F-6243-84C9-94B14DB50F96}" destId="{BDC25697-620E-014A-8DB8-5040A9AA0094}" srcOrd="0" destOrd="0" presId="urn:microsoft.com/office/officeart/2016/7/layout/BasicProcessNew"/>
    <dgm:cxn modelId="{4B7BC90A-F5B9-BF49-A7C0-2ED8C773ACBB}" type="presParOf" srcId="{54E9F290-C41F-6243-84C9-94B14DB50F96}" destId="{A59E170F-E981-C84D-BF48-96EDC59C9D8E}" srcOrd="1" destOrd="0" presId="urn:microsoft.com/office/officeart/2016/7/layout/BasicProcessNew"/>
    <dgm:cxn modelId="{EE5620A7-F9A1-1542-9C93-3E861D9BCDE3}" type="presParOf" srcId="{54E9F290-C41F-6243-84C9-94B14DB50F96}" destId="{4CC42371-E73D-734C-BA60-0BA8A3932001}" srcOrd="2" destOrd="0" presId="urn:microsoft.com/office/officeart/2016/7/layout/BasicProcessNew"/>
    <dgm:cxn modelId="{0DCE1AB4-AC00-064F-8095-631D92356507}" type="presParOf" srcId="{54E9F290-C41F-6243-84C9-94B14DB50F96}" destId="{111075EE-DB72-3B4E-B33F-AC0C99F74FD4}" srcOrd="3" destOrd="0" presId="urn:microsoft.com/office/officeart/2016/7/layout/BasicProcessNew"/>
    <dgm:cxn modelId="{44ED6F09-BA38-3C4E-A294-09D24A608983}" type="presParOf" srcId="{54E9F290-C41F-6243-84C9-94B14DB50F96}" destId="{4EBA1772-9603-1145-9E08-391B518C0B89}" srcOrd="4" destOrd="0" presId="urn:microsoft.com/office/officeart/2016/7/layout/BasicProcessNew"/>
    <dgm:cxn modelId="{381F5CB6-0D73-F741-A0F8-C264BFABC1B3}" type="presParOf" srcId="{54E9F290-C41F-6243-84C9-94B14DB50F96}" destId="{2490D290-47F0-6649-AE25-6AA14E94E714}" srcOrd="5" destOrd="0" presId="urn:microsoft.com/office/officeart/2016/7/layout/BasicProcessNew"/>
    <dgm:cxn modelId="{7025ECD3-858E-2645-9DAB-ACCE66911177}" type="presParOf" srcId="{54E9F290-C41F-6243-84C9-94B14DB50F96}" destId="{30E373F5-9F01-8E47-ABA6-BEA2058F9F75}" srcOrd="6" destOrd="0" presId="urn:microsoft.com/office/officeart/2016/7/layout/BasicProcessNew"/>
    <dgm:cxn modelId="{E288DB4F-7727-EF43-8630-B7F4A2A946EF}" type="presParOf" srcId="{54E9F290-C41F-6243-84C9-94B14DB50F96}" destId="{F654FC02-6073-C84E-A731-576B5E58F71F}" srcOrd="7" destOrd="0" presId="urn:microsoft.com/office/officeart/2016/7/layout/BasicProcessNew"/>
    <dgm:cxn modelId="{9E6C23D3-CCD4-D84E-B0D1-EE81F7CF9FD1}" type="presParOf" srcId="{54E9F290-C41F-6243-84C9-94B14DB50F96}" destId="{DD54BBE6-3BAF-EC4D-B47D-5D3E574DDCFA}" srcOrd="8" destOrd="0" presId="urn:microsoft.com/office/officeart/2016/7/layout/BasicProcessNew"/>
    <dgm:cxn modelId="{6B657B14-06F4-A744-AF68-E839BFD24A76}" type="presParOf" srcId="{54E9F290-C41F-6243-84C9-94B14DB50F96}" destId="{A0D97C9F-6756-FC41-9E58-3AFB4F4A48EE}" srcOrd="9" destOrd="0" presId="urn:microsoft.com/office/officeart/2016/7/layout/BasicProcessNew"/>
    <dgm:cxn modelId="{7BD33F5B-9B03-A046-83DA-FB2A3AECD352}" type="presParOf" srcId="{54E9F290-C41F-6243-84C9-94B14DB50F96}" destId="{B3963CF7-1498-904C-AEDA-5D190AFD8D2D}" srcOrd="10" destOrd="0" presId="urn:microsoft.com/office/officeart/2016/7/layout/BasicProcessNew"/>
    <dgm:cxn modelId="{6FD1D8E7-F8D3-814E-8E82-71F7888EB576}" type="presParOf" srcId="{54E9F290-C41F-6243-84C9-94B14DB50F96}" destId="{E6967EAE-70CE-AF4B-8E28-F3243D1CE722}" srcOrd="11" destOrd="0" presId="urn:microsoft.com/office/officeart/2016/7/layout/BasicProcessNew"/>
    <dgm:cxn modelId="{BBA26325-EB57-E34A-B8D3-85EC81B68792}" type="presParOf" srcId="{54E9F290-C41F-6243-84C9-94B14DB50F96}" destId="{124BF9BE-8DE5-1D42-84ED-F205A4CD785A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EEAB6-95D3-9F42-ABE7-E54E4940E22F}">
      <dsp:nvSpPr>
        <dsp:cNvPr id="0" name=""/>
        <dsp:cNvSpPr/>
      </dsp:nvSpPr>
      <dsp:spPr>
        <a:xfrm>
          <a:off x="279809" y="1625"/>
          <a:ext cx="2019700" cy="12118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There is no one-to-one correspondence between different types of data points</a:t>
          </a:r>
        </a:p>
      </dsp:txBody>
      <dsp:txXfrm>
        <a:off x="279809" y="1625"/>
        <a:ext cx="2019700" cy="1211820"/>
      </dsp:txXfrm>
    </dsp:sp>
    <dsp:sp modelId="{FC829469-C7E8-7945-A4AB-CEA0CD613C52}">
      <dsp:nvSpPr>
        <dsp:cNvPr id="0" name=""/>
        <dsp:cNvSpPr/>
      </dsp:nvSpPr>
      <dsp:spPr>
        <a:xfrm>
          <a:off x="2501479" y="1625"/>
          <a:ext cx="2019700" cy="12118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data points is different for each type of energy</a:t>
          </a:r>
        </a:p>
      </dsp:txBody>
      <dsp:txXfrm>
        <a:off x="2501479" y="1625"/>
        <a:ext cx="2019700" cy="1211820"/>
      </dsp:txXfrm>
    </dsp:sp>
    <dsp:sp modelId="{4BFF2002-0BDB-8D41-862B-1689CDACF840}">
      <dsp:nvSpPr>
        <dsp:cNvPr id="0" name=""/>
        <dsp:cNvSpPr/>
      </dsp:nvSpPr>
      <dsp:spPr>
        <a:xfrm>
          <a:off x="4723150" y="1625"/>
          <a:ext cx="2019700" cy="12118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some dates there is no data points available</a:t>
          </a:r>
        </a:p>
      </dsp:txBody>
      <dsp:txXfrm>
        <a:off x="4723150" y="1625"/>
        <a:ext cx="2019700" cy="1211820"/>
      </dsp:txXfrm>
    </dsp:sp>
    <dsp:sp modelId="{7C5C2229-C6CD-2848-BD4D-6E8F0727A254}">
      <dsp:nvSpPr>
        <dsp:cNvPr id="0" name=""/>
        <dsp:cNvSpPr/>
      </dsp:nvSpPr>
      <dsp:spPr>
        <a:xfrm>
          <a:off x="2501479" y="1415415"/>
          <a:ext cx="2019700" cy="12118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Some of the dates are missing</a:t>
          </a:r>
        </a:p>
      </dsp:txBody>
      <dsp:txXfrm>
        <a:off x="2501479" y="1415415"/>
        <a:ext cx="2019700" cy="1211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AA627-FE2A-1249-9D16-346F6922F9AF}">
      <dsp:nvSpPr>
        <dsp:cNvPr id="0" name=""/>
        <dsp:cNvSpPr/>
      </dsp:nvSpPr>
      <dsp:spPr>
        <a:xfrm>
          <a:off x="520158" y="0"/>
          <a:ext cx="5895132" cy="252281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37DD8-636C-BD42-92AD-CFA3170463A7}">
      <dsp:nvSpPr>
        <dsp:cNvPr id="0" name=""/>
        <dsp:cNvSpPr/>
      </dsp:nvSpPr>
      <dsp:spPr>
        <a:xfrm>
          <a:off x="235019" y="756845"/>
          <a:ext cx="2080635" cy="1009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 Remove corrupted data points</a:t>
          </a:r>
        </a:p>
      </dsp:txBody>
      <dsp:txXfrm>
        <a:off x="284280" y="806106"/>
        <a:ext cx="1982113" cy="910604"/>
      </dsp:txXfrm>
    </dsp:sp>
    <dsp:sp modelId="{1584A864-A701-F349-92BA-794029FAEE52}">
      <dsp:nvSpPr>
        <dsp:cNvPr id="0" name=""/>
        <dsp:cNvSpPr/>
      </dsp:nvSpPr>
      <dsp:spPr>
        <a:xfrm>
          <a:off x="2427407" y="756845"/>
          <a:ext cx="2080635" cy="1009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1.2 Interpolate the data to get more points</a:t>
          </a:r>
        </a:p>
      </dsp:txBody>
      <dsp:txXfrm>
        <a:off x="2476668" y="806106"/>
        <a:ext cx="1982113" cy="910604"/>
      </dsp:txXfrm>
    </dsp:sp>
    <dsp:sp modelId="{4B9EFF9B-0E65-7E4D-AA3F-799F4608C3D0}">
      <dsp:nvSpPr>
        <dsp:cNvPr id="0" name=""/>
        <dsp:cNvSpPr/>
      </dsp:nvSpPr>
      <dsp:spPr>
        <a:xfrm>
          <a:off x="4619795" y="756845"/>
          <a:ext cx="2080635" cy="1009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1.3 Align the datasets</a:t>
          </a:r>
        </a:p>
      </dsp:txBody>
      <dsp:txXfrm>
        <a:off x="4669056" y="806106"/>
        <a:ext cx="1982113" cy="910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25697-620E-014A-8DB8-5040A9AA0094}">
      <dsp:nvSpPr>
        <dsp:cNvPr id="0" name=""/>
        <dsp:cNvSpPr/>
      </dsp:nvSpPr>
      <dsp:spPr>
        <a:xfrm>
          <a:off x="4193" y="1144398"/>
          <a:ext cx="2313123" cy="1387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Temporal Dependence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(Time Series)</a:t>
          </a:r>
        </a:p>
      </dsp:txBody>
      <dsp:txXfrm>
        <a:off x="4193" y="1144398"/>
        <a:ext cx="2313123" cy="1387874"/>
      </dsp:txXfrm>
    </dsp:sp>
    <dsp:sp modelId="{4CC42371-E73D-734C-BA60-0BA8A3932001}">
      <dsp:nvSpPr>
        <dsp:cNvPr id="0" name=""/>
        <dsp:cNvSpPr/>
      </dsp:nvSpPr>
      <dsp:spPr>
        <a:xfrm>
          <a:off x="2352952" y="1716835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BA1772-9603-1145-9E08-391B518C0B89}">
      <dsp:nvSpPr>
        <dsp:cNvPr id="0" name=""/>
        <dsp:cNvSpPr/>
      </dsp:nvSpPr>
      <dsp:spPr>
        <a:xfrm>
          <a:off x="2735556" y="1144398"/>
          <a:ext cx="2313123" cy="138787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Auto-Regressive Integrated Moving Average (ARIMA)</a:t>
          </a:r>
        </a:p>
      </dsp:txBody>
      <dsp:txXfrm>
        <a:off x="2735556" y="1144398"/>
        <a:ext cx="2313123" cy="1387874"/>
      </dsp:txXfrm>
    </dsp:sp>
    <dsp:sp modelId="{30E373F5-9F01-8E47-ABA6-BEA2058F9F75}">
      <dsp:nvSpPr>
        <dsp:cNvPr id="0" name=""/>
        <dsp:cNvSpPr/>
      </dsp:nvSpPr>
      <dsp:spPr>
        <a:xfrm>
          <a:off x="5084315" y="1716835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54BBE6-3BAF-EC4D-B47D-5D3E574DDCFA}">
      <dsp:nvSpPr>
        <dsp:cNvPr id="0" name=""/>
        <dsp:cNvSpPr/>
      </dsp:nvSpPr>
      <dsp:spPr>
        <a:xfrm>
          <a:off x="5466919" y="1144398"/>
          <a:ext cx="2313123" cy="138787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Self-regressive model</a:t>
          </a:r>
        </a:p>
      </dsp:txBody>
      <dsp:txXfrm>
        <a:off x="5466919" y="1144398"/>
        <a:ext cx="2313123" cy="1387874"/>
      </dsp:txXfrm>
    </dsp:sp>
    <dsp:sp modelId="{B3963CF7-1498-904C-AEDA-5D190AFD8D2D}">
      <dsp:nvSpPr>
        <dsp:cNvPr id="0" name=""/>
        <dsp:cNvSpPr/>
      </dsp:nvSpPr>
      <dsp:spPr>
        <a:xfrm>
          <a:off x="7815678" y="1716835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4BF9BE-8DE5-1D42-84ED-F205A4CD785A}">
      <dsp:nvSpPr>
        <dsp:cNvPr id="0" name=""/>
        <dsp:cNvSpPr/>
      </dsp:nvSpPr>
      <dsp:spPr>
        <a:xfrm>
          <a:off x="8198282" y="1144398"/>
          <a:ext cx="2313123" cy="138787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Adding outside data</a:t>
          </a:r>
        </a:p>
      </dsp:txBody>
      <dsp:txXfrm>
        <a:off x="8198282" y="1144398"/>
        <a:ext cx="2313123" cy="1387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CE0E-4A84-134A-A144-B93DFB84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16038-4AC3-B14B-8E89-65956A94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FB7A-9A4A-554B-B592-D4DC1CB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A931-DFB0-A049-91EF-7915F581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9894-CF84-A745-BD71-ACC79FE4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38A0-153D-2545-80C3-068EFD8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352AB-70AC-3741-AE3C-D8633F32B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F7E0-78FB-5744-9D55-8B947E62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2C4C-415E-B943-AD34-C71E1882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B30A-6F05-EB4A-A662-70616F0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0D65-19BA-F043-839F-448446074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511CA-9B02-C946-A1C7-79324FFA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6C34-ECB5-D940-96F4-8878D44D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54D5-6648-CB4A-893E-D5674430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86DB-6447-3E4A-8C94-F79AFD1A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5A93-E497-654D-9902-1F2959F6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E330-BA18-4C4B-8C23-F7C78378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B588-ED48-7F41-8A1E-9B8CAEDB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E47F-E998-344C-A990-9B6C461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AAF1-1539-9C46-AE13-00CF76B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3A73-3DA8-6544-BA87-B6F077AD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0676-EEB5-A34C-ACDB-19049302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BC10-8DAE-4941-8345-93070A87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9974-52C9-E24C-AA25-716DAA28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E6C5-D812-5740-BCA4-91CC0F90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210-D024-E44E-8C1E-18077008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C192-C35E-B144-9E66-C537C0FDD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A53C-48A6-A242-83DB-A900C6572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AE0AE-2D05-5F49-BAF4-67836627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ACA3-322E-AF48-9CE5-003EA7AC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5DDDC-178F-A34A-B671-29648773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FF39-4BA5-5D4A-AE4B-C1D80F2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A1A3-6329-004B-9268-0BFCDEF2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9B92-13D3-4749-94D3-311AF76F8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D0F7-B4AD-794B-8012-6A2A36E33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B7524-266D-E049-8610-5E5CACD0F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5F152-5426-674E-A755-CA26BB0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6F8A0-0A4E-2449-9DB9-8F930C04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C3794-DA70-664A-A8E8-98CC54A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2865-9B6B-D94F-B3AC-DCB2F588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F73-649E-D24C-ABF6-8BE73B62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6485C-7F21-DF44-B8EE-5919B704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37E8D-2163-7D4D-AE1B-8F37FFCC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4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E372B-5F09-2240-943B-FA09D5BC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23989-4A46-D546-AD53-332D6002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CAEBD-62FD-FD4C-8BE7-58345003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D290-3F6D-5E44-92C5-C7ED3DEE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C9BC-900F-E844-861E-0526A1FC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3C3AC-C2FF-284B-AD43-F77F46EB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49B2-9FC2-284D-BD3A-255ABD70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922-3AF0-DE43-BD51-C7DE1EA7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55C-A18C-8E44-A219-4E8E17C0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A33-1C34-9848-94C6-F6746075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E1C6-1F12-734B-BD81-1CDED55E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72CCD-89CA-D346-946F-27E4D9BD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B2C40-34F5-894D-8AB0-C97D34AA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835F-5C5D-1B4A-A444-7EFB515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E0334-CF9B-144D-92B1-66E13096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2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3AA8F-D6F9-AA42-B578-C5B3D3AA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D587-6ADA-F744-AE18-DBB30397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BD68-38E6-8D41-B844-60E736039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1EC4-0ABD-B24D-B54F-0591AD0166D2}" type="datetimeFigureOut">
              <a:rPr lang="en-US" smtClean="0"/>
              <a:t>9/14/18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E1D1-D58F-3143-8181-3423BBA0C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4B10-04B0-854D-9949-9E622320C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7D27E-CD88-A342-9151-885D89315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843867"/>
            <a:ext cx="6801321" cy="2418840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Analysis &amp; Prediction of</a:t>
            </a:r>
            <a:br>
              <a:rPr lang="en-US" sz="3800" dirty="0"/>
            </a:br>
            <a:r>
              <a:rPr lang="en-US" sz="3800" dirty="0"/>
              <a:t>Renewable Energy Consumption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D1979-C1F5-A943-A652-57370F12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Sara Rouzbehani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CDB263-2D14-AC4F-A38C-9650C414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59" y="5896381"/>
            <a:ext cx="3419540" cy="7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3A128-C6F4-D24F-9014-0A516DCB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Used Tools and Software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7FBC-A032-3D4C-BD79-BE19AEB9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Data Cleaning : Pandas</a:t>
            </a:r>
          </a:p>
          <a:p>
            <a:pPr marL="0" indent="0">
              <a:buNone/>
            </a:pPr>
            <a:r>
              <a:rPr lang="en-US" sz="2400" b="1" dirty="0"/>
              <a:t>Correlation Analysis : Python (stat Model)</a:t>
            </a:r>
          </a:p>
          <a:p>
            <a:pPr marL="0" indent="0">
              <a:buNone/>
            </a:pPr>
            <a:r>
              <a:rPr lang="en-US" sz="2400" b="1" dirty="0"/>
              <a:t>Interpolation : Python (stat Model)</a:t>
            </a:r>
          </a:p>
          <a:p>
            <a:pPr marL="0" indent="0">
              <a:buNone/>
            </a:pPr>
            <a:r>
              <a:rPr lang="en-US" sz="2400" b="1" dirty="0"/>
              <a:t>Model de-trending:</a:t>
            </a:r>
          </a:p>
          <a:p>
            <a:pPr marL="0" indent="0">
              <a:buNone/>
            </a:pPr>
            <a:r>
              <a:rPr lang="en-US" sz="2400" b="1" dirty="0"/>
              <a:t>Machine Learning:</a:t>
            </a:r>
          </a:p>
          <a:p>
            <a:pPr marL="0" indent="0">
              <a:buNone/>
            </a:pPr>
            <a:r>
              <a:rPr lang="en-US" sz="2400" b="1" dirty="0"/>
              <a:t>Web Developing </a:t>
            </a:r>
            <a:r>
              <a:rPr lang="en-US" sz="2400" b="1"/>
              <a:t>: (HTML</a:t>
            </a:r>
            <a:r>
              <a:rPr lang="en-US" sz="2400" b="1" dirty="0"/>
              <a:t>, JavaScript, CSS)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84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CA611-12FA-4141-B141-0D2F27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3788-9E7E-D747-B2BE-B3AA6F4C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FA479-DBC5-0A49-8EB2-83E273E9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8260-7901-654C-BA87-E78088AB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Find the relationship between consumption of renewable energy and oil price using Machine Learning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Predict consumption of renewable energy for next 3 month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The Data Source </a:t>
            </a:r>
            <a:r>
              <a:rPr lang="en-US" sz="2400" dirty="0">
                <a:solidFill>
                  <a:srgbClr val="000000"/>
                </a:solidFill>
              </a:rPr>
              <a:t>is U.S. Energy Information Administration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9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9E4E-2363-1142-8124-D62D8885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Step 1 :Data Cleaning </a:t>
            </a:r>
            <a:br>
              <a:rPr lang="en-US" sz="2700" dirty="0">
                <a:solidFill>
                  <a:srgbClr val="FFFFFF"/>
                </a:solidFill>
              </a:rPr>
            </a:br>
            <a:endParaRPr lang="en-US" sz="27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5CBA0-7606-4EF8-B3AE-6E1F1BE66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0558"/>
              </p:ext>
            </p:extLst>
          </p:nvPr>
        </p:nvGraphicFramePr>
        <p:xfrm>
          <a:off x="4059932" y="3842131"/>
          <a:ext cx="7022660" cy="262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A837761-47D4-4E4B-A112-151E1A2A91F8}"/>
              </a:ext>
            </a:extLst>
          </p:cNvPr>
          <p:cNvSpPr/>
          <p:nvPr/>
        </p:nvSpPr>
        <p:spPr>
          <a:xfrm>
            <a:off x="966952" y="3842131"/>
            <a:ext cx="2669406" cy="11957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03FCA4-5C64-AC42-B27B-53A95F4D7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256522"/>
              </p:ext>
            </p:extLst>
          </p:nvPr>
        </p:nvGraphicFramePr>
        <p:xfrm>
          <a:off x="4740812" y="629997"/>
          <a:ext cx="6935450" cy="252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22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C1859-3A0A-EA46-9931-88C4A0EF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4738729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1.2 Interpolation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DE747F-5241-1444-9356-4C4E4CF69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7" y="307731"/>
            <a:ext cx="5330183" cy="3997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028D63-5B1B-114A-B7E0-0685F069F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9578" r="8858" b="5664"/>
          <a:stretch/>
        </p:blipFill>
        <p:spPr>
          <a:xfrm>
            <a:off x="6190260" y="801858"/>
            <a:ext cx="5362254" cy="309257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76BEC-7601-4147-9F31-2F452A06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Step 2 : Creating and fitting the model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7C35-73CF-F149-B09D-D0FDCD99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De-trending the model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Consumption of renewable energy is increasing every year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 have an accurate prediction we need to remove the increasing trend of consumption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Residual value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remainder of the time series data after removing trend, and it contains the variance information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BB8A8B-C663-CB4B-9CF5-53F5C29A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8B818-C6B8-544C-AFE8-DFFD4076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1"/>
            <a:ext cx="3546071" cy="2771334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Finding the correlation between Oil Price and Consumption of renewable energy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53048D-1602-324F-84EA-EB6459B4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4FE07-1DC3-0148-A5E7-D9CA516AD7A2}"/>
              </a:ext>
            </a:extLst>
          </p:cNvPr>
          <p:cNvSpPr txBox="1"/>
          <p:nvPr/>
        </p:nvSpPr>
        <p:spPr>
          <a:xfrm>
            <a:off x="3080825" y="3685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F11B5-3730-3549-A224-C5D34634E12F}"/>
              </a:ext>
            </a:extLst>
          </p:cNvPr>
          <p:cNvSpPr txBox="1"/>
          <p:nvPr/>
        </p:nvSpPr>
        <p:spPr>
          <a:xfrm>
            <a:off x="998806" y="4248443"/>
            <a:ext cx="3362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correlation factor between Oil price and Consumption of renewable energy was 0.65 which means they are significantly correlated </a:t>
            </a:r>
          </a:p>
        </p:txBody>
      </p:sp>
    </p:spTree>
    <p:extLst>
      <p:ext uri="{BB962C8B-B14F-4D97-AF65-F5344CB8AC3E}">
        <p14:creationId xmlns:p14="http://schemas.microsoft.com/office/powerpoint/2010/main" val="29355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45E0A-5FE0-6949-A063-49D42CC7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Step 4 : Prediction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5B51A67-C826-BC40-ABB4-274B755E0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0680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344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91FFA-A0DA-7047-8C85-25CD1675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 (Auto-Regressive </a:t>
            </a:r>
            <a:r>
              <a:rPr lang="en-US" sz="2200" dirty="0">
                <a:solidFill>
                  <a:schemeClr val="bg1"/>
                </a:solidFill>
              </a:rPr>
              <a:t>I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ntegrated </a:t>
            </a:r>
            <a:r>
              <a:rPr lang="en-US" sz="2200" dirty="0">
                <a:solidFill>
                  <a:schemeClr val="bg1"/>
                </a:solidFill>
              </a:rPr>
              <a:t>M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oving Average)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E8706-9502-F84B-88FE-01119021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03" y="254856"/>
            <a:ext cx="10262382" cy="64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4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1B7C3-0F9C-C541-95E8-17A025D8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134D-778A-AB4A-A52B-85A39142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it a prediction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Auto-regressive Model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Use Case: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What if Scenario…</a:t>
            </a:r>
          </a:p>
          <a:p>
            <a:r>
              <a:rPr lang="en-US" sz="1400" dirty="0">
                <a:solidFill>
                  <a:srgbClr val="000000"/>
                </a:solidFill>
              </a:rPr>
              <a:t>We can use this model in a  what-</a:t>
            </a:r>
            <a:r>
              <a:rPr lang="en-US" sz="1400" b="1" dirty="0">
                <a:solidFill>
                  <a:srgbClr val="000000"/>
                </a:solidFill>
              </a:rPr>
              <a:t>if scenario analysis </a:t>
            </a:r>
            <a:r>
              <a:rPr lang="en-US" sz="1400" dirty="0">
                <a:solidFill>
                  <a:srgbClr val="000000"/>
                </a:solidFill>
              </a:rPr>
              <a:t>to evaluates different </a:t>
            </a:r>
            <a:r>
              <a:rPr lang="en-US" sz="1400" b="1" dirty="0">
                <a:solidFill>
                  <a:srgbClr val="000000"/>
                </a:solidFill>
              </a:rPr>
              <a:t>scenarios</a:t>
            </a:r>
            <a:r>
              <a:rPr lang="en-US" sz="1400" dirty="0">
                <a:solidFill>
                  <a:srgbClr val="000000"/>
                </a:solidFill>
              </a:rPr>
              <a:t> to predict their effects – both positive and negative – on the Consumption of Renewable energy to determine the feasibility of the schedule under unexpected and adverse situations</a:t>
            </a:r>
          </a:p>
        </p:txBody>
      </p:sp>
    </p:spTree>
    <p:extLst>
      <p:ext uri="{BB962C8B-B14F-4D97-AF65-F5344CB8AC3E}">
        <p14:creationId xmlns:p14="http://schemas.microsoft.com/office/powerpoint/2010/main" val="9594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6141</TotalTime>
  <Words>289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&amp; Prediction of Renewable Energy Consumption using Machine Learning</vt:lpstr>
      <vt:lpstr>Project Goals and objectives</vt:lpstr>
      <vt:lpstr>Step 1 :Data Cleaning  </vt:lpstr>
      <vt:lpstr>1.2 Interpolation</vt:lpstr>
      <vt:lpstr>Step 2 : Creating and fitting the model </vt:lpstr>
      <vt:lpstr>Step 3: Finding the correlation between Oil Price and Consumption of renewable energy</vt:lpstr>
      <vt:lpstr>Step 4 : Prediction</vt:lpstr>
      <vt:lpstr>ARIMA (Auto-Regressive Integrated Moving Average) </vt:lpstr>
      <vt:lpstr>Outcome</vt:lpstr>
      <vt:lpstr>Used Tools and Software</vt:lpstr>
      <vt:lpstr>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Rouz</dc:creator>
  <cp:lastModifiedBy>Sara Rouz</cp:lastModifiedBy>
  <cp:revision>36</cp:revision>
  <dcterms:created xsi:type="dcterms:W3CDTF">2018-07-25T01:42:13Z</dcterms:created>
  <dcterms:modified xsi:type="dcterms:W3CDTF">2018-09-15T04:49:56Z</dcterms:modified>
</cp:coreProperties>
</file>