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Santoni" userId="ea5e812f499f6801" providerId="LiveId" clId="{5A41219E-62D8-4A9A-B1A4-18DAF78AEBAE}"/>
    <pc:docChg chg="undo custSel delSld modSld">
      <pc:chgData name="Sara Santoni" userId="ea5e812f499f6801" providerId="LiveId" clId="{5A41219E-62D8-4A9A-B1A4-18DAF78AEBAE}" dt="2023-07-26T17:25:29.566" v="104" actId="21"/>
      <pc:docMkLst>
        <pc:docMk/>
      </pc:docMkLst>
      <pc:sldChg chg="del">
        <pc:chgData name="Sara Santoni" userId="ea5e812f499f6801" providerId="LiveId" clId="{5A41219E-62D8-4A9A-B1A4-18DAF78AEBAE}" dt="2023-07-26T16:51:29.688" v="0" actId="2696"/>
        <pc:sldMkLst>
          <pc:docMk/>
          <pc:sldMk cId="1985039934" sldId="256"/>
        </pc:sldMkLst>
      </pc:sldChg>
      <pc:sldChg chg="addSp delSp modSp mod">
        <pc:chgData name="Sara Santoni" userId="ea5e812f499f6801" providerId="LiveId" clId="{5A41219E-62D8-4A9A-B1A4-18DAF78AEBAE}" dt="2023-07-26T17:25:29.566" v="104" actId="21"/>
        <pc:sldMkLst>
          <pc:docMk/>
          <pc:sldMk cId="4052113117" sldId="257"/>
        </pc:sldMkLst>
        <pc:spChg chg="mod">
          <ac:chgData name="Sara Santoni" userId="ea5e812f499f6801" providerId="LiveId" clId="{5A41219E-62D8-4A9A-B1A4-18DAF78AEBAE}" dt="2023-07-26T17:09:38.598" v="57" actId="207"/>
          <ac:spMkLst>
            <pc:docMk/>
            <pc:sldMk cId="4052113117" sldId="257"/>
            <ac:spMk id="2" creationId="{6D27709D-8FB1-8E6B-523D-7D5AF90DA51F}"/>
          </ac:spMkLst>
        </pc:spChg>
        <pc:spChg chg="mod">
          <ac:chgData name="Sara Santoni" userId="ea5e812f499f6801" providerId="LiveId" clId="{5A41219E-62D8-4A9A-B1A4-18DAF78AEBAE}" dt="2023-07-26T17:09:44.126" v="58" actId="207"/>
          <ac:spMkLst>
            <pc:docMk/>
            <pc:sldMk cId="4052113117" sldId="257"/>
            <ac:spMk id="3" creationId="{043DC793-E837-566B-5C01-850564435A2C}"/>
          </ac:spMkLst>
        </pc:spChg>
        <pc:spChg chg="mod">
          <ac:chgData name="Sara Santoni" userId="ea5e812f499f6801" providerId="LiveId" clId="{5A41219E-62D8-4A9A-B1A4-18DAF78AEBAE}" dt="2023-07-26T17:12:36.426" v="77" actId="115"/>
          <ac:spMkLst>
            <pc:docMk/>
            <pc:sldMk cId="4052113117" sldId="257"/>
            <ac:spMk id="4" creationId="{CA6A729B-AF28-5FE1-449B-1D8E278E2885}"/>
          </ac:spMkLst>
        </pc:spChg>
        <pc:spChg chg="mod">
          <ac:chgData name="Sara Santoni" userId="ea5e812f499f6801" providerId="LiveId" clId="{5A41219E-62D8-4A9A-B1A4-18DAF78AEBAE}" dt="2023-07-26T17:11:24.969" v="74" actId="20577"/>
          <ac:spMkLst>
            <pc:docMk/>
            <pc:sldMk cId="4052113117" sldId="257"/>
            <ac:spMk id="5" creationId="{C4AB6E59-4D7B-E283-B9C2-8FB0D17F2F42}"/>
          </ac:spMkLst>
        </pc:spChg>
        <pc:spChg chg="mod">
          <ac:chgData name="Sara Santoni" userId="ea5e812f499f6801" providerId="LiveId" clId="{5A41219E-62D8-4A9A-B1A4-18DAF78AEBAE}" dt="2023-07-26T16:54:45.445" v="50" actId="14100"/>
          <ac:spMkLst>
            <pc:docMk/>
            <pc:sldMk cId="4052113117" sldId="257"/>
            <ac:spMk id="7" creationId="{DC26C216-BFBF-FB86-9E00-76E77E7D39D8}"/>
          </ac:spMkLst>
        </pc:spChg>
        <pc:spChg chg="mod">
          <ac:chgData name="Sara Santoni" userId="ea5e812f499f6801" providerId="LiveId" clId="{5A41219E-62D8-4A9A-B1A4-18DAF78AEBAE}" dt="2023-07-26T16:54:57.347" v="51" actId="1076"/>
          <ac:spMkLst>
            <pc:docMk/>
            <pc:sldMk cId="4052113117" sldId="257"/>
            <ac:spMk id="8" creationId="{FBD44C90-6F2E-F71E-FE7D-7247571F70FE}"/>
          </ac:spMkLst>
        </pc:spChg>
        <pc:spChg chg="add del mod">
          <ac:chgData name="Sara Santoni" userId="ea5e812f499f6801" providerId="LiveId" clId="{5A41219E-62D8-4A9A-B1A4-18DAF78AEBAE}" dt="2023-07-26T17:25:29.566" v="104" actId="21"/>
          <ac:spMkLst>
            <pc:docMk/>
            <pc:sldMk cId="4052113117" sldId="257"/>
            <ac:spMk id="15" creationId="{EE60DF7B-87C6-E81E-585D-B5CF59DABBB3}"/>
          </ac:spMkLst>
        </pc:spChg>
        <pc:spChg chg="mod">
          <ac:chgData name="Sara Santoni" userId="ea5e812f499f6801" providerId="LiveId" clId="{5A41219E-62D8-4A9A-B1A4-18DAF78AEBAE}" dt="2023-07-26T17:10:16.354" v="64" actId="14100"/>
          <ac:spMkLst>
            <pc:docMk/>
            <pc:sldMk cId="4052113117" sldId="257"/>
            <ac:spMk id="33" creationId="{73FFE5A5-7434-7AD1-8A0B-63CB1A25818D}"/>
          </ac:spMkLst>
        </pc:spChg>
        <pc:spChg chg="mod">
          <ac:chgData name="Sara Santoni" userId="ea5e812f499f6801" providerId="LiveId" clId="{5A41219E-62D8-4A9A-B1A4-18DAF78AEBAE}" dt="2023-07-26T17:12:50.257" v="79" actId="14100"/>
          <ac:spMkLst>
            <pc:docMk/>
            <pc:sldMk cId="4052113117" sldId="257"/>
            <ac:spMk id="37" creationId="{6DB2E9C7-8938-D55E-6F8D-451D15C6BE43}"/>
          </ac:spMkLst>
        </pc:spChg>
        <pc:cxnChg chg="add del mod">
          <ac:chgData name="Sara Santoni" userId="ea5e812f499f6801" providerId="LiveId" clId="{5A41219E-62D8-4A9A-B1A4-18DAF78AEBAE}" dt="2023-07-26T17:16:04.935" v="95" actId="21"/>
          <ac:cxnSpMkLst>
            <pc:docMk/>
            <pc:sldMk cId="4052113117" sldId="257"/>
            <ac:cxnSpMk id="13" creationId="{B4DC152D-1E7A-BD09-2B6D-E83257D6F3AE}"/>
          </ac:cxnSpMkLst>
        </pc:cxnChg>
        <pc:cxnChg chg="mod">
          <ac:chgData name="Sara Santoni" userId="ea5e812f499f6801" providerId="LiveId" clId="{5A41219E-62D8-4A9A-B1A4-18DAF78AEBAE}" dt="2023-07-26T16:54:45.445" v="50" actId="14100"/>
          <ac:cxnSpMkLst>
            <pc:docMk/>
            <pc:sldMk cId="4052113117" sldId="257"/>
            <ac:cxnSpMk id="16" creationId="{EBD653B2-D9B9-0B21-0A10-29C146E86292}"/>
          </ac:cxnSpMkLst>
        </pc:cxnChg>
        <pc:cxnChg chg="mod">
          <ac:chgData name="Sara Santoni" userId="ea5e812f499f6801" providerId="LiveId" clId="{5A41219E-62D8-4A9A-B1A4-18DAF78AEBAE}" dt="2023-07-26T17:10:04.499" v="61" actId="14100"/>
          <ac:cxnSpMkLst>
            <pc:docMk/>
            <pc:sldMk cId="4052113117" sldId="257"/>
            <ac:cxnSpMk id="18" creationId="{799AEEC5-825A-FD1F-34F1-E402197F9D17}"/>
          </ac:cxnSpMkLst>
        </pc:cxnChg>
        <pc:cxnChg chg="add del mod">
          <ac:chgData name="Sara Santoni" userId="ea5e812f499f6801" providerId="LiveId" clId="{5A41219E-62D8-4A9A-B1A4-18DAF78AEBAE}" dt="2023-07-26T17:15:24.926" v="92" actId="11529"/>
          <ac:cxnSpMkLst>
            <pc:docMk/>
            <pc:sldMk cId="4052113117" sldId="257"/>
            <ac:cxnSpMk id="20" creationId="{19BE9FB6-60C3-1485-5837-8185CAA58D00}"/>
          </ac:cxnSpMkLst>
        </pc:cxnChg>
        <pc:cxnChg chg="add del mod">
          <ac:chgData name="Sara Santoni" userId="ea5e812f499f6801" providerId="LiveId" clId="{5A41219E-62D8-4A9A-B1A4-18DAF78AEBAE}" dt="2023-07-26T17:25:21.798" v="98" actId="21"/>
          <ac:cxnSpMkLst>
            <pc:docMk/>
            <pc:sldMk cId="4052113117" sldId="257"/>
            <ac:cxnSpMk id="22" creationId="{72331748-01ED-6814-72C6-B3BAEE6D9C94}"/>
          </ac:cxnSpMkLst>
        </pc:cxnChg>
        <pc:cxnChg chg="mod">
          <ac:chgData name="Sara Santoni" userId="ea5e812f499f6801" providerId="LiveId" clId="{5A41219E-62D8-4A9A-B1A4-18DAF78AEBAE}" dt="2023-07-26T16:54:57.347" v="51" actId="1076"/>
          <ac:cxnSpMkLst>
            <pc:docMk/>
            <pc:sldMk cId="4052113117" sldId="257"/>
            <ac:cxnSpMk id="23" creationId="{24EC32C3-9BE4-7504-BA2D-B515A8390B06}"/>
          </ac:cxnSpMkLst>
        </pc:cxnChg>
        <pc:cxnChg chg="mod">
          <ac:chgData name="Sara Santoni" userId="ea5e812f499f6801" providerId="LiveId" clId="{5A41219E-62D8-4A9A-B1A4-18DAF78AEBAE}" dt="2023-07-26T17:10:08.191" v="62" actId="14100"/>
          <ac:cxnSpMkLst>
            <pc:docMk/>
            <pc:sldMk cId="4052113117" sldId="257"/>
            <ac:cxnSpMk id="25" creationId="{487E3CDB-DB65-8D96-161B-69DD6260A4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0E241-38F0-D7C4-5592-ACF12D53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9117B9-39E7-F4D3-CAD9-2896D184B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76E672-4EFA-3E07-1BD8-34A90FA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471028-42BE-DFBC-08AE-6B1768CC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91C5CB-1379-5550-AE8E-7CCC6B98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7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44306-0D53-F49C-0047-11012564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59FAF9-A70D-C7C8-FE13-3935FA37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2416A-2025-E12F-CA4A-FA8B5B6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130BF-5569-4B52-A2BE-6A329C9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20E67-8C04-ADD8-6483-E847912D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0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52C5317-2B15-5968-2860-2CC773CF4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4DB328-C40D-9538-878E-1C2ACCF2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13E60-BF3C-4E2E-4BF1-B5664E7B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8423C-0313-98E8-A424-293C0000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A1C678-B26F-9A11-1D1E-0A9DC7BB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3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7E371-1416-EC79-D204-0C6BFCB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2D5397-1CC0-B559-1F54-EC851997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A07F52-20DD-1F12-73A6-6A6B395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BEC4C-D342-AAEA-D7DE-F2155A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E7C8B3-9BEA-9996-37AE-DA1934A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2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32DC8-EF23-9A9B-E243-257E3B0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E89BFD-7C2F-0F11-A971-FE4A40B2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41C3A-29DC-2C13-D885-A9CE059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0DA58-B9ED-1A97-C337-37F4014C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18644-486B-2481-B08C-58246EC0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43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53EC6-A6EF-BA81-1862-9C38BDAF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76B98-A7DB-58F3-5F8A-7057B1F19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4AF5FC-7732-F115-E496-0370D690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8980D7-4935-42CE-451A-CF6A0564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EF512C-488C-A2A9-9D90-27EE3E40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66EC30-BA0C-6442-D67B-F07FDFAA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2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7E6BE-4ED0-00A5-6BB6-CE6D1F6E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74FD3B-12B6-935C-A8A9-983AFEF1A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0FD209-3447-3243-DF63-73949078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519ADF-B5C1-677F-153E-7152704F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AE479-D116-74D6-A1EA-31731863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E79FDA-CB3C-56F3-3FEC-8737C9A0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FD57E4-F701-5E27-30B9-B52EB27D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3F9517-02DF-FD2A-B048-842B071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56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2FA4A-7BC9-644E-9912-E192F86C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EA251D-BFBB-AB71-A25D-72E7CAB9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32CC82-2F9A-78B9-80E3-BC709FF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82FB05-2D1F-EA80-A3E7-101CDD52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5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CA10C7-7DC6-11A1-829D-DA59243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177B9C-1031-4B06-72A1-3DA572F1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7A7446-752E-66A8-27EA-1305C1B0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9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3A01D-96CF-94EA-D2C0-A155B216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7948F0-F78D-6E63-3D4A-5002C647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8DBAB6-068C-6062-E3D2-532C66C8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5AFE9F-ACA6-D759-57A0-DC92BFC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3A54B-79D0-19CE-56B7-AB6056CC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623A79-AD2C-3882-7FCB-3E01C5E8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8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5EC9-9E6D-262B-0D56-6CB1DA62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C32806-7432-2B72-8826-2EE0B14E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B6318C-7CE9-F593-68E4-94C0BA2C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959529-9D1D-C7AF-4D95-95EDB58F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A657B3-B4B4-81AC-63D0-62544E35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1D4B68-64D3-5AE1-6A21-F262502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03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42BE71-7DFB-391A-9452-B153F20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4198DD-2647-2ADC-E20F-2A89A6DA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F60542-CF4C-C38D-294D-E13D5BB3E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76C04-D629-457F-BEA8-FD3158F5BE81}" type="datetimeFigureOut">
              <a:rPr lang="it-IT" smtClean="0"/>
              <a:t>29/07/2023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64B6FD-A1ED-DCB2-AE41-500F6365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C3D476-52EB-F08F-58AC-30EC573A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E6F2-716B-44F6-AE6E-9D6FBD85D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D27709D-8FB1-8E6B-523D-7D5AF90DA51F}"/>
              </a:ext>
            </a:extLst>
          </p:cNvPr>
          <p:cNvSpPr/>
          <p:nvPr/>
        </p:nvSpPr>
        <p:spPr>
          <a:xfrm>
            <a:off x="615820" y="177282"/>
            <a:ext cx="1807029" cy="1791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CODICE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NUMERO DI TELEFONO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INDIRIZZO</a:t>
            </a:r>
          </a:p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3DC793-E837-566B-5C01-850564435A2C}"/>
              </a:ext>
            </a:extLst>
          </p:cNvPr>
          <p:cNvSpPr/>
          <p:nvPr/>
        </p:nvSpPr>
        <p:spPr>
          <a:xfrm>
            <a:off x="9582538" y="401217"/>
            <a:ext cx="2369975" cy="1567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IMPIEGATIO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CODICE FSCALE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NOME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TOTOLO DI STUDIO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RECAPITO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it-IT" sz="1200" u="sng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6A729B-AF28-5FE1-449B-1D8E278E2885}"/>
              </a:ext>
            </a:extLst>
          </p:cNvPr>
          <p:cNvSpPr/>
          <p:nvPr/>
        </p:nvSpPr>
        <p:spPr>
          <a:xfrm>
            <a:off x="1127447" y="4432040"/>
            <a:ext cx="1940766" cy="17075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VIDEOGIOCO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NOME SVILUPPATORE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ANNO DI DISTRIBUZIONE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GENERE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PREZZO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TITOLO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NUMERO COPIE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SETTORE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POSIZIONE NEL SETTORE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4AB6E59-4D7B-E283-B9C2-8FB0D17F2F42}"/>
              </a:ext>
            </a:extLst>
          </p:cNvPr>
          <p:cNvSpPr/>
          <p:nvPr/>
        </p:nvSpPr>
        <p:spPr>
          <a:xfrm>
            <a:off x="10030408" y="4394719"/>
            <a:ext cx="1772816" cy="1744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SETTORE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POSIZIONE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COPIE </a:t>
            </a:r>
            <a:endParaRPr lang="it-IT" sz="1200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u="sng" dirty="0"/>
              <a:t>ID SETTORE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B3891803-90C9-4F25-98D4-F0026BCC8C33}"/>
              </a:ext>
            </a:extLst>
          </p:cNvPr>
          <p:cNvSpPr/>
          <p:nvPr/>
        </p:nvSpPr>
        <p:spPr>
          <a:xfrm>
            <a:off x="4817705" y="177283"/>
            <a:ext cx="1872343" cy="194076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LAVORA IN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DC26C216-BFBF-FB86-9E00-76E77E7D39D8}"/>
              </a:ext>
            </a:extLst>
          </p:cNvPr>
          <p:cNvSpPr/>
          <p:nvPr/>
        </p:nvSpPr>
        <p:spPr>
          <a:xfrm>
            <a:off x="4721290" y="5023951"/>
            <a:ext cx="2859381" cy="75636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COLLOCATO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FBD44C90-6F2E-F71E-FE7D-7247571F70FE}"/>
              </a:ext>
            </a:extLst>
          </p:cNvPr>
          <p:cNvSpPr/>
          <p:nvPr/>
        </p:nvSpPr>
        <p:spPr>
          <a:xfrm>
            <a:off x="4866465" y="2763236"/>
            <a:ext cx="1657740" cy="125846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 TROVA IN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A9094FD-0C75-AD14-5D16-9049D51921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3323" y="968052"/>
            <a:ext cx="2494382" cy="17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A1C6857-949A-0F07-2952-97678DA7AC66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690048" y="1147666"/>
            <a:ext cx="2892490" cy="3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BD653B2-D9B9-0B21-0A10-29C146E862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68213" y="5285791"/>
            <a:ext cx="1653077" cy="1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99AEEC5-825A-FD1F-34F1-E402197F9D1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7580671" y="5267131"/>
            <a:ext cx="2449737" cy="13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4EC32C3-9BE4-7504-BA2D-B515A8390B06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>
            <a:off x="1519335" y="1968760"/>
            <a:ext cx="3347130" cy="142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87E3CDB-DB65-8D96-161B-69DD6260A4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01884" y="3381524"/>
            <a:ext cx="4414932" cy="10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2760D7E-682B-1AFE-96C6-35876278E558}"/>
              </a:ext>
            </a:extLst>
          </p:cNvPr>
          <p:cNvSpPr txBox="1"/>
          <p:nvPr/>
        </p:nvSpPr>
        <p:spPr>
          <a:xfrm>
            <a:off x="9153331" y="839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2158D17-680F-79DD-9DA6-6AE7BBE134F6}"/>
              </a:ext>
            </a:extLst>
          </p:cNvPr>
          <p:cNvSpPr txBox="1"/>
          <p:nvPr/>
        </p:nvSpPr>
        <p:spPr>
          <a:xfrm>
            <a:off x="2447730" y="653143"/>
            <a:ext cx="6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3FFE5A5-7434-7AD1-8A0B-63CB1A25818D}"/>
              </a:ext>
            </a:extLst>
          </p:cNvPr>
          <p:cNvSpPr txBox="1"/>
          <p:nvPr/>
        </p:nvSpPr>
        <p:spPr>
          <a:xfrm>
            <a:off x="10916816" y="4021701"/>
            <a:ext cx="214604" cy="37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DAA999B-3834-58F9-FC5F-8B3B75281C8A}"/>
              </a:ext>
            </a:extLst>
          </p:cNvPr>
          <p:cNvSpPr txBox="1"/>
          <p:nvPr/>
        </p:nvSpPr>
        <p:spPr>
          <a:xfrm>
            <a:off x="1278294" y="21180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E8F4F37-8C51-E789-6D62-7D2F173BA8F6}"/>
              </a:ext>
            </a:extLst>
          </p:cNvPr>
          <p:cNvSpPr txBox="1"/>
          <p:nvPr/>
        </p:nvSpPr>
        <p:spPr>
          <a:xfrm>
            <a:off x="3068213" y="4818678"/>
            <a:ext cx="45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DB2E9C7-8938-D55E-6F8D-451D15C6BE43}"/>
              </a:ext>
            </a:extLst>
          </p:cNvPr>
          <p:cNvSpPr txBox="1"/>
          <p:nvPr/>
        </p:nvSpPr>
        <p:spPr>
          <a:xfrm flipV="1">
            <a:off x="9890449" y="54500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521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D27709D-8FB1-8E6B-523D-7D5AF90DA51F}"/>
              </a:ext>
            </a:extLst>
          </p:cNvPr>
          <p:cNvSpPr/>
          <p:nvPr/>
        </p:nvSpPr>
        <p:spPr>
          <a:xfrm>
            <a:off x="615820" y="177282"/>
            <a:ext cx="1807029" cy="1791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u="sng" dirty="0"/>
              <a:t>CODICE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NUMERO DI TELEFONO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INDIRIZZO</a:t>
            </a:r>
          </a:p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3DC793-E837-566B-5C01-850564435A2C}"/>
              </a:ext>
            </a:extLst>
          </p:cNvPr>
          <p:cNvSpPr/>
          <p:nvPr/>
        </p:nvSpPr>
        <p:spPr>
          <a:xfrm>
            <a:off x="9582538" y="401217"/>
            <a:ext cx="2369975" cy="2062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IMPIEGATO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CODICE FSCALE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NOME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TOTOLO DI STUDIO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RECAPITO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RUOLO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ID STORE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DATA INIZIO IMPIEGO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DATA FINE IMPIEGO</a:t>
            </a:r>
          </a:p>
          <a:p>
            <a:pPr algn="ctr"/>
            <a:endParaRPr lang="it-IT" sz="1200" u="sng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6A729B-AF28-5FE1-449B-1D8E278E2885}"/>
              </a:ext>
            </a:extLst>
          </p:cNvPr>
          <p:cNvSpPr/>
          <p:nvPr/>
        </p:nvSpPr>
        <p:spPr>
          <a:xfrm>
            <a:off x="1127447" y="4432040"/>
            <a:ext cx="1940766" cy="17075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VIDEOGIOCO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i="1" u="sng"/>
              <a:t>SVILUPPATORE</a:t>
            </a:r>
            <a:endParaRPr lang="it-IT" sz="1200" i="1" u="sng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ANNO DI DISTRIBUZIONE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GENERE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PREZZO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TITOLO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REMAKE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4AB6E59-4D7B-E283-B9C2-8FB0D17F2F42}"/>
              </a:ext>
            </a:extLst>
          </p:cNvPr>
          <p:cNvSpPr/>
          <p:nvPr/>
        </p:nvSpPr>
        <p:spPr>
          <a:xfrm>
            <a:off x="10030408" y="4394719"/>
            <a:ext cx="1772816" cy="1744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SETTORE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ID STORE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ID SETTORE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B4B904B-73C7-BFC3-C3AC-060684700F18}"/>
              </a:ext>
            </a:extLst>
          </p:cNvPr>
          <p:cNvSpPr/>
          <p:nvPr/>
        </p:nvSpPr>
        <p:spPr>
          <a:xfrm>
            <a:off x="4866465" y="4590662"/>
            <a:ext cx="2714206" cy="1828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 TROVA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ID STORE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ID SETTORE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POSIZIONE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DISPONIBILITA’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TITOLO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i="1" u="sng" dirty="0"/>
              <a:t>SVILUPPATORE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4AD55DC-A92E-A52D-05DD-9A884D3444F3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068213" y="5386096"/>
            <a:ext cx="1798252" cy="11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C4BCC1E-BC4D-ECBD-AE13-6A62D31CD463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7580671" y="5267131"/>
            <a:ext cx="2449737" cy="23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648C2F0-4D99-419C-BBB9-1A59E4D795C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19335" y="1961760"/>
            <a:ext cx="9397481" cy="243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810649CB-6FAA-7782-0914-3A4FC29C719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22849" y="1073021"/>
            <a:ext cx="7159689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98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Santoni</dc:creator>
  <cp:lastModifiedBy>Sara Santoni</cp:lastModifiedBy>
  <cp:revision>4</cp:revision>
  <dcterms:created xsi:type="dcterms:W3CDTF">2023-07-26T16:34:29Z</dcterms:created>
  <dcterms:modified xsi:type="dcterms:W3CDTF">2023-07-29T13:31:47Z</dcterms:modified>
</cp:coreProperties>
</file>