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10AC6-101A-4669-8E29-57CA03175B89}" v="74" dt="2025-10-24T02:04:35.171"/>
    <p1510:client id="{6962D129-65A9-4E6A-81EE-F7B4370939AC}" v="11" dt="2025-10-24T18:45:38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 Porter" userId="529db3dffd39d92a" providerId="LiveId" clId="{4D810AC6-101A-4669-8E29-57CA03175B89}"/>
    <pc:docChg chg="undo redo custSel addSld delSld modSld">
      <pc:chgData name="Evan Porter" userId="529db3dffd39d92a" providerId="LiveId" clId="{4D810AC6-101A-4669-8E29-57CA03175B89}" dt="2025-10-24T02:16:51.748" v="3882" actId="20577"/>
      <pc:docMkLst>
        <pc:docMk/>
      </pc:docMkLst>
      <pc:sldChg chg="modSp mod">
        <pc:chgData name="Evan Porter" userId="529db3dffd39d92a" providerId="LiveId" clId="{4D810AC6-101A-4669-8E29-57CA03175B89}" dt="2025-10-24T01:55:47.882" v="3068" actId="20577"/>
        <pc:sldMkLst>
          <pc:docMk/>
          <pc:sldMk cId="2240364870" sldId="257"/>
        </pc:sldMkLst>
        <pc:spChg chg="mod">
          <ac:chgData name="Evan Porter" userId="529db3dffd39d92a" providerId="LiveId" clId="{4D810AC6-101A-4669-8E29-57CA03175B89}" dt="2025-10-24T01:55:47.882" v="3068" actId="20577"/>
          <ac:spMkLst>
            <pc:docMk/>
            <pc:sldMk cId="2240364870" sldId="257"/>
            <ac:spMk id="3" creationId="{945831C1-200A-4D98-8998-D1FC2D04C875}"/>
          </ac:spMkLst>
        </pc:spChg>
      </pc:sldChg>
      <pc:sldChg chg="modSp mod">
        <pc:chgData name="Evan Porter" userId="529db3dffd39d92a" providerId="LiveId" clId="{4D810AC6-101A-4669-8E29-57CA03175B89}" dt="2025-10-24T01:55:59.346" v="3071" actId="20577"/>
        <pc:sldMkLst>
          <pc:docMk/>
          <pc:sldMk cId="316620514" sldId="259"/>
        </pc:sldMkLst>
        <pc:spChg chg="mod">
          <ac:chgData name="Evan Porter" userId="529db3dffd39d92a" providerId="LiveId" clId="{4D810AC6-101A-4669-8E29-57CA03175B89}" dt="2025-10-24T01:55:59.346" v="3071" actId="20577"/>
          <ac:spMkLst>
            <pc:docMk/>
            <pc:sldMk cId="316620514" sldId="259"/>
            <ac:spMk id="6" creationId="{198C18DB-BB1E-B84F-C860-B6DB65911875}"/>
          </ac:spMkLst>
        </pc:spChg>
      </pc:sldChg>
      <pc:sldChg chg="modSp mod modNotesTx">
        <pc:chgData name="Evan Porter" userId="529db3dffd39d92a" providerId="LiveId" clId="{4D810AC6-101A-4669-8E29-57CA03175B89}" dt="2025-10-24T00:31:36.379" v="839" actId="14"/>
        <pc:sldMkLst>
          <pc:docMk/>
          <pc:sldMk cId="936631190" sldId="260"/>
        </pc:sldMkLst>
        <pc:spChg chg="mod">
          <ac:chgData name="Evan Porter" userId="529db3dffd39d92a" providerId="LiveId" clId="{4D810AC6-101A-4669-8E29-57CA03175B89}" dt="2025-10-24T00:31:36.379" v="839" actId="14"/>
          <ac:spMkLst>
            <pc:docMk/>
            <pc:sldMk cId="936631190" sldId="260"/>
            <ac:spMk id="3" creationId="{FE596D9F-219F-8C39-FF78-2A4D72A7CCF7}"/>
          </ac:spMkLst>
        </pc:spChg>
      </pc:sldChg>
      <pc:sldChg chg="addSp modSp new mod">
        <pc:chgData name="Evan Porter" userId="529db3dffd39d92a" providerId="LiveId" clId="{4D810AC6-101A-4669-8E29-57CA03175B89}" dt="2025-10-24T01:56:05.860" v="3072" actId="20577"/>
        <pc:sldMkLst>
          <pc:docMk/>
          <pc:sldMk cId="92870118" sldId="261"/>
        </pc:sldMkLst>
        <pc:spChg chg="mod">
          <ac:chgData name="Evan Porter" userId="529db3dffd39d92a" providerId="LiveId" clId="{4D810AC6-101A-4669-8E29-57CA03175B89}" dt="2025-10-24T01:16:45.049" v="1784" actId="20577"/>
          <ac:spMkLst>
            <pc:docMk/>
            <pc:sldMk cId="92870118" sldId="261"/>
            <ac:spMk id="2" creationId="{CD435E40-EF09-E11D-6862-F4D5ED747856}"/>
          </ac:spMkLst>
        </pc:spChg>
        <pc:spChg chg="mod">
          <ac:chgData name="Evan Porter" userId="529db3dffd39d92a" providerId="LiveId" clId="{4D810AC6-101A-4669-8E29-57CA03175B89}" dt="2025-10-24T01:56:05.860" v="3072" actId="20577"/>
          <ac:spMkLst>
            <pc:docMk/>
            <pc:sldMk cId="92870118" sldId="261"/>
            <ac:spMk id="3" creationId="{D3F4DC8D-4806-DDE1-6321-4780CC4AC604}"/>
          </ac:spMkLst>
        </pc:spChg>
        <pc:picChg chg="add mod modCrop">
          <ac:chgData name="Evan Porter" userId="529db3dffd39d92a" providerId="LiveId" clId="{4D810AC6-101A-4669-8E29-57CA03175B89}" dt="2025-10-24T00:39:23.161" v="960" actId="1076"/>
          <ac:picMkLst>
            <pc:docMk/>
            <pc:sldMk cId="92870118" sldId="261"/>
            <ac:picMk id="5" creationId="{FAB357E1-1A02-13D0-A52F-C10460D91F09}"/>
          </ac:picMkLst>
        </pc:picChg>
      </pc:sldChg>
      <pc:sldChg chg="addSp modSp new mod">
        <pc:chgData name="Evan Porter" userId="529db3dffd39d92a" providerId="LiveId" clId="{4D810AC6-101A-4669-8E29-57CA03175B89}" dt="2025-10-24T00:47:03.150" v="1370" actId="207"/>
        <pc:sldMkLst>
          <pc:docMk/>
          <pc:sldMk cId="148916284" sldId="262"/>
        </pc:sldMkLst>
        <pc:spChg chg="mod">
          <ac:chgData name="Evan Porter" userId="529db3dffd39d92a" providerId="LiveId" clId="{4D810AC6-101A-4669-8E29-57CA03175B89}" dt="2025-10-24T00:43:20.910" v="1148" actId="20577"/>
          <ac:spMkLst>
            <pc:docMk/>
            <pc:sldMk cId="148916284" sldId="262"/>
            <ac:spMk id="2" creationId="{BB294C0D-060A-932E-6843-6DCCC0C45705}"/>
          </ac:spMkLst>
        </pc:spChg>
        <pc:spChg chg="mod">
          <ac:chgData name="Evan Porter" userId="529db3dffd39d92a" providerId="LiveId" clId="{4D810AC6-101A-4669-8E29-57CA03175B89}" dt="2025-10-24T00:47:03.150" v="1370" actId="207"/>
          <ac:spMkLst>
            <pc:docMk/>
            <pc:sldMk cId="148916284" sldId="262"/>
            <ac:spMk id="3" creationId="{1A1D6840-93ED-99E8-57C7-280AE198237F}"/>
          </ac:spMkLst>
        </pc:spChg>
        <pc:picChg chg="add mod modCrop">
          <ac:chgData name="Evan Porter" userId="529db3dffd39d92a" providerId="LiveId" clId="{4D810AC6-101A-4669-8E29-57CA03175B89}" dt="2025-10-24T00:45:13.768" v="1259" actId="14100"/>
          <ac:picMkLst>
            <pc:docMk/>
            <pc:sldMk cId="148916284" sldId="262"/>
            <ac:picMk id="5" creationId="{E43FBCD6-8119-EE9A-B40B-AD42DC8E9741}"/>
          </ac:picMkLst>
        </pc:picChg>
      </pc:sldChg>
      <pc:sldChg chg="addSp delSp modSp new mod">
        <pc:chgData name="Evan Porter" userId="529db3dffd39d92a" providerId="LiveId" clId="{4D810AC6-101A-4669-8E29-57CA03175B89}" dt="2025-10-24T01:11:38.993" v="1645" actId="20577"/>
        <pc:sldMkLst>
          <pc:docMk/>
          <pc:sldMk cId="62427710" sldId="263"/>
        </pc:sldMkLst>
        <pc:spChg chg="mod">
          <ac:chgData name="Evan Porter" userId="529db3dffd39d92a" providerId="LiveId" clId="{4D810AC6-101A-4669-8E29-57CA03175B89}" dt="2025-10-24T01:11:38.993" v="1645" actId="20577"/>
          <ac:spMkLst>
            <pc:docMk/>
            <pc:sldMk cId="62427710" sldId="263"/>
            <ac:spMk id="2" creationId="{5F96E89F-63F0-156F-773F-746443C72D80}"/>
          </ac:spMkLst>
        </pc:spChg>
        <pc:spChg chg="del">
          <ac:chgData name="Evan Porter" userId="529db3dffd39d92a" providerId="LiveId" clId="{4D810AC6-101A-4669-8E29-57CA03175B89}" dt="2025-10-24T00:53:27.310" v="1464"/>
          <ac:spMkLst>
            <pc:docMk/>
            <pc:sldMk cId="62427710" sldId="263"/>
            <ac:spMk id="3" creationId="{AA35A58E-00B6-9664-ADC3-B99C1954C80C}"/>
          </ac:spMkLst>
        </pc:spChg>
        <pc:spChg chg="add del mod">
          <ac:chgData name="Evan Porter" userId="529db3dffd39d92a" providerId="LiveId" clId="{4D810AC6-101A-4669-8E29-57CA03175B89}" dt="2025-10-24T00:54:23.642" v="1474"/>
          <ac:spMkLst>
            <pc:docMk/>
            <pc:sldMk cId="62427710" sldId="263"/>
            <ac:spMk id="7" creationId="{EFC07F30-0D20-E92A-31F8-BBD4AAE6FD76}"/>
          </ac:spMkLst>
        </pc:spChg>
        <pc:spChg chg="add del mod">
          <ac:chgData name="Evan Porter" userId="529db3dffd39d92a" providerId="LiveId" clId="{4D810AC6-101A-4669-8E29-57CA03175B89}" dt="2025-10-24T01:11:10.821" v="1618"/>
          <ac:spMkLst>
            <pc:docMk/>
            <pc:sldMk cId="62427710" sldId="263"/>
            <ac:spMk id="11" creationId="{7F937702-8D70-E5B1-5E01-C2573E770C26}"/>
          </ac:spMkLst>
        </pc:spChg>
        <pc:picChg chg="add del mod modCrop">
          <ac:chgData name="Evan Porter" userId="529db3dffd39d92a" providerId="LiveId" clId="{4D810AC6-101A-4669-8E29-57CA03175B89}" dt="2025-10-24T00:54:21.742" v="1473" actId="478"/>
          <ac:picMkLst>
            <pc:docMk/>
            <pc:sldMk cId="62427710" sldId="263"/>
            <ac:picMk id="5" creationId="{00228657-9180-F898-B35B-5DB0BA87A379}"/>
          </ac:picMkLst>
        </pc:picChg>
        <pc:picChg chg="add del mod modCrop">
          <ac:chgData name="Evan Porter" userId="529db3dffd39d92a" providerId="LiveId" clId="{4D810AC6-101A-4669-8E29-57CA03175B89}" dt="2025-10-24T01:11:04.319" v="1617" actId="478"/>
          <ac:picMkLst>
            <pc:docMk/>
            <pc:sldMk cId="62427710" sldId="263"/>
            <ac:picMk id="9" creationId="{C83F44A1-BF6D-AF7E-A5E9-DDF2F3A35BC8}"/>
          </ac:picMkLst>
        </pc:picChg>
        <pc:picChg chg="add mod modCrop">
          <ac:chgData name="Evan Porter" userId="529db3dffd39d92a" providerId="LiveId" clId="{4D810AC6-101A-4669-8E29-57CA03175B89}" dt="2025-10-24T01:11:26.345" v="1628" actId="1076"/>
          <ac:picMkLst>
            <pc:docMk/>
            <pc:sldMk cId="62427710" sldId="263"/>
            <ac:picMk id="13" creationId="{7B6D6379-5C91-5420-B355-89774EDDBBBE}"/>
          </ac:picMkLst>
        </pc:picChg>
      </pc:sldChg>
      <pc:sldChg chg="addSp delSp modSp new mod">
        <pc:chgData name="Evan Porter" userId="529db3dffd39d92a" providerId="LiveId" clId="{4D810AC6-101A-4669-8E29-57CA03175B89}" dt="2025-10-24T01:56:16.029" v="3073" actId="20577"/>
        <pc:sldMkLst>
          <pc:docMk/>
          <pc:sldMk cId="2230914206" sldId="264"/>
        </pc:sldMkLst>
        <pc:spChg chg="mod">
          <ac:chgData name="Evan Porter" userId="529db3dffd39d92a" providerId="LiveId" clId="{4D810AC6-101A-4669-8E29-57CA03175B89}" dt="2025-10-24T01:05:55.373" v="1616" actId="20577"/>
          <ac:spMkLst>
            <pc:docMk/>
            <pc:sldMk cId="2230914206" sldId="264"/>
            <ac:spMk id="2" creationId="{7EBCF167-BE59-170C-1212-66480F21D676}"/>
          </ac:spMkLst>
        </pc:spChg>
        <pc:spChg chg="del">
          <ac:chgData name="Evan Porter" userId="529db3dffd39d92a" providerId="LiveId" clId="{4D810AC6-101A-4669-8E29-57CA03175B89}" dt="2025-10-24T00:57:44.257" v="1500"/>
          <ac:spMkLst>
            <pc:docMk/>
            <pc:sldMk cId="2230914206" sldId="264"/>
            <ac:spMk id="3" creationId="{DC65EDFC-2BD3-7258-0833-83D02470EA6A}"/>
          </ac:spMkLst>
        </pc:spChg>
        <pc:spChg chg="add del mod">
          <ac:chgData name="Evan Porter" userId="529db3dffd39d92a" providerId="LiveId" clId="{4D810AC6-101A-4669-8E29-57CA03175B89}" dt="2025-10-24T00:58:30.420" v="1514" actId="478"/>
          <ac:spMkLst>
            <pc:docMk/>
            <pc:sldMk cId="2230914206" sldId="264"/>
            <ac:spMk id="7" creationId="{FA2284A3-8EB8-8B07-13F7-A2E08F1DB65D}"/>
          </ac:spMkLst>
        </pc:spChg>
        <pc:spChg chg="add mod">
          <ac:chgData name="Evan Porter" userId="529db3dffd39d92a" providerId="LiveId" clId="{4D810AC6-101A-4669-8E29-57CA03175B89}" dt="2025-10-24T00:58:23.869" v="1512" actId="571"/>
          <ac:spMkLst>
            <pc:docMk/>
            <pc:sldMk cId="2230914206" sldId="264"/>
            <ac:spMk id="8" creationId="{F24FDF5E-1F0A-0CC5-228A-56C24E583035}"/>
          </ac:spMkLst>
        </pc:spChg>
        <pc:spChg chg="add mod">
          <ac:chgData name="Evan Porter" userId="529db3dffd39d92a" providerId="LiveId" clId="{4D810AC6-101A-4669-8E29-57CA03175B89}" dt="2025-10-24T01:56:16.029" v="3073" actId="20577"/>
          <ac:spMkLst>
            <pc:docMk/>
            <pc:sldMk cId="2230914206" sldId="264"/>
            <ac:spMk id="9" creationId="{7793F5EB-87AF-B315-D231-729FB44084AC}"/>
          </ac:spMkLst>
        </pc:spChg>
        <pc:picChg chg="add mod modCrop">
          <ac:chgData name="Evan Porter" userId="529db3dffd39d92a" providerId="LiveId" clId="{4D810AC6-101A-4669-8E29-57CA03175B89}" dt="2025-10-24T00:58:58.565" v="1555" actId="1076"/>
          <ac:picMkLst>
            <pc:docMk/>
            <pc:sldMk cId="2230914206" sldId="264"/>
            <ac:picMk id="5" creationId="{042B18A2-AE32-CA03-4EE7-8076429CA74E}"/>
          </ac:picMkLst>
        </pc:picChg>
      </pc:sldChg>
      <pc:sldChg chg="addSp delSp modSp new mod">
        <pc:chgData name="Evan Porter" userId="529db3dffd39d92a" providerId="LiveId" clId="{4D810AC6-101A-4669-8E29-57CA03175B89}" dt="2025-10-24T01:56:30.104" v="3074" actId="20577"/>
        <pc:sldMkLst>
          <pc:docMk/>
          <pc:sldMk cId="573623804" sldId="265"/>
        </pc:sldMkLst>
        <pc:spChg chg="mod">
          <ac:chgData name="Evan Porter" userId="529db3dffd39d92a" providerId="LiveId" clId="{4D810AC6-101A-4669-8E29-57CA03175B89}" dt="2025-10-24T01:27:06.436" v="2186" actId="6549"/>
          <ac:spMkLst>
            <pc:docMk/>
            <pc:sldMk cId="573623804" sldId="265"/>
            <ac:spMk id="2" creationId="{F7EA5B06-B262-5491-6E23-A73BD6A0165F}"/>
          </ac:spMkLst>
        </pc:spChg>
        <pc:spChg chg="del mod">
          <ac:chgData name="Evan Porter" userId="529db3dffd39d92a" providerId="LiveId" clId="{4D810AC6-101A-4669-8E29-57CA03175B89}" dt="2025-10-24T01:21:22.404" v="2074" actId="478"/>
          <ac:spMkLst>
            <pc:docMk/>
            <pc:sldMk cId="573623804" sldId="265"/>
            <ac:spMk id="3" creationId="{41B9B888-B624-BB6F-ABD6-1F27D04A7B10}"/>
          </ac:spMkLst>
        </pc:spChg>
        <pc:spChg chg="add mod">
          <ac:chgData name="Evan Porter" userId="529db3dffd39d92a" providerId="LiveId" clId="{4D810AC6-101A-4669-8E29-57CA03175B89}" dt="2025-10-24T01:21:00.133" v="2069"/>
          <ac:spMkLst>
            <pc:docMk/>
            <pc:sldMk cId="573623804" sldId="265"/>
            <ac:spMk id="6" creationId="{FA1AB3E0-46C1-5F4C-440F-E8895B7C2406}"/>
          </ac:spMkLst>
        </pc:spChg>
        <pc:spChg chg="add del">
          <ac:chgData name="Evan Porter" userId="529db3dffd39d92a" providerId="LiveId" clId="{4D810AC6-101A-4669-8E29-57CA03175B89}" dt="2025-10-24T01:21:03.677" v="2071" actId="22"/>
          <ac:spMkLst>
            <pc:docMk/>
            <pc:sldMk cId="573623804" sldId="265"/>
            <ac:spMk id="8" creationId="{9758B4BD-6013-0E7F-6B5F-C7A6B5BEC247}"/>
          </ac:spMkLst>
        </pc:spChg>
        <pc:spChg chg="add mod">
          <ac:chgData name="Evan Porter" userId="529db3dffd39d92a" providerId="LiveId" clId="{4D810AC6-101A-4669-8E29-57CA03175B89}" dt="2025-10-24T01:56:30.104" v="3074" actId="20577"/>
          <ac:spMkLst>
            <pc:docMk/>
            <pc:sldMk cId="573623804" sldId="265"/>
            <ac:spMk id="9" creationId="{1F4C0329-886E-83A9-26C7-5EB4669BA02F}"/>
          </ac:spMkLst>
        </pc:spChg>
        <pc:picChg chg="add mod modCrop">
          <ac:chgData name="Evan Porter" userId="529db3dffd39d92a" providerId="LiveId" clId="{4D810AC6-101A-4669-8E29-57CA03175B89}" dt="2025-10-24T01:20:38.911" v="2063" actId="1076"/>
          <ac:picMkLst>
            <pc:docMk/>
            <pc:sldMk cId="573623804" sldId="265"/>
            <ac:picMk id="5" creationId="{99A15A38-08A1-2E3D-D653-7D9263B74CF6}"/>
          </ac:picMkLst>
        </pc:picChg>
      </pc:sldChg>
      <pc:sldChg chg="add del">
        <pc:chgData name="Evan Porter" userId="529db3dffd39d92a" providerId="LiveId" clId="{4D810AC6-101A-4669-8E29-57CA03175B89}" dt="2025-10-24T01:05:41.720" v="1609"/>
        <pc:sldMkLst>
          <pc:docMk/>
          <pc:sldMk cId="3635299091" sldId="265"/>
        </pc:sldMkLst>
      </pc:sldChg>
      <pc:sldChg chg="addSp delSp modSp new mod">
        <pc:chgData name="Evan Porter" userId="529db3dffd39d92a" providerId="LiveId" clId="{4D810AC6-101A-4669-8E29-57CA03175B89}" dt="2025-10-24T01:15:51.570" v="1767" actId="20577"/>
        <pc:sldMkLst>
          <pc:docMk/>
          <pc:sldMk cId="2247177647" sldId="266"/>
        </pc:sldMkLst>
        <pc:spChg chg="del">
          <ac:chgData name="Evan Porter" userId="529db3dffd39d92a" providerId="LiveId" clId="{4D810AC6-101A-4669-8E29-57CA03175B89}" dt="2025-10-24T01:13:09.165" v="1647"/>
          <ac:spMkLst>
            <pc:docMk/>
            <pc:sldMk cId="2247177647" sldId="266"/>
            <ac:spMk id="3" creationId="{39CA0EB3-61BC-7F88-5402-3A0BA4AB5F61}"/>
          </ac:spMkLst>
        </pc:spChg>
        <pc:spChg chg="add mod">
          <ac:chgData name="Evan Porter" userId="529db3dffd39d92a" providerId="LiveId" clId="{4D810AC6-101A-4669-8E29-57CA03175B89}" dt="2025-10-24T01:15:51.570" v="1767" actId="20577"/>
          <ac:spMkLst>
            <pc:docMk/>
            <pc:sldMk cId="2247177647" sldId="266"/>
            <ac:spMk id="6" creationId="{1878F9FE-DB80-DF6E-2A0E-35F628700D84}"/>
          </ac:spMkLst>
        </pc:spChg>
        <pc:picChg chg="add mod modCrop">
          <ac:chgData name="Evan Porter" userId="529db3dffd39d92a" providerId="LiveId" clId="{4D810AC6-101A-4669-8E29-57CA03175B89}" dt="2025-10-24T01:13:43.529" v="1661" actId="1076"/>
          <ac:picMkLst>
            <pc:docMk/>
            <pc:sldMk cId="2247177647" sldId="266"/>
            <ac:picMk id="5" creationId="{8A7301CA-39F5-E897-314B-B82FDAEA97B0}"/>
          </ac:picMkLst>
        </pc:picChg>
      </pc:sldChg>
      <pc:sldChg chg="addSp delSp modSp new mod">
        <pc:chgData name="Evan Porter" userId="529db3dffd39d92a" providerId="LiveId" clId="{4D810AC6-101A-4669-8E29-57CA03175B89}" dt="2025-10-24T01:56:35.264" v="3075" actId="20577"/>
        <pc:sldMkLst>
          <pc:docMk/>
          <pc:sldMk cId="3500816475" sldId="267"/>
        </pc:sldMkLst>
        <pc:spChg chg="mod">
          <ac:chgData name="Evan Porter" userId="529db3dffd39d92a" providerId="LiveId" clId="{4D810AC6-101A-4669-8E29-57CA03175B89}" dt="2025-10-24T01:34:57.334" v="2297" actId="20577"/>
          <ac:spMkLst>
            <pc:docMk/>
            <pc:sldMk cId="3500816475" sldId="267"/>
            <ac:spMk id="2" creationId="{D4386794-9A61-8E98-2FCC-56B3C7C90883}"/>
          </ac:spMkLst>
        </pc:spChg>
        <pc:spChg chg="del">
          <ac:chgData name="Evan Porter" userId="529db3dffd39d92a" providerId="LiveId" clId="{4D810AC6-101A-4669-8E29-57CA03175B89}" dt="2025-10-24T01:33:13.500" v="2188"/>
          <ac:spMkLst>
            <pc:docMk/>
            <pc:sldMk cId="3500816475" sldId="267"/>
            <ac:spMk id="3" creationId="{760814D6-139C-DAD1-89F7-17BB8FABB2DF}"/>
          </ac:spMkLst>
        </pc:spChg>
        <pc:spChg chg="add del mod">
          <ac:chgData name="Evan Porter" userId="529db3dffd39d92a" providerId="LiveId" clId="{4D810AC6-101A-4669-8E29-57CA03175B89}" dt="2025-10-24T01:33:45.353" v="2196"/>
          <ac:spMkLst>
            <pc:docMk/>
            <pc:sldMk cId="3500816475" sldId="267"/>
            <ac:spMk id="7" creationId="{09B19EE5-901C-344A-0E6E-02D8CF81005E}"/>
          </ac:spMkLst>
        </pc:spChg>
        <pc:spChg chg="add mod">
          <ac:chgData name="Evan Porter" userId="529db3dffd39d92a" providerId="LiveId" clId="{4D810AC6-101A-4669-8E29-57CA03175B89}" dt="2025-10-24T01:56:35.264" v="3075" actId="20577"/>
          <ac:spMkLst>
            <pc:docMk/>
            <pc:sldMk cId="3500816475" sldId="267"/>
            <ac:spMk id="10" creationId="{844CB5FF-87CD-D54B-7EC1-5FE57DBD6C19}"/>
          </ac:spMkLst>
        </pc:spChg>
        <pc:picChg chg="add del mod modCrop">
          <ac:chgData name="Evan Porter" userId="529db3dffd39d92a" providerId="LiveId" clId="{4D810AC6-101A-4669-8E29-57CA03175B89}" dt="2025-10-24T01:33:43.767" v="2195" actId="478"/>
          <ac:picMkLst>
            <pc:docMk/>
            <pc:sldMk cId="3500816475" sldId="267"/>
            <ac:picMk id="5" creationId="{6C81A280-36B0-EA79-C305-691DEC8F97E9}"/>
          </ac:picMkLst>
        </pc:picChg>
        <pc:picChg chg="add mod modCrop">
          <ac:chgData name="Evan Porter" userId="529db3dffd39d92a" providerId="LiveId" clId="{4D810AC6-101A-4669-8E29-57CA03175B89}" dt="2025-10-24T01:34:08.789" v="2206" actId="1076"/>
          <ac:picMkLst>
            <pc:docMk/>
            <pc:sldMk cId="3500816475" sldId="267"/>
            <ac:picMk id="9" creationId="{45A21AFF-655A-4525-C036-22B5B5CB2AEF}"/>
          </ac:picMkLst>
        </pc:picChg>
      </pc:sldChg>
      <pc:sldChg chg="addSp delSp modSp new mod">
        <pc:chgData name="Evan Porter" userId="529db3dffd39d92a" providerId="LiveId" clId="{4D810AC6-101A-4669-8E29-57CA03175B89}" dt="2025-10-24T02:16:51.748" v="3882" actId="20577"/>
        <pc:sldMkLst>
          <pc:docMk/>
          <pc:sldMk cId="3167378963" sldId="268"/>
        </pc:sldMkLst>
        <pc:spChg chg="mod">
          <ac:chgData name="Evan Porter" userId="529db3dffd39d92a" providerId="LiveId" clId="{4D810AC6-101A-4669-8E29-57CA03175B89}" dt="2025-10-24T02:08:30.963" v="3565" actId="20577"/>
          <ac:spMkLst>
            <pc:docMk/>
            <pc:sldMk cId="3167378963" sldId="268"/>
            <ac:spMk id="2" creationId="{64E5612E-6B1A-DC5F-182A-BA2CA5AD6C42}"/>
          </ac:spMkLst>
        </pc:spChg>
        <pc:spChg chg="del">
          <ac:chgData name="Evan Porter" userId="529db3dffd39d92a" providerId="LiveId" clId="{4D810AC6-101A-4669-8E29-57CA03175B89}" dt="2025-10-24T01:50:16.345" v="2736"/>
          <ac:spMkLst>
            <pc:docMk/>
            <pc:sldMk cId="3167378963" sldId="268"/>
            <ac:spMk id="3" creationId="{0F114E0D-50E1-B6D9-D734-EDB5F7CD3B92}"/>
          </ac:spMkLst>
        </pc:spChg>
        <pc:spChg chg="add del mod">
          <ac:chgData name="Evan Porter" userId="529db3dffd39d92a" providerId="LiveId" clId="{4D810AC6-101A-4669-8E29-57CA03175B89}" dt="2025-10-24T01:51:09.422" v="2802" actId="22"/>
          <ac:spMkLst>
            <pc:docMk/>
            <pc:sldMk cId="3167378963" sldId="268"/>
            <ac:spMk id="7" creationId="{8DB33D08-DB29-E246-C5FB-7430101D17A2}"/>
          </ac:spMkLst>
        </pc:spChg>
        <pc:spChg chg="add mod">
          <ac:chgData name="Evan Porter" userId="529db3dffd39d92a" providerId="LiveId" clId="{4D810AC6-101A-4669-8E29-57CA03175B89}" dt="2025-10-24T01:51:31.457" v="2830"/>
          <ac:spMkLst>
            <pc:docMk/>
            <pc:sldMk cId="3167378963" sldId="268"/>
            <ac:spMk id="8" creationId="{FE593996-7317-E4F5-66DE-9A72FBA75E53}"/>
          </ac:spMkLst>
        </pc:spChg>
        <pc:spChg chg="add mod">
          <ac:chgData name="Evan Porter" userId="529db3dffd39d92a" providerId="LiveId" clId="{4D810AC6-101A-4669-8E29-57CA03175B89}" dt="2025-10-24T02:16:51.748" v="3882" actId="20577"/>
          <ac:spMkLst>
            <pc:docMk/>
            <pc:sldMk cId="3167378963" sldId="268"/>
            <ac:spMk id="9" creationId="{593B5D47-0711-00A5-0D42-31C356886BB5}"/>
          </ac:spMkLst>
        </pc:spChg>
        <pc:picChg chg="add mod modCrop">
          <ac:chgData name="Evan Porter" userId="529db3dffd39d92a" providerId="LiveId" clId="{4D810AC6-101A-4669-8E29-57CA03175B89}" dt="2025-10-24T02:05:38.774" v="3512" actId="1076"/>
          <ac:picMkLst>
            <pc:docMk/>
            <pc:sldMk cId="3167378963" sldId="268"/>
            <ac:picMk id="5" creationId="{A6BA2B05-6F55-5B4F-11EB-7F7E081A4B92}"/>
          </ac:picMkLst>
        </pc:picChg>
      </pc:sldChg>
    </pc:docChg>
  </pc:docChgLst>
  <pc:docChgLst>
    <pc:chgData name="Evan Porter" userId="529db3dffd39d92a" providerId="LiveId" clId="{604F3C1D-5CC4-462F-994D-5F0D2370B998}"/>
    <pc:docChg chg="undo custSel modSld">
      <pc:chgData name="Evan Porter" userId="529db3dffd39d92a" providerId="LiveId" clId="{604F3C1D-5CC4-462F-994D-5F0D2370B998}" dt="2025-10-24T18:45:39.336" v="189" actId="20577"/>
      <pc:docMkLst>
        <pc:docMk/>
      </pc:docMkLst>
      <pc:sldChg chg="modSp mod">
        <pc:chgData name="Evan Porter" userId="529db3dffd39d92a" providerId="LiveId" clId="{604F3C1D-5CC4-462F-994D-5F0D2370B998}" dt="2025-10-24T18:45:39.336" v="189" actId="20577"/>
        <pc:sldMkLst>
          <pc:docMk/>
          <pc:sldMk cId="1354261201" sldId="256"/>
        </pc:sldMkLst>
        <pc:spChg chg="mod">
          <ac:chgData name="Evan Porter" userId="529db3dffd39d92a" providerId="LiveId" clId="{604F3C1D-5CC4-462F-994D-5F0D2370B998}" dt="2025-10-24T18:45:39.336" v="189" actId="20577"/>
          <ac:spMkLst>
            <pc:docMk/>
            <pc:sldMk cId="1354261201" sldId="256"/>
            <ac:spMk id="3" creationId="{A417ACB6-34F2-CB89-A5C1-5761AB536BB1}"/>
          </ac:spMkLst>
        </pc:spChg>
      </pc:sldChg>
      <pc:sldChg chg="addSp modSp mod">
        <pc:chgData name="Evan Porter" userId="529db3dffd39d92a" providerId="LiveId" clId="{604F3C1D-5CC4-462F-994D-5F0D2370B998}" dt="2025-10-24T18:18:41.022" v="53" actId="1076"/>
        <pc:sldMkLst>
          <pc:docMk/>
          <pc:sldMk cId="1263268456" sldId="258"/>
        </pc:sldMkLst>
        <pc:spChg chg="add mod">
          <ac:chgData name="Evan Porter" userId="529db3dffd39d92a" providerId="LiveId" clId="{604F3C1D-5CC4-462F-994D-5F0D2370B998}" dt="2025-10-24T18:18:17.599" v="49" actId="1076"/>
          <ac:spMkLst>
            <pc:docMk/>
            <pc:sldMk cId="1263268456" sldId="258"/>
            <ac:spMk id="4" creationId="{D6DB20B4-32E8-FE97-4065-F1A95C8F092E}"/>
          </ac:spMkLst>
        </pc:spChg>
        <pc:picChg chg="mod modCrop">
          <ac:chgData name="Evan Porter" userId="529db3dffd39d92a" providerId="LiveId" clId="{604F3C1D-5CC4-462F-994D-5F0D2370B998}" dt="2025-10-24T18:18:41.022" v="53" actId="1076"/>
          <ac:picMkLst>
            <pc:docMk/>
            <pc:sldMk cId="1263268456" sldId="258"/>
            <ac:picMk id="5" creationId="{6D9BF61B-9FC0-7142-F619-EC2BC3FEECFF}"/>
          </ac:picMkLst>
        </pc:picChg>
      </pc:sldChg>
      <pc:sldChg chg="addSp modSp mod">
        <pc:chgData name="Evan Porter" userId="529db3dffd39d92a" providerId="LiveId" clId="{604F3C1D-5CC4-462F-994D-5F0D2370B998}" dt="2025-10-24T18:19:50.561" v="108" actId="1076"/>
        <pc:sldMkLst>
          <pc:docMk/>
          <pc:sldMk cId="62427710" sldId="263"/>
        </pc:sldMkLst>
        <pc:spChg chg="add mod">
          <ac:chgData name="Evan Porter" userId="529db3dffd39d92a" providerId="LiveId" clId="{604F3C1D-5CC4-462F-994D-5F0D2370B998}" dt="2025-10-24T18:19:50.561" v="108" actId="1076"/>
          <ac:spMkLst>
            <pc:docMk/>
            <pc:sldMk cId="62427710" sldId="263"/>
            <ac:spMk id="3" creationId="{3ADA2E13-82BC-65D1-963B-A7189C768FA9}"/>
          </ac:spMkLst>
        </pc:spChg>
      </pc:sldChg>
      <pc:sldChg chg="modSp mod">
        <pc:chgData name="Evan Porter" userId="529db3dffd39d92a" providerId="LiveId" clId="{604F3C1D-5CC4-462F-994D-5F0D2370B998}" dt="2025-10-24T18:14:38.397" v="43" actId="20577"/>
        <pc:sldMkLst>
          <pc:docMk/>
          <pc:sldMk cId="573623804" sldId="265"/>
        </pc:sldMkLst>
        <pc:spChg chg="mod">
          <ac:chgData name="Evan Porter" userId="529db3dffd39d92a" providerId="LiveId" clId="{604F3C1D-5CC4-462F-994D-5F0D2370B998}" dt="2025-10-24T18:14:38.397" v="43" actId="20577"/>
          <ac:spMkLst>
            <pc:docMk/>
            <pc:sldMk cId="573623804" sldId="265"/>
            <ac:spMk id="9" creationId="{1F4C0329-886E-83A9-26C7-5EB4669BA0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B9942-4AE3-48FB-B7E8-D1D3CD7FFBE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732AF-2FC9-44A6-84B8-A0482E516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3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it is, is the proportion of the population that turns over due to natural rates of births and deaths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732AF-2FC9-44A6-84B8-A0482E516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0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between sneezing into a crowd and biting one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732AF-2FC9-44A6-84B8-A0482E516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EBD-3881-E649-2401-48C6C94FB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308F5-B362-5160-5BE1-3785FB12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6C0C9-BCF7-B695-5A53-0616E62F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AB0D-C4AF-70E7-81E7-1F238EA1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E37D-CBE1-F559-9F6E-B0920E14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ED29-2B9D-72A7-A01A-818C61C5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639DA-ED7B-417D-66FA-65119EFC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FEB9-7269-7BD9-76BC-A17BE1E5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C81E-6B4F-027D-8FDF-28EB0847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AE99-15E3-F590-721B-CE098C58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1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D7B57-3762-1CA2-0D6F-058A82F77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BC6A0-A045-7188-4472-75C81F366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4551-C413-4780-6065-5B319609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A8B2D-77FD-0F8E-2B21-5DC91275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FE36-9EA6-1D23-FC36-B17DC9F5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09A0-5586-C1F8-6AED-2BC9B41C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3B8E-0594-62E8-0757-B3CD93765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DDA09-C1B5-7E2C-E4EC-2C0DF44C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2635-3F12-818A-8B1B-7F9E4DAC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1A7EB-95C9-040C-8185-5E717541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7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14C3-C659-0562-0DC6-2BB23817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B894-C30D-B9FC-6A0D-14D60D8A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F2A9-CD48-7A90-6182-6DAFE862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61A5-2894-3948-8813-2A9CF6D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5306-3980-FC73-5CF5-D8BECE7B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FB5B-08EA-5CC1-770F-7DF18237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5391-908B-1F81-03B9-8553B5A65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EAA3-7550-15B9-177C-3DBCB55EE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FD027-E1E8-1051-8092-63911FBA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5F6E2-43D2-FEC3-F073-CCAAED34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F1DF-FDA9-FDA8-7F30-8D97563D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9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86E4-2703-8B92-D98A-98D5CAF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A90C-4EF0-7B1E-83C7-8DF0CA652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8EFBE-1AAB-0E21-B803-FA681788B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1DFF2-255F-5C15-D65D-DE87F2ED2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EE963-E564-FFCB-5901-39BD19F4A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35B49-C4F8-8B60-CCCD-6BBE3FD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E344F-F5EC-0A10-DA1A-481D32AE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DC24C-D71E-2804-723B-C303C934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8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204F-0CEF-7864-C95D-3ED80440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4EEBD-F284-B0B1-EFB7-5CD29FEE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4E44E-2409-D911-61E2-55B6B8E7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DAC87-4ED5-78BB-3D60-8E58DA1B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24C6C-FB5B-92A0-1AAA-5377A015D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198F-D143-A257-BB0F-57C17613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2D9A6-6726-7581-6DE5-5C00FCCC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6E10-954D-8B10-0252-1C9AAAE3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472D-36E8-730D-E40F-813F8702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30C12-62BF-C5B3-9068-2466D6A9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9A342-1649-88B4-D924-9E15341D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27D73-D982-0C83-C997-AFD2341A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2E71-4892-9E71-853A-7B1D9097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B81E-A41B-0A18-C8EB-2AE01094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555A1-E4D2-2ED1-F1EC-8B6EAC172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E56F1-0160-995B-2564-AD337BC82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E331-C451-AD0A-F4F6-82FAC0ED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B2BF8-6F1B-D68B-55DA-2DAF5C48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DB4E-136B-C72B-2E1B-B11174E9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CCECA-18FC-0EBF-70A3-1B345CF7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1A568-08BC-D359-3AEA-86D352AF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8E08-5F66-3D37-5388-B05185E61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17F28-1754-456D-B0D6-F849CC7359B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D68E6-0F74-FBD8-E02C-996B136B1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65DD-64E3-37D3-51E4-4B40BC68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BCC5B-BD23-4F44-AAB8-B084914C9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anJporter99@gmail.com" TargetMode="External"/><Relationship Id="rId2" Type="http://schemas.openxmlformats.org/officeDocument/2006/relationships/hyperlink" Target="mailto:BehmerPorter.2@o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va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978140084103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D88B-0244-22CD-DC87-8A1926585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SIR Model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7ACB6-34F2-CB89-A5C1-5761AB536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Evan Behmer Porter, MPH</a:t>
            </a:r>
          </a:p>
          <a:p>
            <a:r>
              <a:rPr lang="en-US" dirty="0">
                <a:hlinkClick r:id="rId2"/>
              </a:rPr>
              <a:t>BehmerPorter.2@osu.edu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EvanJPorter99@gmail.com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61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F167-BE59-170C-1212-66480F21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SIRS: Waning Immunity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042B18A2-AE32-CA03-4EE7-8076429CA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0" t="26778" r="29561" b="28129"/>
          <a:stretch>
            <a:fillRect/>
          </a:stretch>
        </p:blipFill>
        <p:spPr>
          <a:xfrm>
            <a:off x="6096000" y="2095402"/>
            <a:ext cx="6019800" cy="376923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93F5EB-87AF-B315-D231-729FB44084AC}"/>
              </a:ext>
            </a:extLst>
          </p:cNvPr>
          <p:cNvSpPr txBox="1">
            <a:spLocks/>
          </p:cNvSpPr>
          <p:nvPr/>
        </p:nvSpPr>
        <p:spPr>
          <a:xfrm>
            <a:off x="390144" y="1801368"/>
            <a:ext cx="6449568" cy="435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Equations remain SAME except added waning immunity rate</a:t>
            </a:r>
          </a:p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+ (S</a:t>
            </a:r>
            <a:r>
              <a:rPr lang="en-US" baseline="-25000" dirty="0"/>
              <a:t>t </a:t>
            </a:r>
            <a:r>
              <a:rPr lang="en-US" dirty="0"/>
              <a:t>+ I</a:t>
            </a:r>
            <a:r>
              <a:rPr lang="en-US" baseline="-25000" dirty="0"/>
              <a:t>t </a:t>
            </a:r>
            <a:r>
              <a:rPr lang="en-US" dirty="0"/>
              <a:t>+ R</a:t>
            </a:r>
            <a:r>
              <a:rPr lang="en-US" baseline="-25000" dirty="0"/>
              <a:t>t</a:t>
            </a:r>
            <a:r>
              <a:rPr lang="en-US" dirty="0"/>
              <a:t>)</a:t>
            </a:r>
            <a:r>
              <a:rPr lang="el-GR" dirty="0"/>
              <a:t>μ</a:t>
            </a:r>
            <a:r>
              <a:rPr lang="en-US" dirty="0"/>
              <a:t> - </a:t>
            </a:r>
            <a:r>
              <a:rPr lang="el-GR" dirty="0"/>
              <a:t>μ</a:t>
            </a:r>
            <a:r>
              <a:rPr lang="en-US" dirty="0"/>
              <a:t>S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baseline="-25000" dirty="0"/>
              <a:t>t+1</a:t>
            </a:r>
            <a:r>
              <a:rPr lang="en-US" dirty="0"/>
              <a:t> = I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I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baseline="-25000" dirty="0"/>
              <a:t>t+1</a:t>
            </a:r>
            <a:r>
              <a:rPr lang="en-US" dirty="0"/>
              <a:t> = R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R</a:t>
            </a:r>
            <a:r>
              <a:rPr lang="en-US" baseline="-25000" dirty="0"/>
              <a:t>t 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# of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I = # of Infected</a:t>
            </a:r>
          </a:p>
          <a:p>
            <a:pPr lvl="1"/>
            <a:r>
              <a:rPr lang="en-US" dirty="0"/>
              <a:t>R = # of Recovered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 = Recovery Rate</a:t>
            </a:r>
          </a:p>
          <a:p>
            <a:pPr lvl="1"/>
            <a:r>
              <a:rPr lang="el-GR" dirty="0"/>
              <a:t>μ</a:t>
            </a:r>
            <a:r>
              <a:rPr lang="en-US" dirty="0"/>
              <a:t> = natural birth rate = natural death rate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ω</a:t>
            </a:r>
            <a:r>
              <a:rPr lang="en-US" dirty="0">
                <a:solidFill>
                  <a:srgbClr val="FF0000"/>
                </a:solidFill>
              </a:rPr>
              <a:t> = rate of waning immunity</a:t>
            </a:r>
          </a:p>
        </p:txBody>
      </p:sp>
    </p:spTree>
    <p:extLst>
      <p:ext uri="{BB962C8B-B14F-4D97-AF65-F5344CB8AC3E}">
        <p14:creationId xmlns:p14="http://schemas.microsoft.com/office/powerpoint/2010/main" val="223091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5B06-B262-5491-6E23-A73BD6A0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SEIR: Latent Infection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99A15A38-08A1-2E3D-D653-7D9263B74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2" t="34583" r="23515" b="32917"/>
          <a:stretch>
            <a:fillRect/>
          </a:stretch>
        </p:blipFill>
        <p:spPr>
          <a:xfrm>
            <a:off x="5695950" y="2314574"/>
            <a:ext cx="6334125" cy="22288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4C0329-886E-83A9-26C7-5EB4669BA02F}"/>
              </a:ext>
            </a:extLst>
          </p:cNvPr>
          <p:cNvSpPr txBox="1">
            <a:spLocks/>
          </p:cNvSpPr>
          <p:nvPr/>
        </p:nvSpPr>
        <p:spPr>
          <a:xfrm>
            <a:off x="838200" y="1819656"/>
            <a:ext cx="6449568" cy="435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Shedding of pathogen is latent; doesn’t begin immediately</a:t>
            </a:r>
          </a:p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+ (S</a:t>
            </a:r>
            <a:r>
              <a:rPr lang="en-US" baseline="-25000" dirty="0"/>
              <a:t>t </a:t>
            </a:r>
            <a:r>
              <a:rPr lang="en-US" dirty="0">
                <a:solidFill>
                  <a:srgbClr val="FF0000"/>
                </a:solidFill>
              </a:rPr>
              <a:t>+ E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I</a:t>
            </a:r>
            <a:r>
              <a:rPr lang="en-US" baseline="-25000" dirty="0"/>
              <a:t>t </a:t>
            </a:r>
            <a:r>
              <a:rPr lang="en-US" dirty="0"/>
              <a:t>+ R</a:t>
            </a:r>
            <a:r>
              <a:rPr lang="en-US" baseline="-25000" dirty="0"/>
              <a:t>t</a:t>
            </a:r>
            <a:r>
              <a:rPr lang="en-US" dirty="0"/>
              <a:t>)</a:t>
            </a:r>
            <a:r>
              <a:rPr lang="el-GR" dirty="0"/>
              <a:t>μ</a:t>
            </a:r>
            <a:r>
              <a:rPr lang="en-US" dirty="0"/>
              <a:t> – </a:t>
            </a:r>
            <a:r>
              <a:rPr lang="el-GR" dirty="0"/>
              <a:t>μ</a:t>
            </a:r>
            <a:r>
              <a:rPr lang="en-US" dirty="0"/>
              <a:t>S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E</a:t>
            </a:r>
            <a:r>
              <a:rPr lang="en-US" baseline="-25000" dirty="0"/>
              <a:t>t+1 </a:t>
            </a:r>
            <a:r>
              <a:rPr lang="en-US" dirty="0"/>
              <a:t>= E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baseline="-25000" dirty="0"/>
              <a:t>t+1</a:t>
            </a:r>
            <a:r>
              <a:rPr lang="en-US" dirty="0"/>
              <a:t> = I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I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</a:t>
            </a:r>
            <a:r>
              <a:rPr lang="en-US" baseline="-25000" dirty="0"/>
              <a:t>t+1</a:t>
            </a:r>
            <a:r>
              <a:rPr lang="en-US" dirty="0"/>
              <a:t> = R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R</a:t>
            </a:r>
            <a:r>
              <a:rPr lang="en-US" baseline="-25000" dirty="0"/>
              <a:t>t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# of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I = # of Infected</a:t>
            </a:r>
          </a:p>
          <a:p>
            <a:pPr lvl="1"/>
            <a:r>
              <a:rPr lang="en-US" dirty="0"/>
              <a:t>R = # of Recovered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 = Recovery Rate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σ</a:t>
            </a:r>
            <a:r>
              <a:rPr lang="en-US" dirty="0">
                <a:solidFill>
                  <a:srgbClr val="FF0000"/>
                </a:solidFill>
              </a:rPr>
              <a:t> = rate of shedding/symptom onset</a:t>
            </a:r>
          </a:p>
          <a:p>
            <a:pPr lvl="1"/>
            <a:r>
              <a:rPr lang="el-GR" dirty="0"/>
              <a:t>μ</a:t>
            </a:r>
            <a:r>
              <a:rPr lang="en-US" dirty="0"/>
              <a:t> = natural birth rate = natural death rate</a:t>
            </a:r>
          </a:p>
        </p:txBody>
      </p:sp>
    </p:spTree>
    <p:extLst>
      <p:ext uri="{BB962C8B-B14F-4D97-AF65-F5344CB8AC3E}">
        <p14:creationId xmlns:p14="http://schemas.microsoft.com/office/powerpoint/2010/main" val="57362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6794-9A61-8E98-2FCC-56B3C7C9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SIRC: Carrier State</a:t>
            </a:r>
          </a:p>
        </p:txBody>
      </p:sp>
      <p:pic>
        <p:nvPicPr>
          <p:cNvPr id="9" name="Content Placeholder 8" descr="A diagram of a diagram&#10;&#10;AI-generated content may be incorrect.">
            <a:extLst>
              <a:ext uri="{FF2B5EF4-FFF2-40B4-BE49-F238E27FC236}">
                <a16:creationId xmlns:a16="http://schemas.microsoft.com/office/drawing/2014/main" id="{45A21AFF-655A-4525-C036-22B5B5CB2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4" t="31813" r="24758" b="26596"/>
          <a:stretch>
            <a:fillRect/>
          </a:stretch>
        </p:blipFill>
        <p:spPr>
          <a:xfrm>
            <a:off x="6831930" y="2171699"/>
            <a:ext cx="5360070" cy="251460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4CB5FF-87CD-D54B-7EC1-5FE57DBD6C19}"/>
              </a:ext>
            </a:extLst>
          </p:cNvPr>
          <p:cNvSpPr txBox="1">
            <a:spLocks/>
          </p:cNvSpPr>
          <p:nvPr/>
        </p:nvSpPr>
        <p:spPr>
          <a:xfrm>
            <a:off x="838200" y="1591691"/>
            <a:ext cx="6449568" cy="4901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Added carrier state; hybrid of I and R states</a:t>
            </a:r>
          </a:p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l-GR" dirty="0">
                <a:solidFill>
                  <a:srgbClr val="FF0000"/>
                </a:solidFill>
              </a:rPr>
              <a:t>ε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/>
              <a:t>(S</a:t>
            </a:r>
            <a:r>
              <a:rPr lang="en-US" baseline="-25000" dirty="0"/>
              <a:t>t </a:t>
            </a:r>
            <a:r>
              <a:rPr lang="en-US" dirty="0"/>
              <a:t>+ I</a:t>
            </a:r>
            <a:r>
              <a:rPr lang="en-US" baseline="-25000" dirty="0"/>
              <a:t>t </a:t>
            </a:r>
            <a:r>
              <a:rPr lang="en-US" dirty="0">
                <a:solidFill>
                  <a:srgbClr val="FF0000"/>
                </a:solidFill>
              </a:rPr>
              <a:t>+ C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baseline="-25000" dirty="0"/>
              <a:t> </a:t>
            </a:r>
            <a:r>
              <a:rPr lang="en-US" dirty="0"/>
              <a:t> + R</a:t>
            </a:r>
            <a:r>
              <a:rPr lang="en-US" baseline="-25000" dirty="0"/>
              <a:t>t</a:t>
            </a:r>
            <a:r>
              <a:rPr lang="en-US" dirty="0"/>
              <a:t>)</a:t>
            </a:r>
            <a:r>
              <a:rPr lang="el-GR" dirty="0"/>
              <a:t>μ</a:t>
            </a:r>
            <a:r>
              <a:rPr lang="en-US" dirty="0"/>
              <a:t> - </a:t>
            </a:r>
            <a:r>
              <a:rPr lang="el-GR" dirty="0"/>
              <a:t>μ</a:t>
            </a:r>
            <a:r>
              <a:rPr lang="en-US" dirty="0"/>
              <a:t>S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baseline="-25000" dirty="0"/>
              <a:t>t+1</a:t>
            </a:r>
            <a:r>
              <a:rPr lang="en-US" dirty="0"/>
              <a:t> = I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I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l-GR" dirty="0">
                <a:solidFill>
                  <a:srgbClr val="FF0000"/>
                </a:solidFill>
              </a:rPr>
              <a:t>ε</a:t>
            </a:r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r>
              <a:rPr lang="en-US" dirty="0" err="1">
                <a:solidFill>
                  <a:srgbClr val="FF0000"/>
                </a:solidFill>
              </a:rPr>
              <a:t>C</a:t>
            </a:r>
            <a:r>
              <a:rPr lang="en-US" baseline="-25000" dirty="0" err="1">
                <a:solidFill>
                  <a:srgbClr val="FF0000"/>
                </a:solidFill>
              </a:rPr>
              <a:t>t</a:t>
            </a:r>
            <a:endParaRPr lang="en-US" baseline="-25000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t+1</a:t>
            </a:r>
            <a:r>
              <a:rPr lang="en-US" dirty="0">
                <a:solidFill>
                  <a:srgbClr val="FF0000"/>
                </a:solidFill>
              </a:rPr>
              <a:t> = C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+ (1 - q)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C -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</a:t>
            </a:r>
            <a:r>
              <a:rPr lang="en-US" baseline="-25000" dirty="0"/>
              <a:t>t+1</a:t>
            </a:r>
            <a:r>
              <a:rPr lang="en-US" dirty="0"/>
              <a:t> = R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R</a:t>
            </a:r>
            <a:r>
              <a:rPr lang="en-US" baseline="-25000" dirty="0"/>
              <a:t>t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# of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I = # of Infected</a:t>
            </a:r>
          </a:p>
          <a:p>
            <a:pPr lvl="1"/>
            <a:r>
              <a:rPr lang="en-US" dirty="0"/>
              <a:t>R = # of Recovered</a:t>
            </a:r>
          </a:p>
          <a:p>
            <a:pPr lvl="1"/>
            <a:r>
              <a:rPr lang="en-US" dirty="0"/>
              <a:t>C = # of Carriers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 = Recovery Rate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ε</a:t>
            </a:r>
            <a:r>
              <a:rPr lang="en-US" dirty="0">
                <a:solidFill>
                  <a:srgbClr val="FF0000"/>
                </a:solidFill>
              </a:rPr>
              <a:t> = Infection rate of carriers on </a:t>
            </a:r>
            <a:r>
              <a:rPr lang="en-US" dirty="0" err="1">
                <a:solidFill>
                  <a:srgbClr val="FF0000"/>
                </a:solidFill>
              </a:rPr>
              <a:t>susceptibles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q = probability of recovering without becoming carrier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 – q = probability of becoming a carrier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 = rate of carrier recovery</a:t>
            </a:r>
          </a:p>
          <a:p>
            <a:pPr lvl="1"/>
            <a:r>
              <a:rPr lang="el-GR" dirty="0"/>
              <a:t>μ</a:t>
            </a:r>
            <a:r>
              <a:rPr lang="en-US" dirty="0"/>
              <a:t> = natural birth rate = natural death rate</a:t>
            </a:r>
          </a:p>
        </p:txBody>
      </p:sp>
    </p:spTree>
    <p:extLst>
      <p:ext uri="{BB962C8B-B14F-4D97-AF65-F5344CB8AC3E}">
        <p14:creationId xmlns:p14="http://schemas.microsoft.com/office/powerpoint/2010/main" val="350081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612E-6B1A-DC5F-182A-BA2CA5A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SIR: Multiple Species (~Age Classes, too)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A6BA2B05-6F55-5B4F-11EB-7F7E081A4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1" t="28530" r="26482" b="27472"/>
          <a:stretch>
            <a:fillRect/>
          </a:stretch>
        </p:blipFill>
        <p:spPr>
          <a:xfrm>
            <a:off x="4572843" y="2102588"/>
            <a:ext cx="7619157" cy="4105768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93B5D47-0711-00A5-0D42-31C356886BB5}"/>
              </a:ext>
            </a:extLst>
          </p:cNvPr>
          <p:cNvSpPr txBox="1">
            <a:spLocks/>
          </p:cNvSpPr>
          <p:nvPr/>
        </p:nvSpPr>
        <p:spPr>
          <a:xfrm>
            <a:off x="256032" y="1690688"/>
            <a:ext cx="7845552" cy="492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difference is two SIR models, with infected contacting those from either population (ignoring demographics for now)</a:t>
            </a:r>
          </a:p>
          <a:p>
            <a:r>
              <a:rPr lang="en-US" dirty="0"/>
              <a:t>May also have systems where </a:t>
            </a:r>
            <a:r>
              <a:rPr lang="en-US" b="1" dirty="0"/>
              <a:t>Group A moves to Group B</a:t>
            </a:r>
            <a:r>
              <a:rPr lang="en-US" dirty="0"/>
              <a:t> at some rate (e.g. age classes), or one group serves as a </a:t>
            </a:r>
            <a:r>
              <a:rPr lang="en-US" b="1" dirty="0"/>
              <a:t>dead-end host </a:t>
            </a:r>
            <a:r>
              <a:rPr lang="en-US" dirty="0"/>
              <a:t>and thus doesn’t transmit back to the other group (e.g. some zoonoses)</a:t>
            </a:r>
            <a:endParaRPr lang="en-US" b="1" dirty="0"/>
          </a:p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S.a</a:t>
            </a:r>
            <a:r>
              <a:rPr lang="en-US" baseline="-25000" dirty="0"/>
              <a:t>t+1</a:t>
            </a:r>
            <a:r>
              <a:rPr lang="en-US" dirty="0"/>
              <a:t> = S.a</a:t>
            </a:r>
            <a:r>
              <a:rPr lang="en-US" baseline="-25000" dirty="0"/>
              <a:t>t</a:t>
            </a:r>
            <a:r>
              <a:rPr lang="en-US" dirty="0"/>
              <a:t> – </a:t>
            </a:r>
            <a:r>
              <a:rPr lang="el-GR" dirty="0"/>
              <a:t>β</a:t>
            </a:r>
            <a:r>
              <a:rPr lang="en-US" dirty="0"/>
              <a:t>.aa*S.a</a:t>
            </a:r>
            <a:r>
              <a:rPr lang="en-US" baseline="-25000" dirty="0"/>
              <a:t>t</a:t>
            </a:r>
            <a:r>
              <a:rPr lang="en-US" dirty="0"/>
              <a:t>I.a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ba</a:t>
            </a:r>
            <a:r>
              <a:rPr lang="en-US" dirty="0">
                <a:solidFill>
                  <a:srgbClr val="FF0000"/>
                </a:solidFill>
              </a:rPr>
              <a:t>*S.a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I.b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I.a</a:t>
            </a:r>
            <a:r>
              <a:rPr lang="en-US" baseline="-25000" dirty="0"/>
              <a:t>t+1</a:t>
            </a:r>
            <a:r>
              <a:rPr lang="en-US" dirty="0"/>
              <a:t> = I.a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.aa*S.a</a:t>
            </a:r>
            <a:r>
              <a:rPr lang="en-US" baseline="-25000" dirty="0"/>
              <a:t>t</a:t>
            </a:r>
            <a:r>
              <a:rPr lang="en-US" dirty="0"/>
              <a:t>I.a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ba</a:t>
            </a:r>
            <a:r>
              <a:rPr lang="en-US" dirty="0">
                <a:solidFill>
                  <a:srgbClr val="FF0000"/>
                </a:solidFill>
              </a:rPr>
              <a:t>*S.a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I.b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.a*I.a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R.a</a:t>
            </a:r>
            <a:r>
              <a:rPr lang="en-US" baseline="-25000" dirty="0"/>
              <a:t>t+1</a:t>
            </a:r>
            <a:r>
              <a:rPr lang="en-US" dirty="0"/>
              <a:t> = R.a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.a*I.a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S.b</a:t>
            </a:r>
            <a:r>
              <a:rPr lang="en-US" baseline="-25000" dirty="0"/>
              <a:t>t+1</a:t>
            </a:r>
            <a:r>
              <a:rPr lang="en-US" dirty="0"/>
              <a:t> = S.b</a:t>
            </a:r>
            <a:r>
              <a:rPr lang="en-US" baseline="-25000" dirty="0"/>
              <a:t>t</a:t>
            </a:r>
            <a:r>
              <a:rPr lang="en-US" dirty="0"/>
              <a:t> – </a:t>
            </a:r>
            <a:r>
              <a:rPr lang="el-GR" dirty="0"/>
              <a:t>β</a:t>
            </a:r>
            <a:r>
              <a:rPr lang="en-US" dirty="0"/>
              <a:t>.bb*S.b</a:t>
            </a:r>
            <a:r>
              <a:rPr lang="en-US" baseline="-25000" dirty="0"/>
              <a:t>t</a:t>
            </a:r>
            <a:r>
              <a:rPr lang="en-US" dirty="0"/>
              <a:t>I.b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.ab*S.b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I.a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/>
              <a:t>I.b</a:t>
            </a:r>
            <a:r>
              <a:rPr lang="en-US" baseline="-25000" dirty="0"/>
              <a:t>t+1</a:t>
            </a:r>
            <a:r>
              <a:rPr lang="en-US" dirty="0"/>
              <a:t> = I.b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/>
              <a:t>.bb*S.b</a:t>
            </a:r>
            <a:r>
              <a:rPr lang="en-US" baseline="-25000" dirty="0"/>
              <a:t>t</a:t>
            </a:r>
            <a:r>
              <a:rPr lang="en-US" dirty="0"/>
              <a:t>I.b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.ab*S.b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I.a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.b*I.b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R.b</a:t>
            </a:r>
            <a:r>
              <a:rPr lang="en-US" baseline="-25000" dirty="0"/>
              <a:t>t+1</a:t>
            </a:r>
            <a:r>
              <a:rPr lang="en-US" dirty="0"/>
              <a:t> = R.b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.b*I.b</a:t>
            </a:r>
            <a:r>
              <a:rPr lang="en-US" baseline="-25000" dirty="0"/>
              <a:t>t</a:t>
            </a: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 err="1"/>
              <a:t>S.a</a:t>
            </a:r>
            <a:r>
              <a:rPr lang="en-US" dirty="0"/>
              <a:t> = # of </a:t>
            </a:r>
            <a:r>
              <a:rPr lang="en-US" dirty="0" err="1"/>
              <a:t>Susceptibles</a:t>
            </a:r>
            <a:r>
              <a:rPr lang="en-US" dirty="0"/>
              <a:t> in Group A</a:t>
            </a:r>
          </a:p>
          <a:p>
            <a:pPr lvl="1"/>
            <a:r>
              <a:rPr lang="en-US" dirty="0" err="1"/>
              <a:t>S.b</a:t>
            </a:r>
            <a:r>
              <a:rPr lang="en-US" dirty="0"/>
              <a:t> = # of </a:t>
            </a:r>
            <a:r>
              <a:rPr lang="en-US" dirty="0" err="1"/>
              <a:t>Susceptibles</a:t>
            </a:r>
            <a:r>
              <a:rPr lang="en-US" dirty="0"/>
              <a:t> in Group B</a:t>
            </a:r>
          </a:p>
          <a:p>
            <a:pPr lvl="1"/>
            <a:r>
              <a:rPr lang="en-US" dirty="0" err="1"/>
              <a:t>I.a</a:t>
            </a:r>
            <a:r>
              <a:rPr lang="en-US" dirty="0"/>
              <a:t> = # of Infected in Group A</a:t>
            </a:r>
          </a:p>
          <a:p>
            <a:pPr lvl="1"/>
            <a:r>
              <a:rPr lang="en-US" dirty="0" err="1"/>
              <a:t>I.b</a:t>
            </a:r>
            <a:r>
              <a:rPr lang="en-US" dirty="0"/>
              <a:t> = # of Infected in Group B</a:t>
            </a:r>
          </a:p>
          <a:p>
            <a:pPr lvl="1"/>
            <a:r>
              <a:rPr lang="en-US" dirty="0" err="1"/>
              <a:t>R.a</a:t>
            </a:r>
            <a:r>
              <a:rPr lang="en-US" dirty="0"/>
              <a:t> = # of Recovered in Group A</a:t>
            </a:r>
          </a:p>
          <a:p>
            <a:pPr lvl="1"/>
            <a:r>
              <a:rPr lang="en-US" dirty="0" err="1"/>
              <a:t>R.b</a:t>
            </a:r>
            <a:r>
              <a:rPr lang="en-US" dirty="0"/>
              <a:t> = # of Recovered in Group B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.aa = Infection Rate of Group A on itself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.bb = Infection Rate of Group B on itself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.ab = Infection Rate of Group A on Group B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ba</a:t>
            </a:r>
            <a:r>
              <a:rPr lang="en-US" dirty="0">
                <a:solidFill>
                  <a:srgbClr val="FF0000"/>
                </a:solidFill>
              </a:rPr>
              <a:t> = Infection Rate of Group B on Group B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.a = Recovery Rate of Group A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.b = Recovery Rate of Group B</a:t>
            </a:r>
          </a:p>
        </p:txBody>
      </p:sp>
    </p:spTree>
    <p:extLst>
      <p:ext uri="{BB962C8B-B14F-4D97-AF65-F5344CB8AC3E}">
        <p14:creationId xmlns:p14="http://schemas.microsoft.com/office/powerpoint/2010/main" val="316737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E89F-63F0-156F-773F-746443C7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Compartmental Models: Generalized</a:t>
            </a:r>
          </a:p>
        </p:txBody>
      </p:sp>
      <p:pic>
        <p:nvPicPr>
          <p:cNvPr id="13" name="Content Placeholder 12" descr="A diagram of a diagram&#10;&#10;AI-generated content may be incorrect.">
            <a:extLst>
              <a:ext uri="{FF2B5EF4-FFF2-40B4-BE49-F238E27FC236}">
                <a16:creationId xmlns:a16="http://schemas.microsoft.com/office/drawing/2014/main" id="{7B6D6379-5C91-5420-B355-89774EDDB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46" t="30062" r="31531" b="32069"/>
          <a:stretch>
            <a:fillRect/>
          </a:stretch>
        </p:blipFill>
        <p:spPr>
          <a:xfrm>
            <a:off x="2563352" y="1847849"/>
            <a:ext cx="7065295" cy="41433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DA2E13-82BC-65D1-963B-A7189C768FA9}"/>
              </a:ext>
            </a:extLst>
          </p:cNvPr>
          <p:cNvSpPr txBox="1"/>
          <p:nvPr/>
        </p:nvSpPr>
        <p:spPr>
          <a:xfrm>
            <a:off x="235974" y="6396700"/>
            <a:ext cx="497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Diagrams created with Canva (</a:t>
            </a:r>
            <a:r>
              <a:rPr lang="en-US" dirty="0">
                <a:hlinkClick r:id="rId3"/>
              </a:rPr>
              <a:t>www.canva.com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242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1585-CF77-D0E1-D1E6-56ED3243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8A7301CA-39F5-E897-314B-B82FDAEA9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4" t="5604" r="14315" b="6051"/>
          <a:stretch>
            <a:fillRect/>
          </a:stretch>
        </p:blipFill>
        <p:spPr>
          <a:xfrm>
            <a:off x="1123950" y="-4369"/>
            <a:ext cx="9944100" cy="6862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8F9FE-DB80-DF6E-2A0E-35F628700D84}"/>
              </a:ext>
            </a:extLst>
          </p:cNvPr>
          <p:cNvSpPr txBox="1"/>
          <p:nvPr/>
        </p:nvSpPr>
        <p:spPr>
          <a:xfrm>
            <a:off x="28194" y="2212240"/>
            <a:ext cx="21915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Complex Example: Rift Valley Fever</a:t>
            </a:r>
          </a:p>
        </p:txBody>
      </p:sp>
    </p:spTree>
    <p:extLst>
      <p:ext uri="{BB962C8B-B14F-4D97-AF65-F5344CB8AC3E}">
        <p14:creationId xmlns:p14="http://schemas.microsoft.com/office/powerpoint/2010/main" val="224717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4C53F-7300-2C5F-4707-0C3C37E2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SIR: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31C1-200A-4D98-8998-D1FC2D04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</a:t>
            </a:r>
            <a:r>
              <a:rPr lang="en-US" baseline="-25000" dirty="0"/>
              <a:t>t+1</a:t>
            </a:r>
            <a:r>
              <a:rPr lang="en-US" dirty="0"/>
              <a:t> = I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R</a:t>
            </a:r>
            <a:r>
              <a:rPr lang="en-US" baseline="-25000" dirty="0"/>
              <a:t>t+1</a:t>
            </a:r>
            <a:r>
              <a:rPr lang="en-US" dirty="0"/>
              <a:t> = R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# of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I = # of Infected</a:t>
            </a:r>
          </a:p>
          <a:p>
            <a:pPr lvl="1"/>
            <a:r>
              <a:rPr lang="en-US" dirty="0"/>
              <a:t>R = # of Recovered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 = Recovery Rate</a:t>
            </a: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2ABAF788-2B78-D719-5E2B-9B0D245FD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4" t="39445" r="28359" b="37361"/>
          <a:stretch>
            <a:fillRect/>
          </a:stretch>
        </p:blipFill>
        <p:spPr>
          <a:xfrm>
            <a:off x="4562474" y="2143125"/>
            <a:ext cx="6891652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34FD9-4F49-79D7-C51B-D7267D74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6775" cy="1325563"/>
          </a:xfrm>
        </p:spPr>
        <p:txBody>
          <a:bodyPr/>
          <a:lstStyle/>
          <a:p>
            <a:r>
              <a:rPr lang="en-US" dirty="0"/>
              <a:t>Graphical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BF61B-9FC0-7142-F619-EC2BC3FE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9" r="-3697"/>
          <a:stretch>
            <a:fillRect/>
          </a:stretch>
        </p:blipFill>
        <p:spPr>
          <a:xfrm>
            <a:off x="3382295" y="1475721"/>
            <a:ext cx="5427406" cy="4120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DB20B4-32E8-FE97-4065-F1A95C8F092E}"/>
              </a:ext>
            </a:extLst>
          </p:cNvPr>
          <p:cNvSpPr txBox="1"/>
          <p:nvPr/>
        </p:nvSpPr>
        <p:spPr>
          <a:xfrm>
            <a:off x="3047998" y="55695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>
                <a:effectLst/>
              </a:rPr>
              <a:t>Keeling, M. J., &amp; Rohani, P. (2011). </a:t>
            </a:r>
            <a:r>
              <a:rPr lang="en-US" i="1" dirty="0">
                <a:effectLst/>
              </a:rPr>
              <a:t>Modeling Infectious Diseases in Humans and Animals</a:t>
            </a:r>
            <a:r>
              <a:rPr lang="en-US" dirty="0">
                <a:effectLst/>
              </a:rPr>
              <a:t>. Princeton University Press. </a:t>
            </a:r>
            <a:r>
              <a:rPr lang="en-US" dirty="0">
                <a:effectLst/>
                <a:hlinkClick r:id="rId3"/>
              </a:rPr>
              <a:t>https://doi.org/10.1515/9781400841035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326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9F06-9CD4-7382-CA8C-BB2258C0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with Demography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C18DB-BB1E-B84F-C860-B6DB6591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656"/>
            <a:ext cx="6449568" cy="43573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Equations remain SAME except add birth/death rate</a:t>
            </a:r>
          </a:p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(S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+ I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+ R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baseline="-25000" dirty="0"/>
              <a:t>t+1</a:t>
            </a:r>
            <a:r>
              <a:rPr lang="en-US" dirty="0"/>
              <a:t> = I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 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R</a:t>
            </a:r>
            <a:r>
              <a:rPr lang="en-US" baseline="-25000" dirty="0"/>
              <a:t>t+1</a:t>
            </a:r>
            <a:r>
              <a:rPr lang="en-US" dirty="0"/>
              <a:t> = R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</a:t>
            </a: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# of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I = # of Infected</a:t>
            </a:r>
          </a:p>
          <a:p>
            <a:pPr lvl="1"/>
            <a:r>
              <a:rPr lang="en-US" dirty="0"/>
              <a:t>R = # of Recovered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pPr lvl="1"/>
            <a:r>
              <a:rPr lang="el-GR" dirty="0"/>
              <a:t>γ</a:t>
            </a:r>
            <a:r>
              <a:rPr lang="en-US" dirty="0"/>
              <a:t> = Recovery Rate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 = natural birth rate = natural death rate</a:t>
            </a: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301B7693-D7FF-FCA5-B4C8-1B9C1BC6E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r="27188"/>
          <a:stretch>
            <a:fillRect/>
          </a:stretch>
        </p:blipFill>
        <p:spPr>
          <a:xfrm>
            <a:off x="7162800" y="0"/>
            <a:ext cx="5295900" cy="68580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501BF-1CE5-2E45-7385-D829A5177314}"/>
              </a:ext>
            </a:extLst>
          </p:cNvPr>
          <p:cNvCxnSpPr>
            <a:cxnSpLocks/>
          </p:cNvCxnSpPr>
          <p:nvPr/>
        </p:nvCxnSpPr>
        <p:spPr>
          <a:xfrm flipH="1" flipV="1">
            <a:off x="4361688" y="3113532"/>
            <a:ext cx="795528" cy="635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454FD4-FA67-2E65-31DE-A7E19C44C859}"/>
              </a:ext>
            </a:extLst>
          </p:cNvPr>
          <p:cNvSpPr txBox="1"/>
          <p:nvPr/>
        </p:nvSpPr>
        <p:spPr>
          <a:xfrm>
            <a:off x="4361688" y="3747778"/>
            <a:ext cx="38302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S+I+R = N, aka,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31662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570A-0562-F10C-4833-512FCF6B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Density vs. Frequency-Dependent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6D9F-219F-8C39-FF78-2A4D72A7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Remember that: 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r>
              <a:rPr lang="en-US" dirty="0"/>
              <a:t>In density-dependent systems (e.g. flu):</a:t>
            </a:r>
          </a:p>
          <a:p>
            <a:pPr lvl="1"/>
            <a:r>
              <a:rPr lang="en-US" dirty="0"/>
              <a:t># contacts is dependent on population size (N)</a:t>
            </a:r>
          </a:p>
          <a:p>
            <a:pPr lvl="1"/>
            <a:r>
              <a:rPr lang="el-GR" b="1" dirty="0"/>
              <a:t>β</a:t>
            </a:r>
            <a:r>
              <a:rPr lang="en-US" b="1" dirty="0" err="1"/>
              <a:t>S</a:t>
            </a:r>
            <a:r>
              <a:rPr lang="en-US" b="1" baseline="-25000" dirty="0" err="1"/>
              <a:t>t</a:t>
            </a:r>
            <a:r>
              <a:rPr lang="en-US" b="1" dirty="0" err="1"/>
              <a:t>I</a:t>
            </a:r>
            <a:r>
              <a:rPr lang="en-US" b="1" baseline="-25000" dirty="0" err="1"/>
              <a:t>t</a:t>
            </a:r>
            <a:r>
              <a:rPr lang="en-US" b="1" baseline="-25000" dirty="0"/>
              <a:t> </a:t>
            </a:r>
            <a:r>
              <a:rPr lang="en-US" dirty="0"/>
              <a:t>represents this…</a:t>
            </a:r>
          </a:p>
          <a:p>
            <a:pPr lvl="2"/>
            <a:r>
              <a:rPr lang="el-GR" dirty="0"/>
              <a:t>β</a:t>
            </a:r>
            <a:r>
              <a:rPr lang="en-US" b="1" dirty="0"/>
              <a:t> </a:t>
            </a:r>
            <a:r>
              <a:rPr lang="en-US" dirty="0"/>
              <a:t>modified by </a:t>
            </a:r>
            <a:r>
              <a:rPr lang="en-US" b="1" dirty="0"/>
              <a:t>product</a:t>
            </a:r>
            <a:r>
              <a:rPr lang="en-US" dirty="0"/>
              <a:t> S * I, which increase with greater N</a:t>
            </a:r>
          </a:p>
          <a:p>
            <a:pPr lvl="1"/>
            <a:r>
              <a:rPr lang="en-US" dirty="0"/>
              <a:t>e.g. one individual infects all individuals within an average of 6 feet of them while infected with the flu</a:t>
            </a:r>
          </a:p>
          <a:p>
            <a:r>
              <a:rPr lang="en-US" dirty="0">
                <a:sym typeface="Wingdings" panose="05000000000000000000" pitchFamily="2" charset="2"/>
              </a:rPr>
              <a:t>In frequency-dependent systems (e.g. HIV)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# contacts is NOT dependent on population size (N)</a:t>
            </a:r>
          </a:p>
          <a:p>
            <a:pPr lvl="1"/>
            <a:r>
              <a:rPr lang="el-GR" b="1" dirty="0"/>
              <a:t>β</a:t>
            </a:r>
            <a:r>
              <a:rPr lang="en-US" b="1" dirty="0" err="1"/>
              <a:t>S</a:t>
            </a:r>
            <a:r>
              <a:rPr lang="en-US" b="1" baseline="-25000" dirty="0" err="1"/>
              <a:t>t</a:t>
            </a:r>
            <a:r>
              <a:rPr lang="en-US" b="1" dirty="0" err="1"/>
              <a:t>I</a:t>
            </a:r>
            <a:r>
              <a:rPr lang="en-US" b="1" baseline="-25000" dirty="0" err="1"/>
              <a:t>t</a:t>
            </a:r>
            <a:r>
              <a:rPr lang="en-US" b="1" dirty="0"/>
              <a:t>/N </a:t>
            </a:r>
            <a:r>
              <a:rPr lang="en-US" dirty="0"/>
              <a:t>represents this...</a:t>
            </a:r>
          </a:p>
          <a:p>
            <a:pPr lvl="2"/>
            <a:r>
              <a:rPr lang="en-US" dirty="0"/>
              <a:t>Dividing by N compensates for rate of contact remaining constant at higher N</a:t>
            </a:r>
          </a:p>
          <a:p>
            <a:pPr lvl="1"/>
            <a:r>
              <a:rPr lang="en-US" dirty="0"/>
              <a:t>e.g. one individual bites average of 3 other animals while infected with rabies</a:t>
            </a:r>
          </a:p>
        </p:txBody>
      </p:sp>
    </p:spTree>
    <p:extLst>
      <p:ext uri="{BB962C8B-B14F-4D97-AF65-F5344CB8AC3E}">
        <p14:creationId xmlns:p14="http://schemas.microsoft.com/office/powerpoint/2010/main" val="93663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5E40-EF09-E11D-6862-F4D5ED74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SI/SID: Fatal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DC8D-4806-DDE1-6321-4780CC4A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457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Essentially same as SIR, but R replaced by D or omitted</a:t>
            </a:r>
          </a:p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+ (S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+ I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S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baseline="-25000" dirty="0"/>
              <a:t>t+1</a:t>
            </a:r>
            <a:r>
              <a:rPr lang="en-US" dirty="0"/>
              <a:t> = I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I</a:t>
            </a:r>
            <a:r>
              <a:rPr lang="en-US" baseline="-25000" dirty="0"/>
              <a:t>t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baseline="-25000" dirty="0">
                <a:solidFill>
                  <a:srgbClr val="FF0000"/>
                </a:solidFill>
              </a:rPr>
              <a:t>t+1</a:t>
            </a:r>
            <a:r>
              <a:rPr lang="en-US" dirty="0">
                <a:solidFill>
                  <a:srgbClr val="FF0000"/>
                </a:solidFill>
              </a:rPr>
              <a:t> = D</a:t>
            </a:r>
            <a:r>
              <a:rPr lang="en-US" baseline="-25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(or omit)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# of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I = # of Infected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 = # of Dead due to infection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 = death rate due to infection</a:t>
            </a:r>
          </a:p>
          <a:p>
            <a:pPr lvl="1"/>
            <a:r>
              <a:rPr lang="el-GR" dirty="0"/>
              <a:t>μ</a:t>
            </a:r>
            <a:r>
              <a:rPr lang="en-US" dirty="0"/>
              <a:t> = natural birth rate = natural death rate</a:t>
            </a:r>
          </a:p>
          <a:p>
            <a:endParaRPr lang="en-US" dirty="0"/>
          </a:p>
        </p:txBody>
      </p:sp>
      <p:pic>
        <p:nvPicPr>
          <p:cNvPr id="5" name="Picture 4" descr="A diagram of a mathematical model&#10;&#10;AI-generated content may be incorrect.">
            <a:extLst>
              <a:ext uri="{FF2B5EF4-FFF2-40B4-BE49-F238E27FC236}">
                <a16:creationId xmlns:a16="http://schemas.microsoft.com/office/drawing/2014/main" id="{FAB357E1-1A02-13D0-A52F-C10460D91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0" t="14584" r="29219" b="12917"/>
          <a:stretch>
            <a:fillRect/>
          </a:stretch>
        </p:blipFill>
        <p:spPr>
          <a:xfrm>
            <a:off x="6962775" y="942974"/>
            <a:ext cx="5076826" cy="497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4C0D-060A-932E-6843-6DCCC0C4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SIS: No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6840-93ED-99E8-57C7-280AE1982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649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Infected individuals become susceptible again (no acquired immunity)</a:t>
            </a:r>
          </a:p>
          <a:p>
            <a:r>
              <a:rPr lang="en-US" dirty="0"/>
              <a:t>Equations:</a:t>
            </a:r>
          </a:p>
          <a:p>
            <a:pPr lvl="1"/>
            <a:r>
              <a:rPr lang="en-US" dirty="0"/>
              <a:t>S</a:t>
            </a:r>
            <a:r>
              <a:rPr lang="en-US" baseline="-25000" dirty="0"/>
              <a:t>t+1</a:t>
            </a:r>
            <a:r>
              <a:rPr lang="en-US" dirty="0"/>
              <a:t> = S</a:t>
            </a:r>
            <a:r>
              <a:rPr lang="en-US" baseline="-25000" dirty="0"/>
              <a:t>t</a:t>
            </a:r>
            <a:r>
              <a:rPr lang="en-US" dirty="0"/>
              <a:t> -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+ (S</a:t>
            </a:r>
            <a:r>
              <a:rPr lang="en-US" baseline="-25000" dirty="0"/>
              <a:t>t </a:t>
            </a:r>
            <a:r>
              <a:rPr lang="en-US" dirty="0"/>
              <a:t>+ I</a:t>
            </a:r>
            <a:r>
              <a:rPr lang="en-US" baseline="-25000" dirty="0"/>
              <a:t>t </a:t>
            </a:r>
            <a:r>
              <a:rPr lang="en-US" dirty="0"/>
              <a:t>)</a:t>
            </a:r>
            <a:r>
              <a:rPr lang="el-GR" dirty="0"/>
              <a:t>μ</a:t>
            </a:r>
            <a:r>
              <a:rPr lang="en-US" dirty="0"/>
              <a:t> – </a:t>
            </a:r>
            <a:r>
              <a:rPr lang="el-GR" dirty="0"/>
              <a:t>μ</a:t>
            </a:r>
            <a:r>
              <a:rPr lang="en-US" dirty="0"/>
              <a:t>S</a:t>
            </a:r>
            <a:r>
              <a:rPr lang="en-US" baseline="-25000" dirty="0"/>
              <a:t>t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baseline="-25000" dirty="0">
                <a:solidFill>
                  <a:srgbClr val="FF0000"/>
                </a:solidFill>
              </a:rPr>
              <a:t> </a:t>
            </a:r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baseline="-25000" dirty="0">
                <a:solidFill>
                  <a:srgbClr val="FF0000"/>
                </a:solidFill>
              </a:rPr>
              <a:t>t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</a:t>
            </a:r>
            <a:r>
              <a:rPr lang="en-US" baseline="-25000" dirty="0"/>
              <a:t>t+1</a:t>
            </a:r>
            <a:r>
              <a:rPr lang="en-US" dirty="0"/>
              <a:t> = I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β</a:t>
            </a:r>
            <a:r>
              <a:rPr lang="en-US" dirty="0" err="1"/>
              <a:t>S</a:t>
            </a:r>
            <a:r>
              <a:rPr lang="en-US" baseline="-25000" dirty="0" err="1"/>
              <a:t>t</a:t>
            </a:r>
            <a:r>
              <a:rPr lang="en-US" dirty="0" err="1"/>
              <a:t>I</a:t>
            </a:r>
            <a:r>
              <a:rPr lang="en-US" baseline="-25000" dirty="0" err="1"/>
              <a:t>t</a:t>
            </a:r>
            <a:r>
              <a:rPr lang="en-US" dirty="0"/>
              <a:t> - </a:t>
            </a:r>
            <a:r>
              <a:rPr lang="el-GR" dirty="0"/>
              <a:t>γ</a:t>
            </a:r>
            <a:r>
              <a:rPr lang="en-US" dirty="0"/>
              <a:t>I</a:t>
            </a:r>
            <a:r>
              <a:rPr lang="en-US" baseline="-25000" dirty="0"/>
              <a:t>t  </a:t>
            </a:r>
            <a:r>
              <a:rPr lang="en-US" dirty="0"/>
              <a:t>- </a:t>
            </a:r>
            <a:r>
              <a:rPr lang="el-GR" dirty="0"/>
              <a:t>μ</a:t>
            </a:r>
            <a:r>
              <a:rPr lang="en-US" dirty="0"/>
              <a:t>I</a:t>
            </a:r>
            <a:r>
              <a:rPr lang="en-US" baseline="-25000" dirty="0"/>
              <a:t>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Where:</a:t>
            </a:r>
          </a:p>
          <a:p>
            <a:pPr lvl="1"/>
            <a:r>
              <a:rPr lang="en-US" dirty="0"/>
              <a:t>S = # of </a:t>
            </a:r>
            <a:r>
              <a:rPr lang="en-US" dirty="0" err="1"/>
              <a:t>Susceptibles</a:t>
            </a:r>
            <a:endParaRPr lang="en-US" dirty="0"/>
          </a:p>
          <a:p>
            <a:pPr lvl="1"/>
            <a:r>
              <a:rPr lang="en-US" dirty="0"/>
              <a:t>I = # of Infected</a:t>
            </a:r>
          </a:p>
          <a:p>
            <a:pPr lvl="1"/>
            <a:r>
              <a:rPr lang="el-GR" dirty="0"/>
              <a:t>β</a:t>
            </a:r>
            <a:r>
              <a:rPr lang="en-US" dirty="0"/>
              <a:t> = Infection Rate (rate of contact * P(infection | contact))</a:t>
            </a:r>
          </a:p>
          <a:p>
            <a:pPr lvl="1"/>
            <a:r>
              <a:rPr lang="el-GR" dirty="0">
                <a:solidFill>
                  <a:srgbClr val="FF0000"/>
                </a:solidFill>
              </a:rPr>
              <a:t>γ</a:t>
            </a:r>
            <a:r>
              <a:rPr lang="en-US" dirty="0">
                <a:solidFill>
                  <a:srgbClr val="FF0000"/>
                </a:solidFill>
              </a:rPr>
              <a:t> = Recovery Rate (but NO immunity)</a:t>
            </a:r>
          </a:p>
          <a:p>
            <a:pPr lvl="1"/>
            <a:r>
              <a:rPr lang="el-GR" dirty="0"/>
              <a:t>μ</a:t>
            </a:r>
            <a:r>
              <a:rPr lang="en-US" dirty="0"/>
              <a:t> = natural birth rate = natural death rate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E43FBCD6-8119-EE9A-B40B-AD42DC8E9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7" t="33056" r="38750" b="33194"/>
          <a:stretch>
            <a:fillRect/>
          </a:stretch>
        </p:blipFill>
        <p:spPr>
          <a:xfrm>
            <a:off x="7772400" y="2271712"/>
            <a:ext cx="4419600" cy="3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72F17A1AD6674AB578A7BC834A39BD" ma:contentTypeVersion="7" ma:contentTypeDescription="Create a new document." ma:contentTypeScope="" ma:versionID="9666d4f5a07d4f7584a3764ceb0077cf">
  <xsd:schema xmlns:xsd="http://www.w3.org/2001/XMLSchema" xmlns:xs="http://www.w3.org/2001/XMLSchema" xmlns:p="http://schemas.microsoft.com/office/2006/metadata/properties" xmlns:ns2="222c0e87-61e7-42d7-bf59-97c8c22744f2" targetNamespace="http://schemas.microsoft.com/office/2006/metadata/properties" ma:root="true" ma:fieldsID="c7ca0aef38d22decd831ace33533fa22" ns2:_="">
    <xsd:import namespace="222c0e87-61e7-42d7-bf59-97c8c22744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c0e87-61e7-42d7-bf59-97c8c2274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815A31-B977-4908-BD1D-2A6CE569BD60}"/>
</file>

<file path=customXml/itemProps2.xml><?xml version="1.0" encoding="utf-8"?>
<ds:datastoreItem xmlns:ds="http://schemas.openxmlformats.org/officeDocument/2006/customXml" ds:itemID="{483B0DC7-F209-472B-930A-C76F6CE1D022}"/>
</file>

<file path=customXml/itemProps3.xml><?xml version="1.0" encoding="utf-8"?>
<ds:datastoreItem xmlns:ds="http://schemas.openxmlformats.org/officeDocument/2006/customXml" ds:itemID="{D9D3F6C4-79BB-416E-A626-A424925034BF}"/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1432</Words>
  <Application>Microsoft Office PowerPoint</Application>
  <PresentationFormat>Widescreen</PresentationFormat>
  <Paragraphs>153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SIR Model Review</vt:lpstr>
      <vt:lpstr>Compartmental Models: Generalized</vt:lpstr>
      <vt:lpstr>PowerPoint Presentation</vt:lpstr>
      <vt:lpstr>SIR: Basic</vt:lpstr>
      <vt:lpstr>Graphical Example</vt:lpstr>
      <vt:lpstr>SIR with Demography</vt:lpstr>
      <vt:lpstr>Note: Density vs. Frequency-Dependent</vt:lpstr>
      <vt:lpstr>SI/SID: Fatal Infections</vt:lpstr>
      <vt:lpstr>SIS: No Recovery</vt:lpstr>
      <vt:lpstr>SIRS: Waning Immunity</vt:lpstr>
      <vt:lpstr>SEIR: Latent Infection</vt:lpstr>
      <vt:lpstr>SIRC: Carrier State</vt:lpstr>
      <vt:lpstr>SIR: Multiple Species (~Age Classes, too)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Behmer Porter, Evan</dc:creator>
  <cp:lastModifiedBy>Behmer Porter, Evan</cp:lastModifiedBy>
  <cp:revision>1</cp:revision>
  <dcterms:created xsi:type="dcterms:W3CDTF">2025-10-23T23:27:45Z</dcterms:created>
  <dcterms:modified xsi:type="dcterms:W3CDTF">2025-10-24T18:45:41Z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0x0101009072F17A1AD6674AB578A7BC834A39BD</vt:lpwstr>
  </property>
</Properties>
</file>