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659-60FF-6CCD-2C3F-74E1A9A68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07DAC-2821-7012-1E72-093FDC12A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645E-9E29-04E7-65F1-C1CE0E60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5B1C-D860-2CD4-4FD6-11F430F3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9ABD-7EC0-C694-0095-ABF586A6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68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7B91-65FE-9040-94CD-311ADE9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3A79-B303-8817-2A33-A5467E03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7EC99-E06C-1C98-C991-F18DB435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464D-BD51-E375-142A-02EFF760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A32C-35E7-D65D-313C-79980288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E4019-9FB8-EC72-D669-1A60BB988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367EC-1B77-86E7-0998-AB1AB345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C3D3-AC82-3EA0-5436-3269F492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D13C-DEA8-CD27-62C8-18F59C4B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7A32-EC3C-40F6-AA95-25E82D1E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38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4936-D935-C421-3485-8A6869A7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DEE3-D8F1-666F-3AA7-4160023F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D849-66F3-2EC4-E76B-4727855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0657-8125-4D8F-AEEC-FA628BB2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CA3F-11A5-89C5-478D-0B355A78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66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F4C8-E1BD-732C-A1CB-55F575BC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58561-70E1-8261-6505-19D28F45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79C0-244D-9C35-8FD3-4970EE04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21C90-EDFA-5E89-9ACE-F4DBE33F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494E-0518-6D78-0991-322C1FAE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47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10EB-D22D-2637-6071-85023E0D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4898-F22A-8143-A5C9-74CEE08D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FA250-06A4-A926-BFBC-BBCC0B2A2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E51E-A460-4F40-776A-9A842FD1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1F3EB-C08B-A912-5560-BB5B44A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D796-E052-3228-82B3-4B1367B2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417E-6562-180A-E367-343BB481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202D1-A683-D077-4B34-84634E67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F3686-6E4C-F190-DA3D-18EB011D9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43BCD-957B-A7C5-DCA5-809401B0E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46977-2541-9D81-18D7-816BBB31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1CB50-B0AE-1E36-459D-825D709D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FF666-13A4-3452-C2CF-C82D160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0644F-D598-CD3C-65B3-DE11BE76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4F8-A395-FA1F-148E-998694B2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AAA78-F1EA-77AB-EC17-168C1602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AF2C5-07A4-BD32-3775-65401D70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51FA0-7701-692F-FF7D-F81F64F5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8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55309-388A-D716-66D0-D205593A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E2BEC-077A-F689-C950-21F70799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CC12E-5CFA-B65E-25BC-A7E07C58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57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A16-41E3-4A77-5490-DF1DCAB3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8955-51FF-F764-F07E-DE39BF46C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EFEC4-808B-C86B-5AFA-A83D955C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6134-5614-CA3D-5275-0CCE8C75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4278-41F1-7B34-EC47-DC1C148A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7C29F-864A-BE8D-BCCB-948A968B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98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2091-E5D2-F2AE-0B6E-51B1FE4E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F237D-59EA-7ECF-DDA4-3E6980A6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4A8A9-C687-EBDD-AAC8-3D1949924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1BAF-03B4-5066-E243-5E51B1B0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2803-A023-4C1F-8117-2FD5501C70F4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08850-8E9A-CCEB-752E-47E02C76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F468A-A742-D47F-51DB-7AB8A2E9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80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E93F5-6E0C-27C8-E1B1-1AFB9F10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CB95B-BF63-8BBD-E0C8-B2DD6D029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9AD2-4B8B-1549-F33E-517171233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62803-A023-4C1F-8117-2FD5501C70F4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8EA8-D6CF-9D98-1539-FB74E1B0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5745-139F-C5B2-3229-109A842E9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FFD8E-8F64-430A-ADF8-C3C671A15B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5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52774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9363" y="489013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4567" y="644106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111" y="1175180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375912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084770" y="3614468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15946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5E8956-FC97-EBFE-B361-02B4083C39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56224" y="1793406"/>
            <a:ext cx="843" cy="1450126"/>
          </a:xfrm>
          <a:prstGeom prst="straightConnector1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3783040" y="273170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085365" y="644106"/>
            <a:ext cx="9417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2038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178278" y="3302042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2532210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1738221" y="3429000"/>
            <a:ext cx="793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2202250" y="3597215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Generate the requirements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3956014" y="2667000"/>
            <a:ext cx="3333349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9F1B89B-833C-0714-F7C2-8221929E74CA}"/>
              </a:ext>
            </a:extLst>
          </p:cNvPr>
          <p:cNvSpPr/>
          <p:nvPr/>
        </p:nvSpPr>
        <p:spPr>
          <a:xfrm>
            <a:off x="3382806" y="3302040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7963A-E9C8-C596-E7A6-2E87E95A10FE}"/>
              </a:ext>
            </a:extLst>
          </p:cNvPr>
          <p:cNvCxnSpPr>
            <a:cxnSpLocks/>
            <a:stCxn id="24" idx="6"/>
            <a:endCxn id="32" idx="1"/>
          </p:cNvCxnSpPr>
          <p:nvPr/>
        </p:nvCxnSpPr>
        <p:spPr>
          <a:xfrm flipV="1">
            <a:off x="2894519" y="3428999"/>
            <a:ext cx="4882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4395624" y="4320623"/>
            <a:ext cx="2290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Augmenting the requirements with more knowledge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1EC59B-911B-0C6E-CFA1-D740E3837500}"/>
              </a:ext>
            </a:extLst>
          </p:cNvPr>
          <p:cNvSpPr txBox="1"/>
          <p:nvPr/>
        </p:nvSpPr>
        <p:spPr>
          <a:xfrm>
            <a:off x="2972517" y="2929394"/>
            <a:ext cx="9417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IMPROVE flag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6387" y="730370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5435360" y="434752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4249986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496737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6505233" y="2868735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AEB6DA-E139-C0A3-D97C-4DDE0035042E}"/>
              </a:ext>
            </a:extLst>
          </p:cNvPr>
          <p:cNvCxnSpPr>
            <a:stCxn id="7" idx="2"/>
            <a:endCxn id="42" idx="0"/>
          </p:cNvCxnSpPr>
          <p:nvPr/>
        </p:nvCxnSpPr>
        <p:spPr>
          <a:xfrm flipH="1">
            <a:off x="4431141" y="1262332"/>
            <a:ext cx="12539" cy="198120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stCxn id="32" idx="3"/>
            <a:endCxn id="42" idx="2"/>
          </p:cNvCxnSpPr>
          <p:nvPr/>
        </p:nvCxnSpPr>
        <p:spPr>
          <a:xfrm>
            <a:off x="3650225" y="3428999"/>
            <a:ext cx="599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3902170" y="3609447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4637415" y="3624098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4612295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5783749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5329684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6083619" y="2888044"/>
            <a:ext cx="255455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345BF16-CD99-449A-19A1-7F30EFC70B0C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 rot="16200000" flipH="1">
            <a:off x="5635875" y="1818221"/>
            <a:ext cx="1520139" cy="580888"/>
          </a:xfrm>
          <a:prstGeom prst="bentConnector3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6175274" y="3193504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Web search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99AFDF1-F810-95AA-2469-5FBE1B09FB01}"/>
              </a:ext>
            </a:extLst>
          </p:cNvPr>
          <p:cNvCxnSpPr>
            <a:stCxn id="8" idx="2"/>
            <a:endCxn id="43" idx="0"/>
          </p:cNvCxnSpPr>
          <p:nvPr/>
        </p:nvCxnSpPr>
        <p:spPr>
          <a:xfrm rot="16200000" flipH="1">
            <a:off x="2624796" y="724834"/>
            <a:ext cx="1455163" cy="3592306"/>
          </a:xfrm>
          <a:prstGeom prst="bentConnector3">
            <a:avLst/>
          </a:prstGeom>
          <a:ln>
            <a:prstDash val="lg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788696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7557009" y="3538704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Hierarchical design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E6BDC38-70B5-6648-51D6-D4CAE7E09202}"/>
              </a:ext>
            </a:extLst>
          </p:cNvPr>
          <p:cNvCxnSpPr>
            <a:stCxn id="57" idx="2"/>
            <a:endCxn id="87" idx="2"/>
          </p:cNvCxnSpPr>
          <p:nvPr/>
        </p:nvCxnSpPr>
        <p:spPr>
          <a:xfrm rot="5400000" flipH="1" flipV="1">
            <a:off x="6805671" y="2482277"/>
            <a:ext cx="193086" cy="1969510"/>
          </a:xfrm>
          <a:prstGeom prst="bentConnector4">
            <a:avLst>
              <a:gd name="adj1" fmla="val -130726"/>
              <a:gd name="adj2" fmla="val 588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stCxn id="44" idx="6"/>
            <a:endCxn id="87" idx="2"/>
          </p:cNvCxnSpPr>
          <p:nvPr/>
        </p:nvCxnSpPr>
        <p:spPr>
          <a:xfrm>
            <a:off x="6867542" y="3054203"/>
            <a:ext cx="1019427" cy="316286"/>
          </a:xfrm>
          <a:prstGeom prst="bentConnector3">
            <a:avLst>
              <a:gd name="adj1" fmla="val 33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C949086-40CE-D4B3-34D8-DA0B0F938CCB}"/>
              </a:ext>
            </a:extLst>
          </p:cNvPr>
          <p:cNvCxnSpPr>
            <a:cxnSpLocks/>
            <a:stCxn id="32" idx="2"/>
            <a:endCxn id="87" idx="2"/>
          </p:cNvCxnSpPr>
          <p:nvPr/>
        </p:nvCxnSpPr>
        <p:spPr>
          <a:xfrm rot="5400000" flipH="1" flipV="1">
            <a:off x="5609008" y="1277996"/>
            <a:ext cx="185468" cy="4370453"/>
          </a:xfrm>
          <a:prstGeom prst="bentConnector4">
            <a:avLst>
              <a:gd name="adj1" fmla="val -839535"/>
              <a:gd name="adj2" fmla="val 904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890919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8618506" y="353410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8249278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1B74739-CCB2-CFF0-B7BE-F6FAE5E1BA91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4431140" y="1664898"/>
            <a:ext cx="3636984" cy="1520123"/>
          </a:xfrm>
          <a:prstGeom prst="bentConnector2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7F82602-4DE1-CC66-B00D-B8147D2D429A}"/>
              </a:ext>
            </a:extLst>
          </p:cNvPr>
          <p:cNvCxnSpPr>
            <a:cxnSpLocks/>
            <a:endCxn id="103" idx="0"/>
          </p:cNvCxnSpPr>
          <p:nvPr/>
        </p:nvCxnSpPr>
        <p:spPr>
          <a:xfrm rot="16200000" flipH="1">
            <a:off x="7819173" y="1913845"/>
            <a:ext cx="1520124" cy="1022227"/>
          </a:xfrm>
          <a:prstGeom prst="bentConnector3">
            <a:avLst>
              <a:gd name="adj1" fmla="val 62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4DDC688C-B7F2-0034-20AF-95A1DDD2FB5F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564257" y="1915064"/>
            <a:ext cx="7397996" cy="1324279"/>
          </a:xfrm>
          <a:prstGeom prst="curvedConnector2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9665708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9618262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9306089" y="4269411"/>
            <a:ext cx="1022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9799417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9271503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2279C2AE-A1B2-952F-A759-011F76B680CE}"/>
              </a:ext>
            </a:extLst>
          </p:cNvPr>
          <p:cNvCxnSpPr>
            <a:cxnSpLocks/>
            <a:endCxn id="87" idx="1"/>
          </p:cNvCxnSpPr>
          <p:nvPr/>
        </p:nvCxnSpPr>
        <p:spPr>
          <a:xfrm rot="16200000" flipH="1">
            <a:off x="7312630" y="2611944"/>
            <a:ext cx="775079" cy="479717"/>
          </a:xfrm>
          <a:prstGeom prst="curvedConnector3">
            <a:avLst>
              <a:gd name="adj1" fmla="val 50000"/>
            </a:avLst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1046104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10139255" y="3547648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10468231" y="4780380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9491874" y="4740809"/>
            <a:ext cx="1022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Single module evaluation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0474584" y="5904166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178526" y="6270174"/>
            <a:ext cx="941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stCxn id="119" idx="3"/>
            <a:endCxn id="137" idx="2"/>
          </p:cNvCxnSpPr>
          <p:nvPr/>
        </p:nvCxnSpPr>
        <p:spPr>
          <a:xfrm>
            <a:off x="9933127" y="3370488"/>
            <a:ext cx="527914" cy="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0CB7C63-F508-3971-C446-0AB840224EC1}"/>
              </a:ext>
            </a:extLst>
          </p:cNvPr>
          <p:cNvCxnSpPr>
            <a:stCxn id="137" idx="6"/>
            <a:endCxn id="139" idx="0"/>
          </p:cNvCxnSpPr>
          <p:nvPr/>
        </p:nvCxnSpPr>
        <p:spPr>
          <a:xfrm flipH="1">
            <a:off x="10649386" y="3378972"/>
            <a:ext cx="173964" cy="1401408"/>
          </a:xfrm>
          <a:prstGeom prst="bentConnector4">
            <a:avLst>
              <a:gd name="adj1" fmla="val -250416"/>
              <a:gd name="adj2" fmla="val 566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93673F4-F467-98D6-A52A-30F0D81B0EF9}"/>
              </a:ext>
            </a:extLst>
          </p:cNvPr>
          <p:cNvCxnSpPr>
            <a:stCxn id="139" idx="4"/>
            <a:endCxn id="141" idx="0"/>
          </p:cNvCxnSpPr>
          <p:nvPr/>
        </p:nvCxnSpPr>
        <p:spPr>
          <a:xfrm>
            <a:off x="10649386" y="5151316"/>
            <a:ext cx="6353" cy="7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0849" y="561710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10539322" y="268857"/>
            <a:ext cx="1321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Code-base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47482" y="556954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8695955" y="256472"/>
            <a:ext cx="1321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Computation (python shell)</a:t>
            </a:r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2DB34CC2-737B-FC31-E719-84B4449F6003}"/>
              </a:ext>
            </a:extLst>
          </p:cNvPr>
          <p:cNvCxnSpPr>
            <a:endCxn id="87" idx="7"/>
          </p:cNvCxnSpPr>
          <p:nvPr/>
        </p:nvCxnSpPr>
        <p:spPr>
          <a:xfrm rot="5400000">
            <a:off x="7744326" y="1627073"/>
            <a:ext cx="2064163" cy="1160376"/>
          </a:xfrm>
          <a:prstGeom prst="curvedConnector3">
            <a:avLst>
              <a:gd name="adj1" fmla="val 3411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DFC29E36-1594-D905-FD2B-27BA03CB6730}"/>
              </a:ext>
            </a:extLst>
          </p:cNvPr>
          <p:cNvCxnSpPr>
            <a:cxnSpLocks/>
            <a:endCxn id="120" idx="1"/>
          </p:cNvCxnSpPr>
          <p:nvPr/>
        </p:nvCxnSpPr>
        <p:spPr>
          <a:xfrm rot="16200000" flipH="1">
            <a:off x="8135992" y="2430941"/>
            <a:ext cx="2761322" cy="309335"/>
          </a:xfrm>
          <a:prstGeom prst="curvedConnector3">
            <a:avLst>
              <a:gd name="adj1" fmla="val 93424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6AD672AA-FF0D-6ECC-7C50-524B4E2F3AEF}"/>
              </a:ext>
            </a:extLst>
          </p:cNvPr>
          <p:cNvCxnSpPr>
            <a:stCxn id="137" idx="1"/>
          </p:cNvCxnSpPr>
          <p:nvPr/>
        </p:nvCxnSpPr>
        <p:spPr>
          <a:xfrm rot="16200000" flipV="1">
            <a:off x="8922029" y="1655754"/>
            <a:ext cx="2026639" cy="1157505"/>
          </a:xfrm>
          <a:prstGeom prst="curvedConnector3">
            <a:avLst>
              <a:gd name="adj1" fmla="val 36379"/>
            </a:avLst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A09F9A9C-FA94-D84B-27C9-836114DCAEEE}"/>
              </a:ext>
            </a:extLst>
          </p:cNvPr>
          <p:cNvCxnSpPr>
            <a:endCxn id="120" idx="3"/>
          </p:cNvCxnSpPr>
          <p:nvPr/>
        </p:nvCxnSpPr>
        <p:spPr>
          <a:xfrm rot="16200000" flipH="1">
            <a:off x="7733325" y="2290566"/>
            <a:ext cx="2563666" cy="1312325"/>
          </a:xfrm>
          <a:prstGeom prst="curvedConnector3">
            <a:avLst>
              <a:gd name="adj1" fmla="val 105316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85227EC4-76A7-3EA0-7747-57C0420C9B28}"/>
              </a:ext>
            </a:extLst>
          </p:cNvPr>
          <p:cNvCxnSpPr>
            <a:endCxn id="137" idx="0"/>
          </p:cNvCxnSpPr>
          <p:nvPr/>
        </p:nvCxnSpPr>
        <p:spPr>
          <a:xfrm rot="5400000">
            <a:off x="9926801" y="1920342"/>
            <a:ext cx="1988557" cy="557766"/>
          </a:xfrm>
          <a:prstGeom prst="bentConnector3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816BA297-50C3-DFCE-BA44-63DD6678D220}"/>
              </a:ext>
            </a:extLst>
          </p:cNvPr>
          <p:cNvCxnSpPr>
            <a:cxnSpLocks/>
            <a:endCxn id="139" idx="6"/>
          </p:cNvCxnSpPr>
          <p:nvPr/>
        </p:nvCxnSpPr>
        <p:spPr>
          <a:xfrm rot="5400000">
            <a:off x="9631429" y="3398338"/>
            <a:ext cx="2766622" cy="368399"/>
          </a:xfrm>
          <a:prstGeom prst="curvedConnector2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15425" y="6164775"/>
            <a:ext cx="1407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586533" y="5606622"/>
            <a:ext cx="1470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20844" y="4974094"/>
            <a:ext cx="896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LLM node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8909194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8E44C-E932-042E-192B-C9F317C8141E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7477707" y="2490679"/>
            <a:ext cx="3036393" cy="757147"/>
          </a:xfrm>
          <a:prstGeom prst="curvedConnector2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9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C8F35AB-B81B-8390-7AE7-D57E917AFAC6}"/>
              </a:ext>
            </a:extLst>
          </p:cNvPr>
          <p:cNvSpPr/>
          <p:nvPr/>
        </p:nvSpPr>
        <p:spPr>
          <a:xfrm>
            <a:off x="10215868" y="2958859"/>
            <a:ext cx="1602318" cy="252646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6D15B7-3060-4AD6-9064-075D2C606C4B}"/>
              </a:ext>
            </a:extLst>
          </p:cNvPr>
          <p:cNvSpPr/>
          <p:nvPr/>
        </p:nvSpPr>
        <p:spPr>
          <a:xfrm>
            <a:off x="9054557" y="318148"/>
            <a:ext cx="2466796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16BF4-A2CA-76C6-859D-DD4C5617C1E7}"/>
              </a:ext>
            </a:extLst>
          </p:cNvPr>
          <p:cNvSpPr/>
          <p:nvPr/>
        </p:nvSpPr>
        <p:spPr>
          <a:xfrm>
            <a:off x="3328116" y="268857"/>
            <a:ext cx="3961247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52774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9363" y="489013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806" y="970308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7111" y="1977431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375912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030518" y="3614468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15946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4628723" y="526336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085365" y="1446357"/>
            <a:ext cx="9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2038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178278" y="3302042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2334543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1738221" y="3429000"/>
            <a:ext cx="596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1994138" y="3609447"/>
            <a:ext cx="102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Generate literature review questions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3328116" y="2667000"/>
            <a:ext cx="3961247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F9F1B89B-833C-0714-F7C2-8221929E74CA}"/>
              </a:ext>
            </a:extLst>
          </p:cNvPr>
          <p:cNvSpPr/>
          <p:nvPr/>
        </p:nvSpPr>
        <p:spPr>
          <a:xfrm>
            <a:off x="2933911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E7963A-E9C8-C596-E7A6-2E87E95A10FE}"/>
              </a:ext>
            </a:extLst>
          </p:cNvPr>
          <p:cNvCxnSpPr>
            <a:cxnSpLocks/>
            <a:stCxn id="24" idx="6"/>
            <a:endCxn id="32" idx="1"/>
          </p:cNvCxnSpPr>
          <p:nvPr/>
        </p:nvCxnSpPr>
        <p:spPr>
          <a:xfrm>
            <a:off x="2696852" y="3429000"/>
            <a:ext cx="237059" cy="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4395624" y="4320623"/>
            <a:ext cx="229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Augmenting the requirements with more knowledge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427" y="989548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5953400" y="693930"/>
            <a:ext cx="132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4249986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496737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6505233" y="2868735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cxnSpLocks/>
            <a:stCxn id="32" idx="3"/>
            <a:endCxn id="35" idx="2"/>
          </p:cNvCxnSpPr>
          <p:nvPr/>
        </p:nvCxnSpPr>
        <p:spPr>
          <a:xfrm flipV="1">
            <a:off x="3201330" y="3434037"/>
            <a:ext cx="34669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3930144" y="361906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4637415" y="3624098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4612295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5783749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5329684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6083619" y="2888044"/>
            <a:ext cx="255455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6175274" y="3177597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Web search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788696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7557009" y="353870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Hierarchical design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E6BDC38-70B5-6648-51D6-D4CAE7E09202}"/>
              </a:ext>
            </a:extLst>
          </p:cNvPr>
          <p:cNvCxnSpPr>
            <a:stCxn id="57" idx="2"/>
            <a:endCxn id="87" idx="2"/>
          </p:cNvCxnSpPr>
          <p:nvPr/>
        </p:nvCxnSpPr>
        <p:spPr>
          <a:xfrm rot="5400000" flipH="1" flipV="1">
            <a:off x="6805671" y="2482277"/>
            <a:ext cx="193086" cy="1969510"/>
          </a:xfrm>
          <a:prstGeom prst="bentConnector4">
            <a:avLst>
              <a:gd name="adj1" fmla="val -130726"/>
              <a:gd name="adj2" fmla="val 658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stCxn id="44" idx="6"/>
            <a:endCxn id="87" idx="2"/>
          </p:cNvCxnSpPr>
          <p:nvPr/>
        </p:nvCxnSpPr>
        <p:spPr>
          <a:xfrm>
            <a:off x="6867542" y="3054203"/>
            <a:ext cx="1019427" cy="316286"/>
          </a:xfrm>
          <a:prstGeom prst="bentConnector3">
            <a:avLst>
              <a:gd name="adj1" fmla="val 33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C949086-40CE-D4B3-34D8-DA0B0F938CCB}"/>
              </a:ext>
            </a:extLst>
          </p:cNvPr>
          <p:cNvCxnSpPr>
            <a:cxnSpLocks/>
            <a:stCxn id="32" idx="2"/>
            <a:endCxn id="87" idx="2"/>
          </p:cNvCxnSpPr>
          <p:nvPr/>
        </p:nvCxnSpPr>
        <p:spPr>
          <a:xfrm rot="5400000" flipH="1" flipV="1">
            <a:off x="5380752" y="1057358"/>
            <a:ext cx="193086" cy="4819348"/>
          </a:xfrm>
          <a:prstGeom prst="bentConnector4">
            <a:avLst>
              <a:gd name="adj1" fmla="val -989585"/>
              <a:gd name="adj2" fmla="val 939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890919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8618506" y="3534108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8249278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9665708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9618262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9306089" y="426941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9799417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9271503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1046104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10139255" y="3547648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11011430" y="477489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10188922" y="4715783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</a:t>
            </a:r>
          </a:p>
          <a:p>
            <a:pPr algn="ctr"/>
            <a:r>
              <a:rPr lang="en-CA" sz="1200" dirty="0"/>
              <a:t>module evaluation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1017783" y="5898677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721725" y="6264685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stCxn id="119" idx="3"/>
            <a:endCxn id="137" idx="2"/>
          </p:cNvCxnSpPr>
          <p:nvPr/>
        </p:nvCxnSpPr>
        <p:spPr>
          <a:xfrm>
            <a:off x="9933127" y="3370488"/>
            <a:ext cx="527914" cy="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0CB7C63-F508-3971-C446-0AB840224EC1}"/>
              </a:ext>
            </a:extLst>
          </p:cNvPr>
          <p:cNvCxnSpPr>
            <a:cxnSpLocks/>
            <a:stCxn id="137" idx="6"/>
            <a:endCxn id="139" idx="0"/>
          </p:cNvCxnSpPr>
          <p:nvPr/>
        </p:nvCxnSpPr>
        <p:spPr>
          <a:xfrm>
            <a:off x="10823350" y="3378972"/>
            <a:ext cx="369235" cy="13959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93673F4-F467-98D6-A52A-30F0D81B0EF9}"/>
              </a:ext>
            </a:extLst>
          </p:cNvPr>
          <p:cNvCxnSpPr>
            <a:stCxn id="139" idx="4"/>
            <a:endCxn id="141" idx="0"/>
          </p:cNvCxnSpPr>
          <p:nvPr/>
        </p:nvCxnSpPr>
        <p:spPr>
          <a:xfrm>
            <a:off x="11192585" y="5145827"/>
            <a:ext cx="6353" cy="752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17475" y="991103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10265948" y="460414"/>
            <a:ext cx="13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Language specific</a:t>
            </a:r>
          </a:p>
          <a:p>
            <a:pPr algn="ctr"/>
            <a:r>
              <a:rPr lang="en-CA" sz="1200" dirty="0"/>
              <a:t>manuals 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1959" y="1000004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9120432" y="630990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Computation (python shell)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58555" y="6156149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629663" y="5589370"/>
            <a:ext cx="147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38096" y="4939590"/>
            <a:ext cx="89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node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8909194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D528CE-85F6-9B71-EA7D-EDC41015845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556224" y="2595657"/>
            <a:ext cx="843" cy="647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4829FE3-98B8-C5AA-DA22-BEC61960272C}"/>
              </a:ext>
            </a:extLst>
          </p:cNvPr>
          <p:cNvSpPr/>
          <p:nvPr/>
        </p:nvSpPr>
        <p:spPr>
          <a:xfrm>
            <a:off x="3548025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31C9A1-04A3-97C7-67B6-C653418C2E3B}"/>
              </a:ext>
            </a:extLst>
          </p:cNvPr>
          <p:cNvSpPr txBox="1"/>
          <p:nvPr/>
        </p:nvSpPr>
        <p:spPr>
          <a:xfrm>
            <a:off x="3243934" y="358255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Data source selection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3C4C65-4A8C-B246-E3AF-147E86F778DF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 flipV="1">
            <a:off x="3910334" y="3429000"/>
            <a:ext cx="339652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ABDD9D52-74D7-6ACB-963E-8605BC3C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6983" y="976064"/>
            <a:ext cx="618226" cy="6182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683FC53-5212-8784-C229-4B7499904EB2}"/>
              </a:ext>
            </a:extLst>
          </p:cNvPr>
          <p:cNvSpPr txBox="1"/>
          <p:nvPr/>
        </p:nvSpPr>
        <p:spPr>
          <a:xfrm>
            <a:off x="3369654" y="254206"/>
            <a:ext cx="132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database:</a:t>
            </a:r>
          </a:p>
          <a:p>
            <a:pPr algn="ctr"/>
            <a:r>
              <a:rPr lang="en-CA" sz="1200" dirty="0"/>
              <a:t>Device datasheets, </a:t>
            </a:r>
            <a:r>
              <a:rPr lang="en-CA" sz="1200" dirty="0" err="1"/>
              <a:t>etc</a:t>
            </a:r>
            <a:endParaRPr lang="en-CA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D6B9CE-0413-5956-C3B6-E8AA980DD55C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5308740" y="1698690"/>
            <a:ext cx="0" cy="96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3C7C8E0-B633-6148-0456-AD96A5558697}"/>
              </a:ext>
            </a:extLst>
          </p:cNvPr>
          <p:cNvSpPr txBox="1"/>
          <p:nvPr/>
        </p:nvSpPr>
        <p:spPr>
          <a:xfrm>
            <a:off x="9346448" y="4982145"/>
            <a:ext cx="941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 loop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E3BE531-27FF-1279-C69D-B641C3D61EFE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rot="16200000" flipH="1">
            <a:off x="10047052" y="1988884"/>
            <a:ext cx="1210878" cy="729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0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6D2969-4350-515C-1F3C-053484647878}"/>
              </a:ext>
            </a:extLst>
          </p:cNvPr>
          <p:cNvSpPr/>
          <p:nvPr/>
        </p:nvSpPr>
        <p:spPr>
          <a:xfrm>
            <a:off x="7887893" y="268857"/>
            <a:ext cx="1445406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16BF4-A2CA-76C6-859D-DD4C5617C1E7}"/>
              </a:ext>
            </a:extLst>
          </p:cNvPr>
          <p:cNvSpPr/>
          <p:nvPr/>
        </p:nvSpPr>
        <p:spPr>
          <a:xfrm>
            <a:off x="5044768" y="268857"/>
            <a:ext cx="2621887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012E47-DD13-FA48-EC02-C04C2C3EF92F}"/>
              </a:ext>
            </a:extLst>
          </p:cNvPr>
          <p:cNvSpPr/>
          <p:nvPr/>
        </p:nvSpPr>
        <p:spPr>
          <a:xfrm>
            <a:off x="334271" y="5234453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8729B-B255-B27D-7AB4-9ABBA5F5A75E}"/>
              </a:ext>
            </a:extLst>
          </p:cNvPr>
          <p:cNvSpPr/>
          <p:nvPr/>
        </p:nvSpPr>
        <p:spPr>
          <a:xfrm>
            <a:off x="331397" y="474182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E824BB0-A48D-F347-0E22-17B7DF1A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1458" y="970308"/>
            <a:ext cx="618226" cy="618226"/>
          </a:xfrm>
          <a:prstGeom prst="rect">
            <a:avLst/>
          </a:prstGeom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C72B8ED9-24F6-31A4-39BB-B0C511B4E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0797" y="1977431"/>
            <a:ext cx="618226" cy="61822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3299598" y="3243532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2954204" y="3614468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08F9936-EFCC-88C6-87C4-ECA5A6FAB862}"/>
              </a:ext>
            </a:extLst>
          </p:cNvPr>
          <p:cNvSpPr/>
          <p:nvPr/>
        </p:nvSpPr>
        <p:spPr>
          <a:xfrm>
            <a:off x="381717" y="6202606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7D9BD7-3933-A831-4E31-CC96B4159E88}"/>
              </a:ext>
            </a:extLst>
          </p:cNvPr>
          <p:cNvSpPr txBox="1"/>
          <p:nvPr/>
        </p:nvSpPr>
        <p:spPr>
          <a:xfrm>
            <a:off x="6345375" y="526336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Generic Knowledge-base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3009051" y="1446357"/>
            <a:ext cx="9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context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915724" y="3429000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2101964" y="3302042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Objective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78E12F-11DC-6F13-93AC-9CE6156DCB16}"/>
              </a:ext>
            </a:extLst>
          </p:cNvPr>
          <p:cNvSpPr/>
          <p:nvPr/>
        </p:nvSpPr>
        <p:spPr>
          <a:xfrm>
            <a:off x="4258229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24" idx="2"/>
          </p:cNvCxnSpPr>
          <p:nvPr/>
        </p:nvCxnSpPr>
        <p:spPr>
          <a:xfrm>
            <a:off x="3661907" y="3429000"/>
            <a:ext cx="5963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79010A-4A4B-F713-A765-5AD753FFD1C3}"/>
              </a:ext>
            </a:extLst>
          </p:cNvPr>
          <p:cNvSpPr txBox="1"/>
          <p:nvPr/>
        </p:nvSpPr>
        <p:spPr>
          <a:xfrm>
            <a:off x="3917824" y="3609447"/>
            <a:ext cx="102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Generate literature review questions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631CBF-E114-EB31-6FB1-020DE8AA0B6D}"/>
              </a:ext>
            </a:extLst>
          </p:cNvPr>
          <p:cNvSpPr/>
          <p:nvPr/>
        </p:nvSpPr>
        <p:spPr>
          <a:xfrm>
            <a:off x="5251802" y="2667000"/>
            <a:ext cx="3961247" cy="161448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D61443-34FA-0DA6-FC41-29C5D9673726}"/>
              </a:ext>
            </a:extLst>
          </p:cNvPr>
          <p:cNvSpPr txBox="1"/>
          <p:nvPr/>
        </p:nvSpPr>
        <p:spPr>
          <a:xfrm>
            <a:off x="6319310" y="4320623"/>
            <a:ext cx="229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Augmenting the requirements with more knowledge</a:t>
            </a:r>
          </a:p>
        </p:txBody>
      </p:sp>
      <p:pic>
        <p:nvPicPr>
          <p:cNvPr id="40" name="Graphic 39" descr="Internet Of Things outline">
            <a:extLst>
              <a:ext uri="{FF2B5EF4-FFF2-40B4-BE49-F238E27FC236}">
                <a16:creationId xmlns:a16="http://schemas.microsoft.com/office/drawing/2014/main" id="{648270A1-0D83-89B3-B3A3-DBB57A505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4373" y="989548"/>
            <a:ext cx="618226" cy="6182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1635085-F802-EF3B-791A-69A10C04ECAD}"/>
              </a:ext>
            </a:extLst>
          </p:cNvPr>
          <p:cNvSpPr txBox="1"/>
          <p:nvPr/>
        </p:nvSpPr>
        <p:spPr>
          <a:xfrm>
            <a:off x="7963346" y="693930"/>
            <a:ext cx="1321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Internet search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272201-1478-F78D-1689-64CFC692BEFA}"/>
              </a:ext>
            </a:extLst>
          </p:cNvPr>
          <p:cNvSpPr/>
          <p:nvPr/>
        </p:nvSpPr>
        <p:spPr>
          <a:xfrm>
            <a:off x="6173672" y="324353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C4886B-A097-DB45-95E5-5716F729823D}"/>
              </a:ext>
            </a:extLst>
          </p:cNvPr>
          <p:cNvSpPr/>
          <p:nvPr/>
        </p:nvSpPr>
        <p:spPr>
          <a:xfrm>
            <a:off x="6891061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D5D6D5-7638-D4FD-7452-F254A7FAFAE2}"/>
              </a:ext>
            </a:extLst>
          </p:cNvPr>
          <p:cNvSpPr/>
          <p:nvPr/>
        </p:nvSpPr>
        <p:spPr>
          <a:xfrm>
            <a:off x="8428919" y="2877633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8B0291-816F-E506-556E-561F86737079}"/>
              </a:ext>
            </a:extLst>
          </p:cNvPr>
          <p:cNvCxnSpPr>
            <a:cxnSpLocks/>
            <a:stCxn id="24" idx="6"/>
            <a:endCxn id="35" idx="2"/>
          </p:cNvCxnSpPr>
          <p:nvPr/>
        </p:nvCxnSpPr>
        <p:spPr>
          <a:xfrm>
            <a:off x="4620538" y="3429000"/>
            <a:ext cx="851173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864CD8-7017-44D7-6DA2-6018CD7F51B6}"/>
              </a:ext>
            </a:extLst>
          </p:cNvPr>
          <p:cNvSpPr txBox="1"/>
          <p:nvPr/>
        </p:nvSpPr>
        <p:spPr>
          <a:xfrm>
            <a:off x="5853830" y="361906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RAG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B7EDF-1973-1863-AC47-8A0361FB19F6}"/>
              </a:ext>
            </a:extLst>
          </p:cNvPr>
          <p:cNvSpPr txBox="1"/>
          <p:nvPr/>
        </p:nvSpPr>
        <p:spPr>
          <a:xfrm>
            <a:off x="6561101" y="3624098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Evaluator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D5DF48-025F-0514-2737-8816372E9EB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6535981" y="3429000"/>
            <a:ext cx="355080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0C4ADE68-66C5-2F3F-EC4D-D855CC2B4BB2}"/>
              </a:ext>
            </a:extLst>
          </p:cNvPr>
          <p:cNvSpPr/>
          <p:nvPr/>
        </p:nvSpPr>
        <p:spPr>
          <a:xfrm>
            <a:off x="7707435" y="3309658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B39C8-EEAF-7156-34A1-B67846B0EDBA}"/>
              </a:ext>
            </a:extLst>
          </p:cNvPr>
          <p:cNvCxnSpPr>
            <a:stCxn id="43" idx="6"/>
            <a:endCxn id="57" idx="1"/>
          </p:cNvCxnSpPr>
          <p:nvPr/>
        </p:nvCxnSpPr>
        <p:spPr>
          <a:xfrm>
            <a:off x="7253370" y="3434037"/>
            <a:ext cx="454065" cy="2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E7144D1-F3BD-1D62-8030-79228BD4A1F6}"/>
              </a:ext>
            </a:extLst>
          </p:cNvPr>
          <p:cNvCxnSpPr>
            <a:stCxn id="57" idx="0"/>
            <a:endCxn id="44" idx="2"/>
          </p:cNvCxnSpPr>
          <p:nvPr/>
        </p:nvCxnSpPr>
        <p:spPr>
          <a:xfrm rot="5400000" flipH="1" flipV="1">
            <a:off x="8011754" y="2892493"/>
            <a:ext cx="246557" cy="587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2151224-5FFA-131B-4E55-2EF58798F8E3}"/>
              </a:ext>
            </a:extLst>
          </p:cNvPr>
          <p:cNvSpPr txBox="1"/>
          <p:nvPr/>
        </p:nvSpPr>
        <p:spPr>
          <a:xfrm>
            <a:off x="8098960" y="3186495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Web search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089C421-0CFD-2AC1-4F6D-95D71F7CC4B5}"/>
              </a:ext>
            </a:extLst>
          </p:cNvPr>
          <p:cNvCxnSpPr>
            <a:cxnSpLocks/>
            <a:stCxn id="44" idx="6"/>
            <a:endCxn id="43" idx="0"/>
          </p:cNvCxnSpPr>
          <p:nvPr/>
        </p:nvCxnSpPr>
        <p:spPr>
          <a:xfrm flipH="1">
            <a:off x="7072216" y="3063101"/>
            <a:ext cx="1719012" cy="185468"/>
          </a:xfrm>
          <a:prstGeom prst="bentConnector4">
            <a:avLst>
              <a:gd name="adj1" fmla="val -13298"/>
              <a:gd name="adj2" fmla="val -1860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9781864" y="3601331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9492159" y="3974775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Literature review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C409BA8-5B9A-40B5-A6F6-966FF9A9C1E1}"/>
              </a:ext>
            </a:extLst>
          </p:cNvPr>
          <p:cNvSpPr txBox="1"/>
          <p:nvPr/>
        </p:nvSpPr>
        <p:spPr>
          <a:xfrm>
            <a:off x="558555" y="6199287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CB147D-F902-CBF4-67AB-7E2119792F6F}"/>
              </a:ext>
            </a:extLst>
          </p:cNvPr>
          <p:cNvSpPr txBox="1"/>
          <p:nvPr/>
        </p:nvSpPr>
        <p:spPr>
          <a:xfrm>
            <a:off x="629663" y="5296082"/>
            <a:ext cx="147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Input/ Output node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3F73B2-CAA6-B09C-A9B5-9788FF286FD3}"/>
              </a:ext>
            </a:extLst>
          </p:cNvPr>
          <p:cNvSpPr txBox="1"/>
          <p:nvPr/>
        </p:nvSpPr>
        <p:spPr>
          <a:xfrm>
            <a:off x="638095" y="4818822"/>
            <a:ext cx="1328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agent node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D528CE-85F6-9B71-EA7D-EDC41015845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79910" y="2595657"/>
            <a:ext cx="843" cy="647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4829FE3-98B8-C5AA-DA22-BEC61960272C}"/>
              </a:ext>
            </a:extLst>
          </p:cNvPr>
          <p:cNvSpPr/>
          <p:nvPr/>
        </p:nvSpPr>
        <p:spPr>
          <a:xfrm>
            <a:off x="5471711" y="3248569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31C9A1-04A3-97C7-67B6-C653418C2E3B}"/>
              </a:ext>
            </a:extLst>
          </p:cNvPr>
          <p:cNvSpPr txBox="1"/>
          <p:nvPr/>
        </p:nvSpPr>
        <p:spPr>
          <a:xfrm>
            <a:off x="5167620" y="3582554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Data source selection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3C4C65-4A8C-B246-E3AF-147E86F778DF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 flipV="1">
            <a:off x="5834020" y="3429000"/>
            <a:ext cx="339652" cy="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ABDD9D52-74D7-6ACB-963E-8605BC3C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3635" y="976064"/>
            <a:ext cx="618226" cy="61822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683FC53-5212-8784-C229-4B7499904EB2}"/>
              </a:ext>
            </a:extLst>
          </p:cNvPr>
          <p:cNvSpPr txBox="1"/>
          <p:nvPr/>
        </p:nvSpPr>
        <p:spPr>
          <a:xfrm>
            <a:off x="5086306" y="254206"/>
            <a:ext cx="132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Project specific database:</a:t>
            </a:r>
          </a:p>
          <a:p>
            <a:pPr algn="ctr"/>
            <a:r>
              <a:rPr lang="en-CA" sz="1200" dirty="0"/>
              <a:t>Device datasheets, </a:t>
            </a:r>
            <a:r>
              <a:rPr lang="en-CA" sz="1200" dirty="0" err="1"/>
              <a:t>etc</a:t>
            </a:r>
            <a:endParaRPr lang="en-CA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D6B9CE-0413-5956-C3B6-E8AA980DD55C}"/>
              </a:ext>
            </a:extLst>
          </p:cNvPr>
          <p:cNvCxnSpPr>
            <a:cxnSpLocks/>
            <a:stCxn id="13" idx="2"/>
            <a:endCxn id="42" idx="0"/>
          </p:cNvCxnSpPr>
          <p:nvPr/>
        </p:nvCxnSpPr>
        <p:spPr>
          <a:xfrm flipH="1">
            <a:off x="6354827" y="1698690"/>
            <a:ext cx="885" cy="1544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6E1E7A9-3EC1-EA28-3F31-E05C981E6A49}"/>
              </a:ext>
            </a:extLst>
          </p:cNvPr>
          <p:cNvCxnSpPr>
            <a:cxnSpLocks/>
            <a:stCxn id="57" idx="2"/>
            <a:endCxn id="12" idx="2"/>
          </p:cNvCxnSpPr>
          <p:nvPr/>
        </p:nvCxnSpPr>
        <p:spPr>
          <a:xfrm rot="16200000" flipH="1">
            <a:off x="8027274" y="3377446"/>
            <a:ext cx="221267" cy="5935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7C51A95-94DE-69B8-E2DB-8AAFFB029C78}"/>
              </a:ext>
            </a:extLst>
          </p:cNvPr>
          <p:cNvSpPr/>
          <p:nvPr/>
        </p:nvSpPr>
        <p:spPr>
          <a:xfrm>
            <a:off x="331397" y="5723283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B6119-5F4E-A620-F3F4-1730B1D45DBE}"/>
              </a:ext>
            </a:extLst>
          </p:cNvPr>
          <p:cNvSpPr txBox="1"/>
          <p:nvPr/>
        </p:nvSpPr>
        <p:spPr>
          <a:xfrm>
            <a:off x="626789" y="5784912"/>
            <a:ext cx="170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Conventional compute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1C83E1-717B-CDD4-D9FB-9BC67C87B080}"/>
              </a:ext>
            </a:extLst>
          </p:cNvPr>
          <p:cNvSpPr/>
          <p:nvPr/>
        </p:nvSpPr>
        <p:spPr>
          <a:xfrm>
            <a:off x="8434669" y="359937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EEE75-87B3-7D5A-0D81-E51A3A68E2D4}"/>
              </a:ext>
            </a:extLst>
          </p:cNvPr>
          <p:cNvSpPr txBox="1"/>
          <p:nvPr/>
        </p:nvSpPr>
        <p:spPr>
          <a:xfrm>
            <a:off x="7926044" y="3908827"/>
            <a:ext cx="1347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Literature review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83A62-0C8B-1983-0E23-CC4D60D9DFF7}"/>
              </a:ext>
            </a:extLst>
          </p:cNvPr>
          <p:cNvCxnSpPr>
            <a:cxnSpLocks/>
            <a:stCxn id="12" idx="6"/>
            <a:endCxn id="141" idx="2"/>
          </p:cNvCxnSpPr>
          <p:nvPr/>
        </p:nvCxnSpPr>
        <p:spPr>
          <a:xfrm>
            <a:off x="8796978" y="3784842"/>
            <a:ext cx="984886" cy="1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44F03F1-65A8-5137-0B28-033F291E6360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 rot="5400000">
            <a:off x="8020864" y="2287900"/>
            <a:ext cx="1178943" cy="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8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A6D15B7-3060-4AD6-9064-075D2C606C4B}"/>
              </a:ext>
            </a:extLst>
          </p:cNvPr>
          <p:cNvSpPr/>
          <p:nvPr/>
        </p:nvSpPr>
        <p:spPr>
          <a:xfrm>
            <a:off x="6178050" y="1022840"/>
            <a:ext cx="2251495" cy="1429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6D25F2-D0EB-8A26-239E-A7155E4AB268}"/>
              </a:ext>
            </a:extLst>
          </p:cNvPr>
          <p:cNvSpPr/>
          <p:nvPr/>
        </p:nvSpPr>
        <p:spPr>
          <a:xfrm>
            <a:off x="1548458" y="3183147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0943F-B351-42A6-78F5-8F93693A814A}"/>
              </a:ext>
            </a:extLst>
          </p:cNvPr>
          <p:cNvSpPr txBox="1"/>
          <p:nvPr/>
        </p:nvSpPr>
        <p:spPr>
          <a:xfrm>
            <a:off x="1203064" y="3554083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BDC8E-1629-D442-EEE0-125BA3128E25}"/>
              </a:ext>
            </a:extLst>
          </p:cNvPr>
          <p:cNvSpPr txBox="1"/>
          <p:nvPr/>
        </p:nvSpPr>
        <p:spPr>
          <a:xfrm>
            <a:off x="1258753" y="2292753"/>
            <a:ext cx="94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Literature review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2063A-6704-4123-0C36-AE0DFACD4B1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164584" y="3368615"/>
            <a:ext cx="383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B3FDCA-09E4-C2D8-1EAE-F5C45C01E04C}"/>
              </a:ext>
            </a:extLst>
          </p:cNvPr>
          <p:cNvSpPr txBox="1"/>
          <p:nvPr/>
        </p:nvSpPr>
        <p:spPr>
          <a:xfrm>
            <a:off x="350824" y="3241657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Objective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46251F-54B7-C4D5-F40B-174FFE23C6A1}"/>
              </a:ext>
            </a:extLst>
          </p:cNvPr>
          <p:cNvCxnSpPr>
            <a:cxnSpLocks/>
            <a:stCxn id="9" idx="6"/>
            <a:endCxn id="87" idx="2"/>
          </p:cNvCxnSpPr>
          <p:nvPr/>
        </p:nvCxnSpPr>
        <p:spPr>
          <a:xfrm>
            <a:off x="1910767" y="3368615"/>
            <a:ext cx="826267" cy="1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9292609-78E6-6DE3-5AD7-06C2C70B1F24}"/>
              </a:ext>
            </a:extLst>
          </p:cNvPr>
          <p:cNvSpPr/>
          <p:nvPr/>
        </p:nvSpPr>
        <p:spPr>
          <a:xfrm>
            <a:off x="2737034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E26E08-F8E7-57D6-000E-91C0D78634F9}"/>
              </a:ext>
            </a:extLst>
          </p:cNvPr>
          <p:cNvSpPr txBox="1"/>
          <p:nvPr/>
        </p:nvSpPr>
        <p:spPr>
          <a:xfrm>
            <a:off x="2382357" y="3535839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System design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1E0AD75-9A38-F780-6CFF-1AFD1387F4FB}"/>
              </a:ext>
            </a:extLst>
          </p:cNvPr>
          <p:cNvSpPr/>
          <p:nvPr/>
        </p:nvSpPr>
        <p:spPr>
          <a:xfrm>
            <a:off x="3759259" y="3185021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D42B88-0651-3E2D-20F9-2DA9A5A9BD28}"/>
              </a:ext>
            </a:extLst>
          </p:cNvPr>
          <p:cNvSpPr txBox="1"/>
          <p:nvPr/>
        </p:nvSpPr>
        <p:spPr>
          <a:xfrm>
            <a:off x="3468571" y="3534108"/>
            <a:ext cx="102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Design evaluation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76D56E-184A-25C2-508C-2976E45F4EA6}"/>
              </a:ext>
            </a:extLst>
          </p:cNvPr>
          <p:cNvCxnSpPr>
            <a:stCxn id="87" idx="6"/>
            <a:endCxn id="103" idx="2"/>
          </p:cNvCxnSpPr>
          <p:nvPr/>
        </p:nvCxnSpPr>
        <p:spPr>
          <a:xfrm>
            <a:off x="3099343" y="3370489"/>
            <a:ext cx="6599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05BECCD7-860C-3801-B059-7F35718156C2}"/>
              </a:ext>
            </a:extLst>
          </p:cNvPr>
          <p:cNvSpPr/>
          <p:nvPr/>
        </p:nvSpPr>
        <p:spPr>
          <a:xfrm>
            <a:off x="4515773" y="3243529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A5D3AB7-5530-A697-77A8-ECF4BCC19BED}"/>
              </a:ext>
            </a:extLst>
          </p:cNvPr>
          <p:cNvSpPr/>
          <p:nvPr/>
        </p:nvSpPr>
        <p:spPr>
          <a:xfrm>
            <a:off x="4468327" y="3911948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7ED72-5D42-21E7-BD7A-ED81B08B714B}"/>
              </a:ext>
            </a:extLst>
          </p:cNvPr>
          <p:cNvSpPr txBox="1"/>
          <p:nvPr/>
        </p:nvSpPr>
        <p:spPr>
          <a:xfrm>
            <a:off x="4156154" y="4269411"/>
            <a:ext cx="102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Redesign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ED590A0-2B1B-9896-A15B-4C65A7485868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 flipH="1">
            <a:off x="4649482" y="3497446"/>
            <a:ext cx="1" cy="414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6210747-5D61-1425-64EC-0CEFF3DC29D3}"/>
              </a:ext>
            </a:extLst>
          </p:cNvPr>
          <p:cNvCxnSpPr>
            <a:stCxn id="103" idx="6"/>
            <a:endCxn id="119" idx="1"/>
          </p:cNvCxnSpPr>
          <p:nvPr/>
        </p:nvCxnSpPr>
        <p:spPr>
          <a:xfrm flipV="1">
            <a:off x="4121568" y="3370488"/>
            <a:ext cx="3942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289ADFF2-5B68-B456-0DFE-8460E3064E8E}"/>
              </a:ext>
            </a:extLst>
          </p:cNvPr>
          <p:cNvSpPr/>
          <p:nvPr/>
        </p:nvSpPr>
        <p:spPr>
          <a:xfrm>
            <a:off x="7122643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23505-35F6-9F46-29A7-E2ED11C36283}"/>
              </a:ext>
            </a:extLst>
          </p:cNvPr>
          <p:cNvSpPr txBox="1"/>
          <p:nvPr/>
        </p:nvSpPr>
        <p:spPr>
          <a:xfrm>
            <a:off x="6800857" y="3547648"/>
            <a:ext cx="102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Module design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BC1417-88DF-8275-70B8-4C9A1DBCBCAE}"/>
              </a:ext>
            </a:extLst>
          </p:cNvPr>
          <p:cNvSpPr/>
          <p:nvPr/>
        </p:nvSpPr>
        <p:spPr>
          <a:xfrm>
            <a:off x="8490315" y="3198266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EB03D17-6861-59E9-F1A1-8EE810EABF85}"/>
              </a:ext>
            </a:extLst>
          </p:cNvPr>
          <p:cNvSpPr txBox="1"/>
          <p:nvPr/>
        </p:nvSpPr>
        <p:spPr>
          <a:xfrm>
            <a:off x="8145833" y="3539094"/>
            <a:ext cx="116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Single </a:t>
            </a:r>
          </a:p>
          <a:p>
            <a:pPr algn="ctr"/>
            <a:r>
              <a:rPr lang="en-CA" sz="1200" dirty="0"/>
              <a:t>module integration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1786C034-5956-D40F-FAED-065932303AB9}"/>
              </a:ext>
            </a:extLst>
          </p:cNvPr>
          <p:cNvSpPr/>
          <p:nvPr/>
        </p:nvSpPr>
        <p:spPr>
          <a:xfrm>
            <a:off x="11167898" y="3189793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95A5798-74DA-A90D-F202-9B1089374FA3}"/>
              </a:ext>
            </a:extLst>
          </p:cNvPr>
          <p:cNvSpPr txBox="1"/>
          <p:nvPr/>
        </p:nvSpPr>
        <p:spPr>
          <a:xfrm>
            <a:off x="10873452" y="3616083"/>
            <a:ext cx="94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 file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EB794B4-7BFF-F88B-F0B8-3888AAA0066D}"/>
              </a:ext>
            </a:extLst>
          </p:cNvPr>
          <p:cNvCxnSpPr>
            <a:cxnSpLocks/>
            <a:stCxn id="119" idx="3"/>
            <a:endCxn id="48" idx="2"/>
          </p:cNvCxnSpPr>
          <p:nvPr/>
        </p:nvCxnSpPr>
        <p:spPr>
          <a:xfrm flipV="1">
            <a:off x="4783192" y="3368615"/>
            <a:ext cx="647892" cy="1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1" name="Graphic 150" descr="Database outline">
            <a:extLst>
              <a:ext uri="{FF2B5EF4-FFF2-40B4-BE49-F238E27FC236}">
                <a16:creationId xmlns:a16="http://schemas.microsoft.com/office/drawing/2014/main" id="{80C1A3D0-9470-E73D-9EFE-8EBC899C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1678" y="1695795"/>
            <a:ext cx="618226" cy="618226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2861CCA1-C422-30D8-947C-67795005EA93}"/>
              </a:ext>
            </a:extLst>
          </p:cNvPr>
          <p:cNvSpPr txBox="1"/>
          <p:nvPr/>
        </p:nvSpPr>
        <p:spPr>
          <a:xfrm>
            <a:off x="7260151" y="1165106"/>
            <a:ext cx="13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Language specific</a:t>
            </a:r>
          </a:p>
          <a:p>
            <a:pPr algn="ctr"/>
            <a:r>
              <a:rPr lang="en-CA" sz="1200" dirty="0"/>
              <a:t>manuals </a:t>
            </a:r>
          </a:p>
        </p:txBody>
      </p:sp>
      <p:pic>
        <p:nvPicPr>
          <p:cNvPr id="154" name="Graphic 153" descr="Cmd Terminal outline">
            <a:extLst>
              <a:ext uri="{FF2B5EF4-FFF2-40B4-BE49-F238E27FC236}">
                <a16:creationId xmlns:a16="http://schemas.microsoft.com/office/drawing/2014/main" id="{240A592A-1E66-B601-10FC-190DF79C6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6162" y="1704696"/>
            <a:ext cx="618226" cy="618226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0A1FE9F1-4468-BC94-3372-4F5FE7842F93}"/>
              </a:ext>
            </a:extLst>
          </p:cNvPr>
          <p:cNvSpPr txBox="1"/>
          <p:nvPr/>
        </p:nvSpPr>
        <p:spPr>
          <a:xfrm>
            <a:off x="6114635" y="1335682"/>
            <a:ext cx="132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Computation (python shell)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C325E0-E065-5DED-AA11-9063920B739A}"/>
              </a:ext>
            </a:extLst>
          </p:cNvPr>
          <p:cNvCxnSpPr>
            <a:cxnSpLocks/>
            <a:stCxn id="120" idx="2"/>
            <a:endCxn id="103" idx="2"/>
          </p:cNvCxnSpPr>
          <p:nvPr/>
        </p:nvCxnSpPr>
        <p:spPr>
          <a:xfrm rot="10800000">
            <a:off x="3759259" y="3370490"/>
            <a:ext cx="709068" cy="726927"/>
          </a:xfrm>
          <a:prstGeom prst="bentConnector3">
            <a:avLst>
              <a:gd name="adj1" fmla="val 160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D528CE-85F6-9B71-EA7D-EDC410158456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>
            <a:off x="1729612" y="2754418"/>
            <a:ext cx="1" cy="428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F22538E-33A0-578D-FE06-CE6A574F92D1}"/>
              </a:ext>
            </a:extLst>
          </p:cNvPr>
          <p:cNvSpPr/>
          <p:nvPr/>
        </p:nvSpPr>
        <p:spPr>
          <a:xfrm>
            <a:off x="334271" y="5234453"/>
            <a:ext cx="362309" cy="370936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CC71EF-197B-8836-61D2-32907B75D974}"/>
              </a:ext>
            </a:extLst>
          </p:cNvPr>
          <p:cNvSpPr/>
          <p:nvPr/>
        </p:nvSpPr>
        <p:spPr>
          <a:xfrm>
            <a:off x="331397" y="4741822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E3FFB30-B657-4982-58DD-BBDF8B62899C}"/>
              </a:ext>
            </a:extLst>
          </p:cNvPr>
          <p:cNvSpPr/>
          <p:nvPr/>
        </p:nvSpPr>
        <p:spPr>
          <a:xfrm>
            <a:off x="381717" y="6202606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A07CBA-CDEB-A393-50AD-15158DBF2969}"/>
              </a:ext>
            </a:extLst>
          </p:cNvPr>
          <p:cNvSpPr txBox="1"/>
          <p:nvPr/>
        </p:nvSpPr>
        <p:spPr>
          <a:xfrm>
            <a:off x="558555" y="6199287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B6094E-066F-5C2F-0547-665F2C32C990}"/>
              </a:ext>
            </a:extLst>
          </p:cNvPr>
          <p:cNvSpPr txBox="1"/>
          <p:nvPr/>
        </p:nvSpPr>
        <p:spPr>
          <a:xfrm>
            <a:off x="629663" y="5296082"/>
            <a:ext cx="1470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Input/ Output node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CF69E1-2B26-5864-4785-50BED56AA2BA}"/>
              </a:ext>
            </a:extLst>
          </p:cNvPr>
          <p:cNvSpPr txBox="1"/>
          <p:nvPr/>
        </p:nvSpPr>
        <p:spPr>
          <a:xfrm>
            <a:off x="638095" y="4818822"/>
            <a:ext cx="132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agent node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1A10B6-DA1B-0C58-1B1D-286CF97E1EF7}"/>
              </a:ext>
            </a:extLst>
          </p:cNvPr>
          <p:cNvSpPr/>
          <p:nvPr/>
        </p:nvSpPr>
        <p:spPr>
          <a:xfrm>
            <a:off x="331397" y="5723283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68657E-D604-3114-A0F0-A2A99FBBEBC2}"/>
              </a:ext>
            </a:extLst>
          </p:cNvPr>
          <p:cNvSpPr txBox="1"/>
          <p:nvPr/>
        </p:nvSpPr>
        <p:spPr>
          <a:xfrm>
            <a:off x="626789" y="5784912"/>
            <a:ext cx="170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Conventional compute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0FD2AE9-D8AD-B8F0-EB18-D328B5B00230}"/>
              </a:ext>
            </a:extLst>
          </p:cNvPr>
          <p:cNvSpPr/>
          <p:nvPr/>
        </p:nvSpPr>
        <p:spPr>
          <a:xfrm>
            <a:off x="5431084" y="3183147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2C3056-5280-4C05-F4BD-1F0F91427D4F}"/>
              </a:ext>
            </a:extLst>
          </p:cNvPr>
          <p:cNvSpPr txBox="1"/>
          <p:nvPr/>
        </p:nvSpPr>
        <p:spPr>
          <a:xfrm>
            <a:off x="4978462" y="3568301"/>
            <a:ext cx="138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Topological sort (of module graph)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319744-F85A-7EF1-99EC-F68F749A1319}"/>
              </a:ext>
            </a:extLst>
          </p:cNvPr>
          <p:cNvCxnSpPr>
            <a:cxnSpLocks/>
            <a:stCxn id="48" idx="6"/>
            <a:endCxn id="137" idx="2"/>
          </p:cNvCxnSpPr>
          <p:nvPr/>
        </p:nvCxnSpPr>
        <p:spPr>
          <a:xfrm>
            <a:off x="5793393" y="3368615"/>
            <a:ext cx="1329250" cy="10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BF213FE-9D3F-0546-AD20-86E18860BEA8}"/>
              </a:ext>
            </a:extLst>
          </p:cNvPr>
          <p:cNvCxnSpPr>
            <a:cxnSpLocks/>
            <a:stCxn id="137" idx="6"/>
            <a:endCxn id="139" idx="2"/>
          </p:cNvCxnSpPr>
          <p:nvPr/>
        </p:nvCxnSpPr>
        <p:spPr>
          <a:xfrm>
            <a:off x="7484952" y="3378972"/>
            <a:ext cx="1005363" cy="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2CF5DF-F1A9-B445-7F6C-102991E73D55}"/>
              </a:ext>
            </a:extLst>
          </p:cNvPr>
          <p:cNvCxnSpPr>
            <a:cxnSpLocks/>
            <a:stCxn id="139" idx="6"/>
            <a:endCxn id="6" idx="2"/>
          </p:cNvCxnSpPr>
          <p:nvPr/>
        </p:nvCxnSpPr>
        <p:spPr>
          <a:xfrm flipV="1">
            <a:off x="8852624" y="3378972"/>
            <a:ext cx="760967" cy="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0F926FA-2B55-7470-4C73-A5E0EEA692F7}"/>
              </a:ext>
            </a:extLst>
          </p:cNvPr>
          <p:cNvCxnSpPr>
            <a:cxnSpLocks/>
            <a:stCxn id="64" idx="2"/>
            <a:endCxn id="137" idx="0"/>
          </p:cNvCxnSpPr>
          <p:nvPr/>
        </p:nvCxnSpPr>
        <p:spPr>
          <a:xfrm>
            <a:off x="7303798" y="2452673"/>
            <a:ext cx="0" cy="740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47AE88-110E-B0EC-4BE0-3D30C3D42539}"/>
              </a:ext>
            </a:extLst>
          </p:cNvPr>
          <p:cNvSpPr/>
          <p:nvPr/>
        </p:nvSpPr>
        <p:spPr>
          <a:xfrm>
            <a:off x="6806466" y="2916258"/>
            <a:ext cx="996786" cy="13007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8AF13C-9D36-EEE0-0BA3-032DBA9D4B62}"/>
              </a:ext>
            </a:extLst>
          </p:cNvPr>
          <p:cNvSpPr txBox="1"/>
          <p:nvPr/>
        </p:nvSpPr>
        <p:spPr>
          <a:xfrm>
            <a:off x="6698460" y="4232630"/>
            <a:ext cx="119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Loop over all modules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B00F47-5E67-94A1-576B-1FAC2EE87435}"/>
              </a:ext>
            </a:extLst>
          </p:cNvPr>
          <p:cNvSpPr/>
          <p:nvPr/>
        </p:nvSpPr>
        <p:spPr>
          <a:xfrm>
            <a:off x="9613591" y="3193504"/>
            <a:ext cx="362309" cy="370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DDE2F-7761-1576-36F0-CAD96CCC87BA}"/>
              </a:ext>
            </a:extLst>
          </p:cNvPr>
          <p:cNvSpPr txBox="1"/>
          <p:nvPr/>
        </p:nvSpPr>
        <p:spPr>
          <a:xfrm>
            <a:off x="9332590" y="3547647"/>
            <a:ext cx="94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Final design evaluator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4669FA-EFC2-9976-8F9C-584DB16174CA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 flipV="1">
            <a:off x="9975900" y="3375262"/>
            <a:ext cx="517187" cy="3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3795A301-6DEA-7BA2-E5AA-76737B732CCD}"/>
              </a:ext>
            </a:extLst>
          </p:cNvPr>
          <p:cNvSpPr/>
          <p:nvPr/>
        </p:nvSpPr>
        <p:spPr>
          <a:xfrm>
            <a:off x="10493087" y="3248303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D15714-CAFE-D02C-F29D-9DD4F6B80ED6}"/>
              </a:ext>
            </a:extLst>
          </p:cNvPr>
          <p:cNvCxnSpPr>
            <a:cxnSpLocks/>
            <a:stCxn id="7" idx="3"/>
            <a:endCxn id="141" idx="2"/>
          </p:cNvCxnSpPr>
          <p:nvPr/>
        </p:nvCxnSpPr>
        <p:spPr>
          <a:xfrm flipV="1">
            <a:off x="10760506" y="3375261"/>
            <a:ext cx="4073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DE684A4-D6AE-4B0B-98A6-B34FBDBD41C4}"/>
              </a:ext>
            </a:extLst>
          </p:cNvPr>
          <p:cNvCxnSpPr>
            <a:cxnSpLocks/>
            <a:stCxn id="7" idx="2"/>
            <a:endCxn id="139" idx="2"/>
          </p:cNvCxnSpPr>
          <p:nvPr/>
        </p:nvCxnSpPr>
        <p:spPr>
          <a:xfrm rot="5400000" flipH="1">
            <a:off x="9499313" y="2374736"/>
            <a:ext cx="118486" cy="2136482"/>
          </a:xfrm>
          <a:prstGeom prst="bentConnector4">
            <a:avLst>
              <a:gd name="adj1" fmla="val -1057377"/>
              <a:gd name="adj2" fmla="val 1229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E6EDF56-3964-6840-C8BE-F827A1785F5F}"/>
              </a:ext>
            </a:extLst>
          </p:cNvPr>
          <p:cNvSpPr/>
          <p:nvPr/>
        </p:nvSpPr>
        <p:spPr>
          <a:xfrm>
            <a:off x="8201068" y="2913382"/>
            <a:ext cx="996786" cy="13007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321AEE-31ED-A8DD-3172-151A6180FB59}"/>
              </a:ext>
            </a:extLst>
          </p:cNvPr>
          <p:cNvSpPr txBox="1"/>
          <p:nvPr/>
        </p:nvSpPr>
        <p:spPr>
          <a:xfrm>
            <a:off x="8093062" y="4229754"/>
            <a:ext cx="119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Loop over all modules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1BA255-2D7F-B56D-D33A-E2B8AC5F9CD5}"/>
              </a:ext>
            </a:extLst>
          </p:cNvPr>
          <p:cNvCxnSpPr>
            <a:cxnSpLocks/>
            <a:stCxn id="64" idx="2"/>
            <a:endCxn id="139" idx="0"/>
          </p:cNvCxnSpPr>
          <p:nvPr/>
        </p:nvCxnSpPr>
        <p:spPr>
          <a:xfrm rot="16200000" flipH="1">
            <a:off x="7614838" y="2141633"/>
            <a:ext cx="745593" cy="1367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0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108A25-F278-E6B6-A6E9-68DE97887543}"/>
              </a:ext>
            </a:extLst>
          </p:cNvPr>
          <p:cNvCxnSpPr>
            <a:cxnSpLocks/>
            <a:stCxn id="17" idx="2"/>
            <a:endCxn id="5" idx="2"/>
          </p:cNvCxnSpPr>
          <p:nvPr/>
        </p:nvCxnSpPr>
        <p:spPr>
          <a:xfrm>
            <a:off x="1258006" y="2574985"/>
            <a:ext cx="1695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AD2DEBF-20A7-5A7B-93A2-D932EA2F08F0}"/>
              </a:ext>
            </a:extLst>
          </p:cNvPr>
          <p:cNvSpPr/>
          <p:nvPr/>
        </p:nvSpPr>
        <p:spPr>
          <a:xfrm>
            <a:off x="2953856" y="2389517"/>
            <a:ext cx="362309" cy="3709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4AA92-E5B8-9224-6110-E5E234FA22CA}"/>
              </a:ext>
            </a:extLst>
          </p:cNvPr>
          <p:cNvSpPr txBox="1"/>
          <p:nvPr/>
        </p:nvSpPr>
        <p:spPr>
          <a:xfrm>
            <a:off x="3082460" y="2250749"/>
            <a:ext cx="128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Choose an action and generate the arguments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9CDF7C-ED8F-0147-4FE9-DDCDC9C591C3}"/>
              </a:ext>
            </a:extLst>
          </p:cNvPr>
          <p:cNvSpPr/>
          <p:nvPr/>
        </p:nvSpPr>
        <p:spPr>
          <a:xfrm>
            <a:off x="391783" y="5050425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47AF9-AA97-2216-86D6-30ED21F25B5B}"/>
              </a:ext>
            </a:extLst>
          </p:cNvPr>
          <p:cNvSpPr txBox="1"/>
          <p:nvPr/>
        </p:nvSpPr>
        <p:spPr>
          <a:xfrm>
            <a:off x="687175" y="5112054"/>
            <a:ext cx="170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Conventional compute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8C2630-624F-EBFD-AF76-2353CB28FFB7}"/>
              </a:ext>
            </a:extLst>
          </p:cNvPr>
          <p:cNvSpPr/>
          <p:nvPr/>
        </p:nvSpPr>
        <p:spPr>
          <a:xfrm>
            <a:off x="391783" y="5552536"/>
            <a:ext cx="362309" cy="3709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BACD7B-D66E-9D67-6D16-2147F9F285FA}"/>
              </a:ext>
            </a:extLst>
          </p:cNvPr>
          <p:cNvSpPr/>
          <p:nvPr/>
        </p:nvSpPr>
        <p:spPr>
          <a:xfrm>
            <a:off x="4952281" y="1379715"/>
            <a:ext cx="362309" cy="37093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DCDCF1-E901-8685-615F-48E91C384D79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rot="5400000" flipH="1" flipV="1">
            <a:off x="3631479" y="1068715"/>
            <a:ext cx="824334" cy="18172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81FA71-A12E-E852-66B2-457D0B83E183}"/>
              </a:ext>
            </a:extLst>
          </p:cNvPr>
          <p:cNvSpPr txBox="1"/>
          <p:nvPr/>
        </p:nvSpPr>
        <p:spPr>
          <a:xfrm>
            <a:off x="2952705" y="1290159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Action and arguments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8FF2C-0CB5-F850-3C67-12364A9B5C85}"/>
              </a:ext>
            </a:extLst>
          </p:cNvPr>
          <p:cNvSpPr txBox="1"/>
          <p:nvPr/>
        </p:nvSpPr>
        <p:spPr>
          <a:xfrm>
            <a:off x="391783" y="2297986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Input prompt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FB88E4D5-D1B3-C38D-3088-6346B24C60DD}"/>
              </a:ext>
            </a:extLst>
          </p:cNvPr>
          <p:cNvSpPr/>
          <p:nvPr/>
        </p:nvSpPr>
        <p:spPr>
          <a:xfrm>
            <a:off x="442103" y="6073216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A679A8-5EC2-C64B-4113-8654C9EA499C}"/>
              </a:ext>
            </a:extLst>
          </p:cNvPr>
          <p:cNvSpPr txBox="1"/>
          <p:nvPr/>
        </p:nvSpPr>
        <p:spPr>
          <a:xfrm>
            <a:off x="618941" y="6069897"/>
            <a:ext cx="140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Decision junction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35FEACE9-3260-B42F-EB79-0B6CD31BFDE4}"/>
              </a:ext>
            </a:extLst>
          </p:cNvPr>
          <p:cNvSpPr/>
          <p:nvPr/>
        </p:nvSpPr>
        <p:spPr>
          <a:xfrm>
            <a:off x="4999725" y="3032736"/>
            <a:ext cx="267419" cy="253917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24B4F6-B3AE-4F70-5C81-93484F221D48}"/>
              </a:ext>
            </a:extLst>
          </p:cNvPr>
          <p:cNvCxnSpPr>
            <a:stCxn id="10" idx="4"/>
            <a:endCxn id="22" idx="0"/>
          </p:cNvCxnSpPr>
          <p:nvPr/>
        </p:nvCxnSpPr>
        <p:spPr>
          <a:xfrm flipH="1">
            <a:off x="5133435" y="1750651"/>
            <a:ext cx="1" cy="128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226A7D-CF97-DA1A-5131-5CF09933F452}"/>
              </a:ext>
            </a:extLst>
          </p:cNvPr>
          <p:cNvSpPr txBox="1"/>
          <p:nvPr/>
        </p:nvSpPr>
        <p:spPr>
          <a:xfrm rot="5400000">
            <a:off x="4372356" y="2187045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Result of action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A58CE6-31DF-CB83-56B2-80F18E08EBE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267144" y="3159694"/>
            <a:ext cx="12285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86090D-EC9E-C1C8-1B42-4530156B60F6}"/>
              </a:ext>
            </a:extLst>
          </p:cNvPr>
          <p:cNvSpPr txBox="1"/>
          <p:nvPr/>
        </p:nvSpPr>
        <p:spPr>
          <a:xfrm>
            <a:off x="6084481" y="3032736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End the loop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F01962-48F2-878F-507F-78115FD55F0D}"/>
              </a:ext>
            </a:extLst>
          </p:cNvPr>
          <p:cNvSpPr txBox="1"/>
          <p:nvPr/>
        </p:nvSpPr>
        <p:spPr>
          <a:xfrm>
            <a:off x="4712394" y="2903117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End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8AA291-9285-DDC3-6066-335ED25FB558}"/>
              </a:ext>
            </a:extLst>
          </p:cNvPr>
          <p:cNvSpPr txBox="1"/>
          <p:nvPr/>
        </p:nvSpPr>
        <p:spPr>
          <a:xfrm rot="5400000">
            <a:off x="4367348" y="3434945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Continue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95E7B8F-5049-F0FA-6A01-D7D92E87DAF2}"/>
              </a:ext>
            </a:extLst>
          </p:cNvPr>
          <p:cNvCxnSpPr>
            <a:cxnSpLocks/>
            <a:stCxn id="22" idx="2"/>
            <a:endCxn id="5" idx="4"/>
          </p:cNvCxnSpPr>
          <p:nvPr/>
        </p:nvCxnSpPr>
        <p:spPr>
          <a:xfrm rot="5400000" flipH="1">
            <a:off x="3871123" y="2024341"/>
            <a:ext cx="526200" cy="1998424"/>
          </a:xfrm>
          <a:prstGeom prst="bentConnector3">
            <a:avLst>
              <a:gd name="adj1" fmla="val -1237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6C3459-414D-AF12-802D-36BAAA5759E8}"/>
              </a:ext>
            </a:extLst>
          </p:cNvPr>
          <p:cNvSpPr txBox="1"/>
          <p:nvPr/>
        </p:nvSpPr>
        <p:spPr>
          <a:xfrm>
            <a:off x="692930" y="5626757"/>
            <a:ext cx="1707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LLM prompt/response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F05637-8B34-1109-D56B-77A3A658BFFC}"/>
              </a:ext>
            </a:extLst>
          </p:cNvPr>
          <p:cNvSpPr txBox="1"/>
          <p:nvPr/>
        </p:nvSpPr>
        <p:spPr>
          <a:xfrm>
            <a:off x="3082460" y="3693512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Result of action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636037-F939-FC52-50FA-1AA1DE74279C}"/>
              </a:ext>
            </a:extLst>
          </p:cNvPr>
          <p:cNvSpPr txBox="1"/>
          <p:nvPr/>
        </p:nvSpPr>
        <p:spPr>
          <a:xfrm>
            <a:off x="5071841" y="1426086"/>
            <a:ext cx="1732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Action execution</a:t>
            </a:r>
          </a:p>
        </p:txBody>
      </p:sp>
    </p:spTree>
    <p:extLst>
      <p:ext uri="{BB962C8B-B14F-4D97-AF65-F5344CB8AC3E}">
        <p14:creationId xmlns:p14="http://schemas.microsoft.com/office/powerpoint/2010/main" val="238064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17732</TotalTime>
  <Words>258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arash sheikholeslam</dc:creator>
  <cp:lastModifiedBy>seyed arash sheikholeslam</cp:lastModifiedBy>
  <cp:revision>14</cp:revision>
  <dcterms:created xsi:type="dcterms:W3CDTF">2024-03-02T17:46:47Z</dcterms:created>
  <dcterms:modified xsi:type="dcterms:W3CDTF">2024-05-16T17:32:22Z</dcterms:modified>
</cp:coreProperties>
</file>