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659-60FF-6CCD-2C3F-74E1A9A6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07DAC-2821-7012-1E72-093FDC12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645E-9E29-04E7-65F1-C1CE0E6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5B1C-D860-2CD4-4FD6-11F430F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9ABD-7EC0-C694-0095-ABF586A6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6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B91-65FE-9040-94CD-311ADE9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A79-B303-8817-2A33-A5467E03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EC99-E06C-1C98-C991-F18DB43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464D-BD51-E375-142A-02EFF760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A32C-35E7-D65D-313C-79980288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E4019-9FB8-EC72-D669-1A60BB98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67EC-1B77-86E7-0998-AB1AB345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3D3-AC82-3EA0-5436-3269F492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D13C-DEA8-CD27-62C8-18F59C4B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7A32-EC3C-40F6-AA95-25E82D1E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3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4936-D935-C421-3485-8A6869A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DEE3-D8F1-666F-3AA7-4160023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D849-66F3-2EC4-E76B-4727855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657-8125-4D8F-AEEC-FA628BB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CA3F-11A5-89C5-478D-0B355A7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4C8-E1BD-732C-A1CB-55F575B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8561-70E1-8261-6505-19D28F45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79C0-244D-9C35-8FD3-4970EE04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1C90-EDFA-5E89-9ACE-F4DBE33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494E-0518-6D78-0991-322C1FAE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4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10EB-D22D-2637-6071-85023E0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898-F22A-8143-A5C9-74CEE08D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A250-06A4-A926-BFBC-BBCC0B2A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51E-A460-4F40-776A-9A842FD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F3EB-C08B-A912-5560-BB5B44A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D796-E052-3228-82B3-4B1367B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417E-6562-180A-E367-343BB48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02D1-A683-D077-4B34-84634E67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3686-6E4C-F190-DA3D-18EB011D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43BCD-957B-A7C5-DCA5-809401B0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6977-2541-9D81-18D7-816BBB31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1CB50-B0AE-1E36-459D-825D709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F666-13A4-3452-C2CF-C82D160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0644F-D598-CD3C-65B3-DE11BE7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4F8-A395-FA1F-148E-998694B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AA78-F1EA-77AB-EC17-168C1602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AF2C5-07A4-BD32-3775-65401D70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1FA0-7701-692F-FF7D-F81F64F5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55309-388A-D716-66D0-D205593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E2BEC-077A-F689-C950-21F70799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CC12E-5CFA-B65E-25BC-A7E07C5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7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A16-41E3-4A77-5490-DF1DCAB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8955-51FF-F764-F07E-DE39BF46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FEC4-808B-C86B-5AFA-A83D955C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6134-5614-CA3D-5275-0CCE8C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4278-41F1-7B34-EC47-DC1C148A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C29F-864A-BE8D-BCCB-948A968B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2091-E5D2-F2AE-0B6E-51B1FE4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F237D-59EA-7ECF-DDA4-3E6980A6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8A9-C687-EBDD-AAC8-3D194992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1BAF-03B4-5066-E243-5E51B1B0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08850-8E9A-CCEB-752E-47E02C76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468A-A742-D47F-51DB-7AB8A2E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8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E93F5-6E0C-27C8-E1B1-1AFB9F1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B95B-BF63-8BBD-E0C8-B2DD6D02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9AD2-4B8B-1549-F33E-51717123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62803-A023-4C1F-8117-2FD5501C70F4}" type="datetimeFigureOut">
              <a:rPr lang="en-CA" smtClean="0"/>
              <a:t>2024-04-20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8EA8-D6CF-9D98-1539-FB74E1B0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5745-139F-C5B2-3229-109A842E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567" y="644106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175180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84770" y="3614468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5E8956-FC97-EBFE-B361-02B4083C39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1793406"/>
            <a:ext cx="843" cy="1450126"/>
          </a:xfrm>
          <a:prstGeom prst="straightConnector1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3783040" y="273170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644106"/>
            <a:ext cx="9417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532210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793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2202250" y="3597215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Generate the requirements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956014" y="2667000"/>
            <a:ext cx="3333349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3382806" y="3302040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 flipV="1">
            <a:off x="2894519" y="3428999"/>
            <a:ext cx="4882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Augmenting the requirements with more 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EC59B-911B-0C6E-CFA1-D740E3837500}"/>
              </a:ext>
            </a:extLst>
          </p:cNvPr>
          <p:cNvSpPr txBox="1"/>
          <p:nvPr/>
        </p:nvSpPr>
        <p:spPr>
          <a:xfrm>
            <a:off x="2972517" y="2929394"/>
            <a:ext cx="941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IMPROVE flag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387" y="730370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435360" y="434752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AEB6DA-E139-C0A3-D97C-4DDE0035042E}"/>
              </a:ext>
            </a:extLst>
          </p:cNvPr>
          <p:cNvCxnSpPr>
            <a:stCxn id="7" idx="2"/>
            <a:endCxn id="42" idx="0"/>
          </p:cNvCxnSpPr>
          <p:nvPr/>
        </p:nvCxnSpPr>
        <p:spPr>
          <a:xfrm flipH="1">
            <a:off x="4431141" y="1262332"/>
            <a:ext cx="12539" cy="198120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stCxn id="32" idx="3"/>
            <a:endCxn id="42" idx="2"/>
          </p:cNvCxnSpPr>
          <p:nvPr/>
        </p:nvCxnSpPr>
        <p:spPr>
          <a:xfrm>
            <a:off x="3650225" y="3428999"/>
            <a:ext cx="599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02170" y="3609447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345BF16-CD99-449A-19A1-7F30EFC70B0C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rot="16200000" flipH="1">
            <a:off x="5635875" y="1818221"/>
            <a:ext cx="1520139" cy="580888"/>
          </a:xfrm>
          <a:prstGeom prst="bent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93504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Web search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99AFDF1-F810-95AA-2469-5FBE1B09FB01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rot="16200000" flipH="1">
            <a:off x="2624796" y="724834"/>
            <a:ext cx="1455163" cy="3592306"/>
          </a:xfrm>
          <a:prstGeom prst="bentConnector3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588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609008" y="1277996"/>
            <a:ext cx="185468" cy="4370453"/>
          </a:xfrm>
          <a:prstGeom prst="bentConnector4">
            <a:avLst>
              <a:gd name="adj1" fmla="val -839535"/>
              <a:gd name="adj2" fmla="val 904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1B74739-CCB2-CFF0-B7BE-F6FAE5E1BA91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431140" y="1664898"/>
            <a:ext cx="3636984" cy="1520123"/>
          </a:xfrm>
          <a:prstGeom prst="bentConnector2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7F82602-4DE1-CC66-B00D-B8147D2D429A}"/>
              </a:ext>
            </a:extLst>
          </p:cNvPr>
          <p:cNvCxnSpPr>
            <a:cxnSpLocks/>
            <a:endCxn id="103" idx="0"/>
          </p:cNvCxnSpPr>
          <p:nvPr/>
        </p:nvCxnSpPr>
        <p:spPr>
          <a:xfrm rot="16200000" flipH="1">
            <a:off x="7819173" y="1913845"/>
            <a:ext cx="1520124" cy="1022227"/>
          </a:xfrm>
          <a:prstGeom prst="bentConnector3">
            <a:avLst>
              <a:gd name="adj1" fmla="val 62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DDC688C-B7F2-0034-20AF-95A1DDD2FB5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564257" y="1915064"/>
            <a:ext cx="7397996" cy="1324279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2279C2AE-A1B2-952F-A759-011F76B680CE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7312630" y="2611944"/>
            <a:ext cx="775079" cy="479717"/>
          </a:xfrm>
          <a:prstGeom prst="curvedConnector3">
            <a:avLst>
              <a:gd name="adj1" fmla="val 50000"/>
            </a:avLst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0468231" y="4780380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9491874" y="4740809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0474584" y="5904166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178526" y="6270174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stCxn id="137" idx="6"/>
            <a:endCxn id="139" idx="0"/>
          </p:cNvCxnSpPr>
          <p:nvPr/>
        </p:nvCxnSpPr>
        <p:spPr>
          <a:xfrm flipH="1">
            <a:off x="10649386" y="3378972"/>
            <a:ext cx="173964" cy="1401408"/>
          </a:xfrm>
          <a:prstGeom prst="bentConnector4">
            <a:avLst>
              <a:gd name="adj1" fmla="val -250416"/>
              <a:gd name="adj2" fmla="val 566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0649386" y="5151316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0849" y="561710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539322" y="268857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Code-base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7482" y="55695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8695955" y="256472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Computation (python shell)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DB34CC2-737B-FC31-E719-84B4449F6003}"/>
              </a:ext>
            </a:extLst>
          </p:cNvPr>
          <p:cNvCxnSpPr>
            <a:endCxn id="87" idx="7"/>
          </p:cNvCxnSpPr>
          <p:nvPr/>
        </p:nvCxnSpPr>
        <p:spPr>
          <a:xfrm rot="5400000">
            <a:off x="7744326" y="1627073"/>
            <a:ext cx="2064163" cy="1160376"/>
          </a:xfrm>
          <a:prstGeom prst="curvedConnector3">
            <a:avLst>
              <a:gd name="adj1" fmla="val 3411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DFC29E36-1594-D905-FD2B-27BA03CB6730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135992" y="2430941"/>
            <a:ext cx="2761322" cy="309335"/>
          </a:xfrm>
          <a:prstGeom prst="curvedConnector3">
            <a:avLst>
              <a:gd name="adj1" fmla="val 93424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6AD672AA-FF0D-6ECC-7C50-524B4E2F3AEF}"/>
              </a:ext>
            </a:extLst>
          </p:cNvPr>
          <p:cNvCxnSpPr>
            <a:stCxn id="137" idx="1"/>
          </p:cNvCxnSpPr>
          <p:nvPr/>
        </p:nvCxnSpPr>
        <p:spPr>
          <a:xfrm rot="16200000" flipV="1">
            <a:off x="8922029" y="1655754"/>
            <a:ext cx="2026639" cy="1157505"/>
          </a:xfrm>
          <a:prstGeom prst="curvedConnector3">
            <a:avLst>
              <a:gd name="adj1" fmla="val 3637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9F9A9C-FA94-D84B-27C9-836114DCAEEE}"/>
              </a:ext>
            </a:extLst>
          </p:cNvPr>
          <p:cNvCxnSpPr>
            <a:endCxn id="120" idx="3"/>
          </p:cNvCxnSpPr>
          <p:nvPr/>
        </p:nvCxnSpPr>
        <p:spPr>
          <a:xfrm rot="16200000" flipH="1">
            <a:off x="7733325" y="2290566"/>
            <a:ext cx="2563666" cy="1312325"/>
          </a:xfrm>
          <a:prstGeom prst="curvedConnector3">
            <a:avLst>
              <a:gd name="adj1" fmla="val 10531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5227EC4-76A7-3EA0-7747-57C0420C9B28}"/>
              </a:ext>
            </a:extLst>
          </p:cNvPr>
          <p:cNvCxnSpPr>
            <a:endCxn id="137" idx="0"/>
          </p:cNvCxnSpPr>
          <p:nvPr/>
        </p:nvCxnSpPr>
        <p:spPr>
          <a:xfrm rot="5400000">
            <a:off x="9926801" y="1920342"/>
            <a:ext cx="1988557" cy="557766"/>
          </a:xfrm>
          <a:prstGeom prst="bentConnector3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816BA297-50C3-DFCE-BA44-63DD6678D220}"/>
              </a:ext>
            </a:extLst>
          </p:cNvPr>
          <p:cNvCxnSpPr>
            <a:cxnSpLocks/>
            <a:endCxn id="139" idx="6"/>
          </p:cNvCxnSpPr>
          <p:nvPr/>
        </p:nvCxnSpPr>
        <p:spPr>
          <a:xfrm rot="5400000">
            <a:off x="9631429" y="3398338"/>
            <a:ext cx="2766622" cy="368399"/>
          </a:xfrm>
          <a:prstGeom prst="curvedConnector2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15425" y="6164775"/>
            <a:ext cx="1407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586533" y="5606622"/>
            <a:ext cx="1470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20844" y="4974094"/>
            <a:ext cx="896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8E44C-E932-042E-192B-C9F317C8141E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477707" y="2490679"/>
            <a:ext cx="3036393" cy="757147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C8F35AB-B81B-8390-7AE7-D57E917AFAC6}"/>
              </a:ext>
            </a:extLst>
          </p:cNvPr>
          <p:cNvSpPr/>
          <p:nvPr/>
        </p:nvSpPr>
        <p:spPr>
          <a:xfrm>
            <a:off x="10215868" y="2958859"/>
            <a:ext cx="1602318" cy="252646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6D15B7-3060-4AD6-9064-075D2C606C4B}"/>
              </a:ext>
            </a:extLst>
          </p:cNvPr>
          <p:cNvSpPr/>
          <p:nvPr/>
        </p:nvSpPr>
        <p:spPr>
          <a:xfrm>
            <a:off x="9054557" y="318148"/>
            <a:ext cx="2466796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16BF4-A2CA-76C6-859D-DD4C5617C1E7}"/>
              </a:ext>
            </a:extLst>
          </p:cNvPr>
          <p:cNvSpPr/>
          <p:nvPr/>
        </p:nvSpPr>
        <p:spPr>
          <a:xfrm>
            <a:off x="3328116" y="268857"/>
            <a:ext cx="3961247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806" y="970308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977431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30518" y="3614468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4628723" y="526336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144635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334543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59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1994138" y="3609447"/>
            <a:ext cx="102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Generate literature review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328116" y="2667000"/>
            <a:ext cx="3961247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2933911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>
            <a:off x="2696852" y="3429000"/>
            <a:ext cx="237059" cy="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Augmenting the requirements with more knowledge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427" y="989548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953400" y="693930"/>
            <a:ext cx="13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3201330" y="3434037"/>
            <a:ext cx="34669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30144" y="361906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77597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Web search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65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380752" y="1057358"/>
            <a:ext cx="193086" cy="4819348"/>
          </a:xfrm>
          <a:prstGeom prst="bentConnector4">
            <a:avLst>
              <a:gd name="adj1" fmla="val -989585"/>
              <a:gd name="adj2" fmla="val 93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1011430" y="477489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10188922" y="4715783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</a:t>
            </a:r>
          </a:p>
          <a:p>
            <a:pPr algn="ctr"/>
            <a:r>
              <a:rPr lang="en-CA" sz="1200" dirty="0"/>
              <a:t>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1017783" y="5898677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721725" y="6264685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cxnSpLocks/>
            <a:stCxn id="137" idx="6"/>
            <a:endCxn id="139" idx="0"/>
          </p:cNvCxnSpPr>
          <p:nvPr/>
        </p:nvCxnSpPr>
        <p:spPr>
          <a:xfrm>
            <a:off x="10823350" y="3378972"/>
            <a:ext cx="369235" cy="1395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1192585" y="5145827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7475" y="991103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265948" y="460414"/>
            <a:ext cx="13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Language specific</a:t>
            </a:r>
          </a:p>
          <a:p>
            <a:pPr algn="ctr"/>
            <a:r>
              <a:rPr lang="en-CA" sz="1200" dirty="0"/>
              <a:t>manuals 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1959" y="100000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9120432" y="630990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Computation (python shell)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58555" y="6156149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629663" y="5589370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38096" y="4939590"/>
            <a:ext cx="89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2595657"/>
            <a:ext cx="843" cy="647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29FE3-98B8-C5AA-DA22-BEC61960272C}"/>
              </a:ext>
            </a:extLst>
          </p:cNvPr>
          <p:cNvSpPr/>
          <p:nvPr/>
        </p:nvSpPr>
        <p:spPr>
          <a:xfrm>
            <a:off x="354802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1C9A1-04A3-97C7-67B6-C653418C2E3B}"/>
              </a:ext>
            </a:extLst>
          </p:cNvPr>
          <p:cNvSpPr txBox="1"/>
          <p:nvPr/>
        </p:nvSpPr>
        <p:spPr>
          <a:xfrm>
            <a:off x="3243934" y="358255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source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C4C65-4A8C-B246-E3AF-147E86F778DF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3910334" y="3429000"/>
            <a:ext cx="339652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BDD9D52-74D7-6ACB-963E-8605BC3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6983" y="976064"/>
            <a:ext cx="618226" cy="6182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683FC53-5212-8784-C229-4B7499904EB2}"/>
              </a:ext>
            </a:extLst>
          </p:cNvPr>
          <p:cNvSpPr txBox="1"/>
          <p:nvPr/>
        </p:nvSpPr>
        <p:spPr>
          <a:xfrm>
            <a:off x="3369654" y="254206"/>
            <a:ext cx="13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database:</a:t>
            </a:r>
          </a:p>
          <a:p>
            <a:pPr algn="ctr"/>
            <a:r>
              <a:rPr lang="en-CA" sz="1200" dirty="0"/>
              <a:t>Device datasheets, </a:t>
            </a:r>
            <a:r>
              <a:rPr lang="en-CA" sz="1200" dirty="0" err="1"/>
              <a:t>etc</a:t>
            </a:r>
            <a:endParaRPr lang="en-CA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6B9CE-0413-5956-C3B6-E8AA980DD55C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5308740" y="1698690"/>
            <a:ext cx="0" cy="96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3C7C8E0-B633-6148-0456-AD96A5558697}"/>
              </a:ext>
            </a:extLst>
          </p:cNvPr>
          <p:cNvSpPr txBox="1"/>
          <p:nvPr/>
        </p:nvSpPr>
        <p:spPr>
          <a:xfrm>
            <a:off x="9346448" y="4982145"/>
            <a:ext cx="94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 loop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E3BE531-27FF-1279-C69D-B641C3D61EFE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10047052" y="1988884"/>
            <a:ext cx="1210878" cy="729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0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12498</TotalTime>
  <Words>120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arash sheikholeslam</dc:creator>
  <cp:lastModifiedBy>seyed arash sheikholeslam</cp:lastModifiedBy>
  <cp:revision>5</cp:revision>
  <dcterms:created xsi:type="dcterms:W3CDTF">2024-03-02T17:46:47Z</dcterms:created>
  <dcterms:modified xsi:type="dcterms:W3CDTF">2024-04-20T15:11:10Z</dcterms:modified>
</cp:coreProperties>
</file>