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24659-60FF-6CCD-2C3F-74E1A9A681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407DAC-2821-7012-1E72-093FDC12AB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A2645E-9E29-04E7-65F1-C1CE0E60B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62803-A023-4C1F-8117-2FD5501C70F4}" type="datetimeFigureOut">
              <a:rPr lang="en-CA" smtClean="0"/>
              <a:t>2024-05-24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FE5B1C-D860-2CD4-4FD6-11F430F31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569ABD-7EC0-C694-0095-ABF586A6F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FFD8E-8F64-430A-ADF8-C3C671A15BB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44689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C7B91-65FE-9040-94CD-311ADE9C3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BA3A79-B303-8817-2A33-A5467E0394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E7EC99-E06C-1C98-C991-F18DB435E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62803-A023-4C1F-8117-2FD5501C70F4}" type="datetimeFigureOut">
              <a:rPr lang="en-CA" smtClean="0"/>
              <a:t>2024-05-24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67464D-BD51-E375-142A-02EFF7609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9CA32C-35E7-D65D-313C-799802880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FFD8E-8F64-430A-ADF8-C3C671A15BB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67400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BE4019-9FB8-EC72-D669-1A60BB9887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C367EC-1B77-86E7-0998-AB1AB345F3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C9C3D3-AC82-3EA0-5436-3269F492B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62803-A023-4C1F-8117-2FD5501C70F4}" type="datetimeFigureOut">
              <a:rPr lang="en-CA" smtClean="0"/>
              <a:t>2024-05-24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55D13C-DEA8-CD27-62C8-18F59C4B9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C67A32-EC3C-40F6-AA95-25E82D1E0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FFD8E-8F64-430A-ADF8-C3C671A15BB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94387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94936-D935-C421-3485-8A6869A7E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52DEE3-D8F1-666F-3AA7-4160023F7A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E0D849-66F3-2EC4-E76B-4727855FE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62803-A023-4C1F-8117-2FD5501C70F4}" type="datetimeFigureOut">
              <a:rPr lang="en-CA" smtClean="0"/>
              <a:t>2024-05-24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7E0657-8125-4D8F-AEEC-FA628BB2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13CA3F-11A5-89C5-478D-0B355A788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FFD8E-8F64-430A-ADF8-C3C671A15BB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88664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FF4C8-E1BD-732C-A1CB-55F575BC1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A58561-70E1-8261-6505-19D28F451D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8E79C0-244D-9C35-8FD3-4970EE044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62803-A023-4C1F-8117-2FD5501C70F4}" type="datetimeFigureOut">
              <a:rPr lang="en-CA" smtClean="0"/>
              <a:t>2024-05-24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421C90-EDFA-5E89-9ACE-F4DBE33FA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D494E-0518-6D78-0991-322C1FAE3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FFD8E-8F64-430A-ADF8-C3C671A15BB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76472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610EB-D22D-2637-6071-85023E0D0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BC4898-F22A-8143-A5C9-74CEE08D72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6FA250-06A4-A926-BFBC-BBCC0B2A2E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8DE51E-A460-4F40-776A-9A842FD1B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62803-A023-4C1F-8117-2FD5501C70F4}" type="datetimeFigureOut">
              <a:rPr lang="en-CA" smtClean="0"/>
              <a:t>2024-05-24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F1F3EB-C08B-A912-5560-BB5B44AD1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87D796-E052-3228-82B3-4B1367B2B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FFD8E-8F64-430A-ADF8-C3C671A15BB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7208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8417E-6562-180A-E367-343BB4814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5202D1-A683-D077-4B34-84634E67AB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2F3686-6E4C-F190-DA3D-18EB011D99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643BCD-957B-A7C5-DCA5-809401B0ED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446977-2541-9D81-18D7-816BBB3120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21CB50-B0AE-1E36-459D-825D709DA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62803-A023-4C1F-8117-2FD5501C70F4}" type="datetimeFigureOut">
              <a:rPr lang="en-CA" smtClean="0"/>
              <a:t>2024-05-24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2FF666-13A4-3452-C2CF-C82D1600C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00644F-D598-CD3C-65B3-DE11BE762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FFD8E-8F64-430A-ADF8-C3C671A15BB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457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1C4F8-A395-FA1F-148E-998694B2A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AAAA78-F1EA-77AB-EC17-168C1602A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62803-A023-4C1F-8117-2FD5501C70F4}" type="datetimeFigureOut">
              <a:rPr lang="en-CA" smtClean="0"/>
              <a:t>2024-05-24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FAF2C5-07A4-BD32-3775-65401D70A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B51FA0-7701-692F-FF7D-F81F64F51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FFD8E-8F64-430A-ADF8-C3C671A15BB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64835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A55309-388A-D716-66D0-D205593AB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62803-A023-4C1F-8117-2FD5501C70F4}" type="datetimeFigureOut">
              <a:rPr lang="en-CA" smtClean="0"/>
              <a:t>2024-05-24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8E2BEC-077A-F689-C950-21F70799C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3CC12E-5CFA-B65E-25BC-A7E07C58D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FFD8E-8F64-430A-ADF8-C3C671A15BB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65572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EEA16-41E3-4A77-5490-DF1DCAB3C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1C8955-51FF-F764-F07E-DE39BF46CA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9EFEC4-808B-C86B-5AFA-A83D955C4D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636134-5614-CA3D-5275-0CCE8C75B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62803-A023-4C1F-8117-2FD5501C70F4}" type="datetimeFigureOut">
              <a:rPr lang="en-CA" smtClean="0"/>
              <a:t>2024-05-24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0E4278-41F1-7B34-EC47-DC1C148A4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27C29F-864A-BE8D-BCCB-948A968B3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FFD8E-8F64-430A-ADF8-C3C671A15BB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25986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C2091-E5D2-F2AE-0B6E-51B1FE4EB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EF237D-59EA-7ECF-DDA4-3E6980A69A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44A8A9-C687-EBDD-AAC8-3D1949924F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411BAF-03B4-5066-E243-5E51B1B08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62803-A023-4C1F-8117-2FD5501C70F4}" type="datetimeFigureOut">
              <a:rPr lang="en-CA" smtClean="0"/>
              <a:t>2024-05-24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A08850-8E9A-CCEB-752E-47E02C760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FF468A-A742-D47F-51DB-7AB8A2E99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FFD8E-8F64-430A-ADF8-C3C671A15BB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22800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DE93F5-6E0C-27C8-E1B1-1AFB9F10D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6CB95B-BF63-8BBD-E0C8-B2DD6D0290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659AD2-4B8B-1549-F33E-517171233F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FF62803-A023-4C1F-8117-2FD5501C70F4}" type="datetimeFigureOut">
              <a:rPr lang="en-CA" smtClean="0"/>
              <a:t>2024-05-24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828EA8-D6CF-9D98-1539-FB74E1B0B5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D55745-139F-C5B2-3229-109A842E99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6CFFD8E-8F64-430A-ADF8-C3C671A15BB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59527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05012E47-DD13-FA48-EC02-C04C2C3EF92F}"/>
              </a:ext>
            </a:extLst>
          </p:cNvPr>
          <p:cNvSpPr/>
          <p:nvPr/>
        </p:nvSpPr>
        <p:spPr>
          <a:xfrm>
            <a:off x="334271" y="5527741"/>
            <a:ext cx="362309" cy="370936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3C8729B-B255-B27D-7AB4-9ABBA5F5A75E}"/>
              </a:ext>
            </a:extLst>
          </p:cNvPr>
          <p:cNvSpPr/>
          <p:nvPr/>
        </p:nvSpPr>
        <p:spPr>
          <a:xfrm>
            <a:off x="339363" y="4890139"/>
            <a:ext cx="362309" cy="37093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7" name="Graphic 6" descr="Database outline">
            <a:extLst>
              <a:ext uri="{FF2B5EF4-FFF2-40B4-BE49-F238E27FC236}">
                <a16:creationId xmlns:a16="http://schemas.microsoft.com/office/drawing/2014/main" id="{0E824BB0-A48D-F347-0E22-17B7DF1A61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34567" y="644106"/>
            <a:ext cx="618226" cy="618226"/>
          </a:xfrm>
          <a:prstGeom prst="rect">
            <a:avLst/>
          </a:prstGeom>
        </p:spPr>
      </p:pic>
      <p:pic>
        <p:nvPicPr>
          <p:cNvPr id="8" name="Graphic 7" descr="Database outline">
            <a:extLst>
              <a:ext uri="{FF2B5EF4-FFF2-40B4-BE49-F238E27FC236}">
                <a16:creationId xmlns:a16="http://schemas.microsoft.com/office/drawing/2014/main" id="{C72B8ED9-24F6-31A4-39BB-B0C511B4EF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47111" y="1175180"/>
            <a:ext cx="618226" cy="618226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C66D25F2-D0EB-8A26-239E-A7155E4AB268}"/>
              </a:ext>
            </a:extLst>
          </p:cNvPr>
          <p:cNvSpPr/>
          <p:nvPr/>
        </p:nvSpPr>
        <p:spPr>
          <a:xfrm>
            <a:off x="1375912" y="3243532"/>
            <a:ext cx="362309" cy="370936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EA0943F-B351-42A6-78F5-8F93693A814A}"/>
              </a:ext>
            </a:extLst>
          </p:cNvPr>
          <p:cNvSpPr txBox="1"/>
          <p:nvPr/>
        </p:nvSpPr>
        <p:spPr>
          <a:xfrm>
            <a:off x="1084770" y="3614468"/>
            <a:ext cx="94171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50" dirty="0"/>
              <a:t>Input prompt</a:t>
            </a:r>
          </a:p>
        </p:txBody>
      </p:sp>
      <p:sp>
        <p:nvSpPr>
          <p:cNvPr id="11" name="Diamond 10">
            <a:extLst>
              <a:ext uri="{FF2B5EF4-FFF2-40B4-BE49-F238E27FC236}">
                <a16:creationId xmlns:a16="http://schemas.microsoft.com/office/drawing/2014/main" id="{908F9936-EFCC-88C6-87C4-ECA5A6FAB862}"/>
              </a:ext>
            </a:extLst>
          </p:cNvPr>
          <p:cNvSpPr/>
          <p:nvPr/>
        </p:nvSpPr>
        <p:spPr>
          <a:xfrm>
            <a:off x="381717" y="6159468"/>
            <a:ext cx="267419" cy="253917"/>
          </a:xfrm>
          <a:prstGeom prst="diamond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55E8956-FC97-EBFE-B361-02B4083C3954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1556224" y="1793406"/>
            <a:ext cx="843" cy="1450126"/>
          </a:xfrm>
          <a:prstGeom prst="straightConnector1">
            <a:avLst/>
          </a:prstGeom>
          <a:ln>
            <a:prstDash val="lgDashDot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07D9BD7-3933-A831-4E31-CC96B4159E88}"/>
              </a:ext>
            </a:extLst>
          </p:cNvPr>
          <p:cNvSpPr txBox="1"/>
          <p:nvPr/>
        </p:nvSpPr>
        <p:spPr>
          <a:xfrm>
            <a:off x="3783040" y="273170"/>
            <a:ext cx="132128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50" dirty="0"/>
              <a:t>Generic Knowledge-base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30BDC8E-1629-D442-EEE0-125BA3128E25}"/>
              </a:ext>
            </a:extLst>
          </p:cNvPr>
          <p:cNvSpPr txBox="1"/>
          <p:nvPr/>
        </p:nvSpPr>
        <p:spPr>
          <a:xfrm>
            <a:off x="1085365" y="644106"/>
            <a:ext cx="941717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50" dirty="0"/>
              <a:t>Project specific context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B52063A-6704-4123-0C36-AE0DFACD4B12}"/>
              </a:ext>
            </a:extLst>
          </p:cNvPr>
          <p:cNvCxnSpPr>
            <a:cxnSpLocks/>
            <a:endCxn id="9" idx="2"/>
          </p:cNvCxnSpPr>
          <p:nvPr/>
        </p:nvCxnSpPr>
        <p:spPr>
          <a:xfrm>
            <a:off x="992038" y="3429000"/>
            <a:ext cx="38387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73B3FDCA-09E4-C2D8-1EAE-F5C45C01E04C}"/>
              </a:ext>
            </a:extLst>
          </p:cNvPr>
          <p:cNvSpPr txBox="1"/>
          <p:nvPr/>
        </p:nvSpPr>
        <p:spPr>
          <a:xfrm>
            <a:off x="178278" y="3302042"/>
            <a:ext cx="94171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50" dirty="0"/>
              <a:t>Objective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5178E12F-11DC-6F13-93AC-9CE6156DCB16}"/>
              </a:ext>
            </a:extLst>
          </p:cNvPr>
          <p:cNvSpPr/>
          <p:nvPr/>
        </p:nvSpPr>
        <p:spPr>
          <a:xfrm>
            <a:off x="2532210" y="3243532"/>
            <a:ext cx="362309" cy="37093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646251F-54B7-C4D5-F40B-174FFE23C6A1}"/>
              </a:ext>
            </a:extLst>
          </p:cNvPr>
          <p:cNvCxnSpPr>
            <a:cxnSpLocks/>
            <a:stCxn id="9" idx="6"/>
            <a:endCxn id="24" idx="2"/>
          </p:cNvCxnSpPr>
          <p:nvPr/>
        </p:nvCxnSpPr>
        <p:spPr>
          <a:xfrm>
            <a:off x="1738221" y="3429000"/>
            <a:ext cx="79398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6479010A-4A4B-F713-A765-5AD753FFD1C3}"/>
              </a:ext>
            </a:extLst>
          </p:cNvPr>
          <p:cNvSpPr txBox="1"/>
          <p:nvPr/>
        </p:nvSpPr>
        <p:spPr>
          <a:xfrm>
            <a:off x="2202250" y="3597215"/>
            <a:ext cx="102222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50" dirty="0"/>
              <a:t>Generate the requirements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7631CBF-E114-EB31-6FB1-020DE8AA0B6D}"/>
              </a:ext>
            </a:extLst>
          </p:cNvPr>
          <p:cNvSpPr/>
          <p:nvPr/>
        </p:nvSpPr>
        <p:spPr>
          <a:xfrm>
            <a:off x="3956014" y="2667000"/>
            <a:ext cx="3333349" cy="1614488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2" name="Diamond 31">
            <a:extLst>
              <a:ext uri="{FF2B5EF4-FFF2-40B4-BE49-F238E27FC236}">
                <a16:creationId xmlns:a16="http://schemas.microsoft.com/office/drawing/2014/main" id="{F9F1B89B-833C-0714-F7C2-8221929E74CA}"/>
              </a:ext>
            </a:extLst>
          </p:cNvPr>
          <p:cNvSpPr/>
          <p:nvPr/>
        </p:nvSpPr>
        <p:spPr>
          <a:xfrm>
            <a:off x="3382806" y="3302040"/>
            <a:ext cx="267419" cy="253917"/>
          </a:xfrm>
          <a:prstGeom prst="diamond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3E7963A-E9C8-C596-E7A6-2E87E95A10FE}"/>
              </a:ext>
            </a:extLst>
          </p:cNvPr>
          <p:cNvCxnSpPr>
            <a:cxnSpLocks/>
            <a:stCxn id="24" idx="6"/>
            <a:endCxn id="32" idx="1"/>
          </p:cNvCxnSpPr>
          <p:nvPr/>
        </p:nvCxnSpPr>
        <p:spPr>
          <a:xfrm flipV="1">
            <a:off x="2894519" y="3428999"/>
            <a:ext cx="488287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9DD61443-34FA-0DA6-FC41-29C5D9673726}"/>
              </a:ext>
            </a:extLst>
          </p:cNvPr>
          <p:cNvSpPr txBox="1"/>
          <p:nvPr/>
        </p:nvSpPr>
        <p:spPr>
          <a:xfrm>
            <a:off x="4395624" y="4320623"/>
            <a:ext cx="229076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50" dirty="0"/>
              <a:t>Augmenting the requirements with more knowledge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51EC59B-911B-0C6E-CFA1-D740E3837500}"/>
              </a:ext>
            </a:extLst>
          </p:cNvPr>
          <p:cNvSpPr txBox="1"/>
          <p:nvPr/>
        </p:nvSpPr>
        <p:spPr>
          <a:xfrm>
            <a:off x="2972517" y="2929394"/>
            <a:ext cx="94171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50" dirty="0"/>
              <a:t>IMPROVE flag</a:t>
            </a:r>
          </a:p>
        </p:txBody>
      </p:sp>
      <p:pic>
        <p:nvPicPr>
          <p:cNvPr id="40" name="Graphic 39" descr="Internet Of Things outline">
            <a:extLst>
              <a:ext uri="{FF2B5EF4-FFF2-40B4-BE49-F238E27FC236}">
                <a16:creationId xmlns:a16="http://schemas.microsoft.com/office/drawing/2014/main" id="{648270A1-0D83-89B3-B3A3-DBB57A50560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796387" y="730370"/>
            <a:ext cx="618226" cy="618226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A1635085-F802-EF3B-791A-69A10C04ECAD}"/>
              </a:ext>
            </a:extLst>
          </p:cNvPr>
          <p:cNvSpPr txBox="1"/>
          <p:nvPr/>
        </p:nvSpPr>
        <p:spPr>
          <a:xfrm>
            <a:off x="5435360" y="434752"/>
            <a:ext cx="132128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50" dirty="0"/>
              <a:t>Internet search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1D272201-1478-F78D-1689-64CFC692BEFA}"/>
              </a:ext>
            </a:extLst>
          </p:cNvPr>
          <p:cNvSpPr/>
          <p:nvPr/>
        </p:nvSpPr>
        <p:spPr>
          <a:xfrm>
            <a:off x="4249986" y="3243532"/>
            <a:ext cx="362309" cy="37093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28C4886B-A097-DB45-95E5-5716F729823D}"/>
              </a:ext>
            </a:extLst>
          </p:cNvPr>
          <p:cNvSpPr/>
          <p:nvPr/>
        </p:nvSpPr>
        <p:spPr>
          <a:xfrm>
            <a:off x="4967375" y="3248569"/>
            <a:ext cx="362309" cy="37093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98D5D6D5-7638-D4FD-7452-F254A7FAFAE2}"/>
              </a:ext>
            </a:extLst>
          </p:cNvPr>
          <p:cNvSpPr/>
          <p:nvPr/>
        </p:nvSpPr>
        <p:spPr>
          <a:xfrm>
            <a:off x="6505233" y="2868735"/>
            <a:ext cx="362309" cy="37093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EAEB6DA-E139-C0A3-D97C-4DDE0035042E}"/>
              </a:ext>
            </a:extLst>
          </p:cNvPr>
          <p:cNvCxnSpPr>
            <a:stCxn id="7" idx="2"/>
            <a:endCxn id="42" idx="0"/>
          </p:cNvCxnSpPr>
          <p:nvPr/>
        </p:nvCxnSpPr>
        <p:spPr>
          <a:xfrm flipH="1">
            <a:off x="4431141" y="1262332"/>
            <a:ext cx="12539" cy="1981200"/>
          </a:xfrm>
          <a:prstGeom prst="straightConnector1">
            <a:avLst/>
          </a:prstGeom>
          <a:ln>
            <a:prstDash val="sysDot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6C8B0291-816F-E506-556E-561F86737079}"/>
              </a:ext>
            </a:extLst>
          </p:cNvPr>
          <p:cNvCxnSpPr>
            <a:stCxn id="32" idx="3"/>
            <a:endCxn id="42" idx="2"/>
          </p:cNvCxnSpPr>
          <p:nvPr/>
        </p:nvCxnSpPr>
        <p:spPr>
          <a:xfrm>
            <a:off x="3650225" y="3428999"/>
            <a:ext cx="599761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9C864CD8-7017-44D7-6DA2-6018CD7F51B6}"/>
              </a:ext>
            </a:extLst>
          </p:cNvPr>
          <p:cNvSpPr txBox="1"/>
          <p:nvPr/>
        </p:nvSpPr>
        <p:spPr>
          <a:xfrm>
            <a:off x="3902170" y="3609447"/>
            <a:ext cx="102222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50" dirty="0"/>
              <a:t>RAG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8CB7EDF-1973-1863-AC47-8A0361FB19F6}"/>
              </a:ext>
            </a:extLst>
          </p:cNvPr>
          <p:cNvSpPr txBox="1"/>
          <p:nvPr/>
        </p:nvSpPr>
        <p:spPr>
          <a:xfrm>
            <a:off x="4637415" y="3624098"/>
            <a:ext cx="102222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50" dirty="0"/>
              <a:t>Evaluator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93D5DF48-025F-0514-2737-8816372E9EBF}"/>
              </a:ext>
            </a:extLst>
          </p:cNvPr>
          <p:cNvCxnSpPr>
            <a:stCxn id="42" idx="6"/>
            <a:endCxn id="43" idx="2"/>
          </p:cNvCxnSpPr>
          <p:nvPr/>
        </p:nvCxnSpPr>
        <p:spPr>
          <a:xfrm>
            <a:off x="4612295" y="3429000"/>
            <a:ext cx="355080" cy="50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Diamond 56">
            <a:extLst>
              <a:ext uri="{FF2B5EF4-FFF2-40B4-BE49-F238E27FC236}">
                <a16:creationId xmlns:a16="http://schemas.microsoft.com/office/drawing/2014/main" id="{0C4ADE68-66C5-2F3F-EC4D-D855CC2B4BB2}"/>
              </a:ext>
            </a:extLst>
          </p:cNvPr>
          <p:cNvSpPr/>
          <p:nvPr/>
        </p:nvSpPr>
        <p:spPr>
          <a:xfrm>
            <a:off x="5783749" y="3309658"/>
            <a:ext cx="267419" cy="253917"/>
          </a:xfrm>
          <a:prstGeom prst="diamond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26AB39C8-EEAF-7156-34A1-B67846B0EDBA}"/>
              </a:ext>
            </a:extLst>
          </p:cNvPr>
          <p:cNvCxnSpPr>
            <a:stCxn id="43" idx="6"/>
            <a:endCxn id="57" idx="1"/>
          </p:cNvCxnSpPr>
          <p:nvPr/>
        </p:nvCxnSpPr>
        <p:spPr>
          <a:xfrm>
            <a:off x="5329684" y="3434037"/>
            <a:ext cx="454065" cy="25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FE7144D1-F3BD-1D62-8030-79228BD4A1F6}"/>
              </a:ext>
            </a:extLst>
          </p:cNvPr>
          <p:cNvCxnSpPr>
            <a:stCxn id="57" idx="0"/>
            <a:endCxn id="44" idx="2"/>
          </p:cNvCxnSpPr>
          <p:nvPr/>
        </p:nvCxnSpPr>
        <p:spPr>
          <a:xfrm rot="5400000" flipH="1" flipV="1">
            <a:off x="6083619" y="2888044"/>
            <a:ext cx="255455" cy="58777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F345BF16-CD99-449A-19A1-7F30EFC70B0C}"/>
              </a:ext>
            </a:extLst>
          </p:cNvPr>
          <p:cNvCxnSpPr>
            <a:stCxn id="40" idx="2"/>
            <a:endCxn id="44" idx="0"/>
          </p:cNvCxnSpPr>
          <p:nvPr/>
        </p:nvCxnSpPr>
        <p:spPr>
          <a:xfrm rot="16200000" flipH="1">
            <a:off x="5635875" y="1818221"/>
            <a:ext cx="1520139" cy="580888"/>
          </a:xfrm>
          <a:prstGeom prst="bentConnector3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32151224-5FFA-131B-4E55-2EF58798F8E3}"/>
              </a:ext>
            </a:extLst>
          </p:cNvPr>
          <p:cNvSpPr txBox="1"/>
          <p:nvPr/>
        </p:nvSpPr>
        <p:spPr>
          <a:xfrm>
            <a:off x="6175274" y="3193504"/>
            <a:ext cx="102222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50" dirty="0"/>
              <a:t>Web search</a:t>
            </a:r>
          </a:p>
        </p:txBody>
      </p: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C99AFDF1-F810-95AA-2469-5FBE1B09FB01}"/>
              </a:ext>
            </a:extLst>
          </p:cNvPr>
          <p:cNvCxnSpPr>
            <a:stCxn id="8" idx="2"/>
            <a:endCxn id="43" idx="0"/>
          </p:cNvCxnSpPr>
          <p:nvPr/>
        </p:nvCxnSpPr>
        <p:spPr>
          <a:xfrm rot="16200000" flipH="1">
            <a:off x="2624796" y="724834"/>
            <a:ext cx="1455163" cy="3592306"/>
          </a:xfrm>
          <a:prstGeom prst="bentConnector3">
            <a:avLst/>
          </a:prstGeom>
          <a:ln>
            <a:prstDash val="lgDashDot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Oval 86">
            <a:extLst>
              <a:ext uri="{FF2B5EF4-FFF2-40B4-BE49-F238E27FC236}">
                <a16:creationId xmlns:a16="http://schemas.microsoft.com/office/drawing/2014/main" id="{A9292609-78E6-6DE3-5AD7-06C2C70B1F24}"/>
              </a:ext>
            </a:extLst>
          </p:cNvPr>
          <p:cNvSpPr/>
          <p:nvPr/>
        </p:nvSpPr>
        <p:spPr>
          <a:xfrm>
            <a:off x="7886969" y="3185021"/>
            <a:ext cx="362309" cy="37093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19E26E08-F8E7-57D6-000E-91C0D78634F9}"/>
              </a:ext>
            </a:extLst>
          </p:cNvPr>
          <p:cNvSpPr txBox="1"/>
          <p:nvPr/>
        </p:nvSpPr>
        <p:spPr>
          <a:xfrm>
            <a:off x="7557009" y="3538704"/>
            <a:ext cx="102222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50" dirty="0"/>
              <a:t>Hierarchical design</a:t>
            </a:r>
          </a:p>
        </p:txBody>
      </p:sp>
      <p:cxnSp>
        <p:nvCxnSpPr>
          <p:cNvPr id="90" name="Connector: Elbow 89">
            <a:extLst>
              <a:ext uri="{FF2B5EF4-FFF2-40B4-BE49-F238E27FC236}">
                <a16:creationId xmlns:a16="http://schemas.microsoft.com/office/drawing/2014/main" id="{CE6BDC38-70B5-6648-51D6-D4CAE7E09202}"/>
              </a:ext>
            </a:extLst>
          </p:cNvPr>
          <p:cNvCxnSpPr>
            <a:stCxn id="57" idx="2"/>
            <a:endCxn id="87" idx="2"/>
          </p:cNvCxnSpPr>
          <p:nvPr/>
        </p:nvCxnSpPr>
        <p:spPr>
          <a:xfrm rot="5400000" flipH="1" flipV="1">
            <a:off x="6805671" y="2482277"/>
            <a:ext cx="193086" cy="1969510"/>
          </a:xfrm>
          <a:prstGeom prst="bentConnector4">
            <a:avLst>
              <a:gd name="adj1" fmla="val -130726"/>
              <a:gd name="adj2" fmla="val 58811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Connector: Elbow 92">
            <a:extLst>
              <a:ext uri="{FF2B5EF4-FFF2-40B4-BE49-F238E27FC236}">
                <a16:creationId xmlns:a16="http://schemas.microsoft.com/office/drawing/2014/main" id="{9089C421-0CFD-2AC1-4F6D-95D71F7CC4B5}"/>
              </a:ext>
            </a:extLst>
          </p:cNvPr>
          <p:cNvCxnSpPr>
            <a:stCxn id="44" idx="6"/>
            <a:endCxn id="87" idx="2"/>
          </p:cNvCxnSpPr>
          <p:nvPr/>
        </p:nvCxnSpPr>
        <p:spPr>
          <a:xfrm>
            <a:off x="6867542" y="3054203"/>
            <a:ext cx="1019427" cy="316286"/>
          </a:xfrm>
          <a:prstGeom prst="bentConnector3">
            <a:avLst>
              <a:gd name="adj1" fmla="val 33556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Connector: Elbow 99">
            <a:extLst>
              <a:ext uri="{FF2B5EF4-FFF2-40B4-BE49-F238E27FC236}">
                <a16:creationId xmlns:a16="http://schemas.microsoft.com/office/drawing/2014/main" id="{3C949086-40CE-D4B3-34D8-DA0B0F938CCB}"/>
              </a:ext>
            </a:extLst>
          </p:cNvPr>
          <p:cNvCxnSpPr>
            <a:cxnSpLocks/>
            <a:stCxn id="32" idx="2"/>
            <a:endCxn id="87" idx="2"/>
          </p:cNvCxnSpPr>
          <p:nvPr/>
        </p:nvCxnSpPr>
        <p:spPr>
          <a:xfrm rot="5400000" flipH="1" flipV="1">
            <a:off x="5609008" y="1277996"/>
            <a:ext cx="185468" cy="4370453"/>
          </a:xfrm>
          <a:prstGeom prst="bentConnector4">
            <a:avLst>
              <a:gd name="adj1" fmla="val -839535"/>
              <a:gd name="adj2" fmla="val 90414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Oval 102">
            <a:extLst>
              <a:ext uri="{FF2B5EF4-FFF2-40B4-BE49-F238E27FC236}">
                <a16:creationId xmlns:a16="http://schemas.microsoft.com/office/drawing/2014/main" id="{61E0AD75-9A38-F780-6CFF-1AFD1387F4FB}"/>
              </a:ext>
            </a:extLst>
          </p:cNvPr>
          <p:cNvSpPr/>
          <p:nvPr/>
        </p:nvSpPr>
        <p:spPr>
          <a:xfrm>
            <a:off x="8909194" y="3185021"/>
            <a:ext cx="362309" cy="37093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59D42B88-0651-3E2D-20F9-2DA9A5A9BD28}"/>
              </a:ext>
            </a:extLst>
          </p:cNvPr>
          <p:cNvSpPr txBox="1"/>
          <p:nvPr/>
        </p:nvSpPr>
        <p:spPr>
          <a:xfrm>
            <a:off x="8618506" y="3534108"/>
            <a:ext cx="102222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50" dirty="0"/>
              <a:t>Design evaluation</a:t>
            </a:r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C676D56E-184A-25C2-508C-2976E45F4EA6}"/>
              </a:ext>
            </a:extLst>
          </p:cNvPr>
          <p:cNvCxnSpPr>
            <a:stCxn id="87" idx="6"/>
            <a:endCxn id="103" idx="2"/>
          </p:cNvCxnSpPr>
          <p:nvPr/>
        </p:nvCxnSpPr>
        <p:spPr>
          <a:xfrm>
            <a:off x="8249278" y="3370489"/>
            <a:ext cx="65991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Connector: Elbow 107">
            <a:extLst>
              <a:ext uri="{FF2B5EF4-FFF2-40B4-BE49-F238E27FC236}">
                <a16:creationId xmlns:a16="http://schemas.microsoft.com/office/drawing/2014/main" id="{D1B74739-CCB2-CFF0-B7BE-F6FAE5E1BA91}"/>
              </a:ext>
            </a:extLst>
          </p:cNvPr>
          <p:cNvCxnSpPr>
            <a:cxnSpLocks/>
            <a:endCxn id="87" idx="0"/>
          </p:cNvCxnSpPr>
          <p:nvPr/>
        </p:nvCxnSpPr>
        <p:spPr>
          <a:xfrm>
            <a:off x="4431140" y="1664898"/>
            <a:ext cx="3636984" cy="1520123"/>
          </a:xfrm>
          <a:prstGeom prst="bentConnector2">
            <a:avLst/>
          </a:prstGeom>
          <a:ln>
            <a:prstDash val="sysDot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Connector: Elbow 109">
            <a:extLst>
              <a:ext uri="{FF2B5EF4-FFF2-40B4-BE49-F238E27FC236}">
                <a16:creationId xmlns:a16="http://schemas.microsoft.com/office/drawing/2014/main" id="{87F82602-4DE1-CC66-B00D-B8147D2D429A}"/>
              </a:ext>
            </a:extLst>
          </p:cNvPr>
          <p:cNvCxnSpPr>
            <a:cxnSpLocks/>
            <a:endCxn id="103" idx="0"/>
          </p:cNvCxnSpPr>
          <p:nvPr/>
        </p:nvCxnSpPr>
        <p:spPr>
          <a:xfrm rot="16200000" flipH="1">
            <a:off x="7819173" y="1913845"/>
            <a:ext cx="1520124" cy="1022227"/>
          </a:xfrm>
          <a:prstGeom prst="bentConnector3">
            <a:avLst>
              <a:gd name="adj1" fmla="val 62"/>
            </a:avLst>
          </a:prstGeom>
          <a:ln>
            <a:prstDash val="sysDot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Connector: Curved 116">
            <a:extLst>
              <a:ext uri="{FF2B5EF4-FFF2-40B4-BE49-F238E27FC236}">
                <a16:creationId xmlns:a16="http://schemas.microsoft.com/office/drawing/2014/main" id="{4DDC688C-B7F2-0034-20AF-95A1DDD2FB5F}"/>
              </a:ext>
            </a:extLst>
          </p:cNvPr>
          <p:cNvCxnSpPr>
            <a:cxnSpLocks/>
            <a:endCxn id="103" idx="1"/>
          </p:cNvCxnSpPr>
          <p:nvPr/>
        </p:nvCxnSpPr>
        <p:spPr>
          <a:xfrm>
            <a:off x="1564257" y="1915064"/>
            <a:ext cx="7397996" cy="1324279"/>
          </a:xfrm>
          <a:prstGeom prst="curvedConnector2">
            <a:avLst/>
          </a:prstGeom>
          <a:ln>
            <a:prstDash val="lg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" name="Diamond 118">
            <a:extLst>
              <a:ext uri="{FF2B5EF4-FFF2-40B4-BE49-F238E27FC236}">
                <a16:creationId xmlns:a16="http://schemas.microsoft.com/office/drawing/2014/main" id="{05BECCD7-860C-3801-B059-7F35718156C2}"/>
              </a:ext>
            </a:extLst>
          </p:cNvPr>
          <p:cNvSpPr/>
          <p:nvPr/>
        </p:nvSpPr>
        <p:spPr>
          <a:xfrm>
            <a:off x="9665708" y="3243529"/>
            <a:ext cx="267419" cy="253917"/>
          </a:xfrm>
          <a:prstGeom prst="diamond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6A5D3AB7-5530-A697-77A8-ECF4BCC19BED}"/>
              </a:ext>
            </a:extLst>
          </p:cNvPr>
          <p:cNvSpPr/>
          <p:nvPr/>
        </p:nvSpPr>
        <p:spPr>
          <a:xfrm>
            <a:off x="9618262" y="3911948"/>
            <a:ext cx="362309" cy="37093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CA37ED72-5D42-21E7-BD7A-ED81B08B714B}"/>
              </a:ext>
            </a:extLst>
          </p:cNvPr>
          <p:cNvSpPr txBox="1"/>
          <p:nvPr/>
        </p:nvSpPr>
        <p:spPr>
          <a:xfrm>
            <a:off x="9306089" y="4269411"/>
            <a:ext cx="102222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50" dirty="0"/>
              <a:t>Redesign</a:t>
            </a:r>
          </a:p>
        </p:txBody>
      </p: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4ED590A0-2B1B-9896-A15B-4C65A7485868}"/>
              </a:ext>
            </a:extLst>
          </p:cNvPr>
          <p:cNvCxnSpPr>
            <a:stCxn id="119" idx="2"/>
            <a:endCxn id="120" idx="0"/>
          </p:cNvCxnSpPr>
          <p:nvPr/>
        </p:nvCxnSpPr>
        <p:spPr>
          <a:xfrm flipH="1">
            <a:off x="9799417" y="3497446"/>
            <a:ext cx="1" cy="4145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86210747-5D61-1425-64EC-0CEFF3DC29D3}"/>
              </a:ext>
            </a:extLst>
          </p:cNvPr>
          <p:cNvCxnSpPr>
            <a:stCxn id="103" idx="6"/>
            <a:endCxn id="119" idx="1"/>
          </p:cNvCxnSpPr>
          <p:nvPr/>
        </p:nvCxnSpPr>
        <p:spPr>
          <a:xfrm flipV="1">
            <a:off x="9271503" y="3370488"/>
            <a:ext cx="394205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Connector: Curved 134">
            <a:extLst>
              <a:ext uri="{FF2B5EF4-FFF2-40B4-BE49-F238E27FC236}">
                <a16:creationId xmlns:a16="http://schemas.microsoft.com/office/drawing/2014/main" id="{2279C2AE-A1B2-952F-A759-011F76B680CE}"/>
              </a:ext>
            </a:extLst>
          </p:cNvPr>
          <p:cNvCxnSpPr>
            <a:cxnSpLocks/>
            <a:endCxn id="87" idx="1"/>
          </p:cNvCxnSpPr>
          <p:nvPr/>
        </p:nvCxnSpPr>
        <p:spPr>
          <a:xfrm rot="16200000" flipH="1">
            <a:off x="7312630" y="2611944"/>
            <a:ext cx="775079" cy="479717"/>
          </a:xfrm>
          <a:prstGeom prst="curvedConnector3">
            <a:avLst>
              <a:gd name="adj1" fmla="val 50000"/>
            </a:avLst>
          </a:prstGeom>
          <a:ln>
            <a:prstDash val="lg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7" name="Oval 136">
            <a:extLst>
              <a:ext uri="{FF2B5EF4-FFF2-40B4-BE49-F238E27FC236}">
                <a16:creationId xmlns:a16="http://schemas.microsoft.com/office/drawing/2014/main" id="{289ADFF2-5B68-B456-0DFE-8460E3064E8E}"/>
              </a:ext>
            </a:extLst>
          </p:cNvPr>
          <p:cNvSpPr/>
          <p:nvPr/>
        </p:nvSpPr>
        <p:spPr>
          <a:xfrm>
            <a:off x="10461041" y="3193504"/>
            <a:ext cx="362309" cy="37093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00123505-35F6-9F46-29A7-E2ED11C36283}"/>
              </a:ext>
            </a:extLst>
          </p:cNvPr>
          <p:cNvSpPr txBox="1"/>
          <p:nvPr/>
        </p:nvSpPr>
        <p:spPr>
          <a:xfrm>
            <a:off x="10139255" y="3547648"/>
            <a:ext cx="102222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50" dirty="0"/>
              <a:t>Single Module design</a:t>
            </a:r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DDBC1417-88DF-8275-70B8-4C9A1DBCBCAE}"/>
              </a:ext>
            </a:extLst>
          </p:cNvPr>
          <p:cNvSpPr/>
          <p:nvPr/>
        </p:nvSpPr>
        <p:spPr>
          <a:xfrm>
            <a:off x="10468231" y="4780380"/>
            <a:ext cx="362309" cy="37093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9EB03D17-6861-59E9-F1A1-8EE810EABF85}"/>
              </a:ext>
            </a:extLst>
          </p:cNvPr>
          <p:cNvSpPr txBox="1"/>
          <p:nvPr/>
        </p:nvSpPr>
        <p:spPr>
          <a:xfrm>
            <a:off x="9491874" y="4740809"/>
            <a:ext cx="102222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50" dirty="0"/>
              <a:t>Single module evaluation</a:t>
            </a:r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id="{1786C034-5956-D40F-FAED-065932303AB9}"/>
              </a:ext>
            </a:extLst>
          </p:cNvPr>
          <p:cNvSpPr/>
          <p:nvPr/>
        </p:nvSpPr>
        <p:spPr>
          <a:xfrm>
            <a:off x="10474584" y="5904166"/>
            <a:ext cx="362309" cy="370936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095A5798-74DA-A90D-F202-9B1089374FA3}"/>
              </a:ext>
            </a:extLst>
          </p:cNvPr>
          <p:cNvSpPr txBox="1"/>
          <p:nvPr/>
        </p:nvSpPr>
        <p:spPr>
          <a:xfrm>
            <a:off x="10178526" y="6270174"/>
            <a:ext cx="94171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50" dirty="0"/>
              <a:t>To file</a:t>
            </a:r>
          </a:p>
        </p:txBody>
      </p: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CEB794B4-7BFF-F88B-F0B8-3888AAA0066D}"/>
              </a:ext>
            </a:extLst>
          </p:cNvPr>
          <p:cNvCxnSpPr>
            <a:stCxn id="119" idx="3"/>
            <a:endCxn id="137" idx="2"/>
          </p:cNvCxnSpPr>
          <p:nvPr/>
        </p:nvCxnSpPr>
        <p:spPr>
          <a:xfrm>
            <a:off x="9933127" y="3370488"/>
            <a:ext cx="527914" cy="84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6" name="Connector: Elbow 145">
            <a:extLst>
              <a:ext uri="{FF2B5EF4-FFF2-40B4-BE49-F238E27FC236}">
                <a16:creationId xmlns:a16="http://schemas.microsoft.com/office/drawing/2014/main" id="{10CB7C63-F508-3971-C446-0AB840224EC1}"/>
              </a:ext>
            </a:extLst>
          </p:cNvPr>
          <p:cNvCxnSpPr>
            <a:stCxn id="137" idx="6"/>
            <a:endCxn id="139" idx="0"/>
          </p:cNvCxnSpPr>
          <p:nvPr/>
        </p:nvCxnSpPr>
        <p:spPr>
          <a:xfrm flipH="1">
            <a:off x="10649386" y="3378972"/>
            <a:ext cx="173964" cy="1401408"/>
          </a:xfrm>
          <a:prstGeom prst="bentConnector4">
            <a:avLst>
              <a:gd name="adj1" fmla="val -250416"/>
              <a:gd name="adj2" fmla="val 56617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893673F4-F467-98D6-A52A-30F0D81B0EF9}"/>
              </a:ext>
            </a:extLst>
          </p:cNvPr>
          <p:cNvCxnSpPr>
            <a:stCxn id="139" idx="4"/>
            <a:endCxn id="141" idx="0"/>
          </p:cNvCxnSpPr>
          <p:nvPr/>
        </p:nvCxnSpPr>
        <p:spPr>
          <a:xfrm>
            <a:off x="10649386" y="5151316"/>
            <a:ext cx="6353" cy="7528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1" name="Graphic 150" descr="Database outline">
            <a:extLst>
              <a:ext uri="{FF2B5EF4-FFF2-40B4-BE49-F238E27FC236}">
                <a16:creationId xmlns:a16="http://schemas.microsoft.com/office/drawing/2014/main" id="{80C1A3D0-9470-E73D-9EFE-8EBC899C2D6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890849" y="561710"/>
            <a:ext cx="618226" cy="618226"/>
          </a:xfrm>
          <a:prstGeom prst="rect">
            <a:avLst/>
          </a:prstGeom>
        </p:spPr>
      </p:pic>
      <p:sp>
        <p:nvSpPr>
          <p:cNvPr id="152" name="TextBox 151">
            <a:extLst>
              <a:ext uri="{FF2B5EF4-FFF2-40B4-BE49-F238E27FC236}">
                <a16:creationId xmlns:a16="http://schemas.microsoft.com/office/drawing/2014/main" id="{2861CCA1-C422-30D8-947C-67795005EA93}"/>
              </a:ext>
            </a:extLst>
          </p:cNvPr>
          <p:cNvSpPr txBox="1"/>
          <p:nvPr/>
        </p:nvSpPr>
        <p:spPr>
          <a:xfrm>
            <a:off x="10539322" y="268857"/>
            <a:ext cx="132128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50" dirty="0"/>
              <a:t>Code-base</a:t>
            </a:r>
          </a:p>
        </p:txBody>
      </p:sp>
      <p:pic>
        <p:nvPicPr>
          <p:cNvPr id="154" name="Graphic 153" descr="Cmd Terminal outline">
            <a:extLst>
              <a:ext uri="{FF2B5EF4-FFF2-40B4-BE49-F238E27FC236}">
                <a16:creationId xmlns:a16="http://schemas.microsoft.com/office/drawing/2014/main" id="{240A592A-1E66-B601-10FC-190DF79C62A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047482" y="556954"/>
            <a:ext cx="618226" cy="618226"/>
          </a:xfrm>
          <a:prstGeom prst="rect">
            <a:avLst/>
          </a:prstGeom>
        </p:spPr>
      </p:pic>
      <p:sp>
        <p:nvSpPr>
          <p:cNvPr id="155" name="TextBox 154">
            <a:extLst>
              <a:ext uri="{FF2B5EF4-FFF2-40B4-BE49-F238E27FC236}">
                <a16:creationId xmlns:a16="http://schemas.microsoft.com/office/drawing/2014/main" id="{0A1FE9F1-4468-BC94-3372-4F5FE7842F93}"/>
              </a:ext>
            </a:extLst>
          </p:cNvPr>
          <p:cNvSpPr txBox="1"/>
          <p:nvPr/>
        </p:nvSpPr>
        <p:spPr>
          <a:xfrm>
            <a:off x="8695955" y="256472"/>
            <a:ext cx="132128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50" dirty="0"/>
              <a:t>Computation (python shell)</a:t>
            </a:r>
          </a:p>
        </p:txBody>
      </p:sp>
      <p:cxnSp>
        <p:nvCxnSpPr>
          <p:cNvPr id="157" name="Connector: Curved 156">
            <a:extLst>
              <a:ext uri="{FF2B5EF4-FFF2-40B4-BE49-F238E27FC236}">
                <a16:creationId xmlns:a16="http://schemas.microsoft.com/office/drawing/2014/main" id="{2DB34CC2-737B-FC31-E719-84B4449F6003}"/>
              </a:ext>
            </a:extLst>
          </p:cNvPr>
          <p:cNvCxnSpPr>
            <a:endCxn id="87" idx="7"/>
          </p:cNvCxnSpPr>
          <p:nvPr/>
        </p:nvCxnSpPr>
        <p:spPr>
          <a:xfrm rot="5400000">
            <a:off x="7744326" y="1627073"/>
            <a:ext cx="2064163" cy="1160376"/>
          </a:xfrm>
          <a:prstGeom prst="curvedConnector3">
            <a:avLst>
              <a:gd name="adj1" fmla="val 34119"/>
            </a:avLst>
          </a:prstGeom>
          <a:ln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Connector: Curved 158">
            <a:extLst>
              <a:ext uri="{FF2B5EF4-FFF2-40B4-BE49-F238E27FC236}">
                <a16:creationId xmlns:a16="http://schemas.microsoft.com/office/drawing/2014/main" id="{DFC29E36-1594-D905-FD2B-27BA03CB6730}"/>
              </a:ext>
            </a:extLst>
          </p:cNvPr>
          <p:cNvCxnSpPr>
            <a:cxnSpLocks/>
            <a:endCxn id="120" idx="1"/>
          </p:cNvCxnSpPr>
          <p:nvPr/>
        </p:nvCxnSpPr>
        <p:spPr>
          <a:xfrm rot="16200000" flipH="1">
            <a:off x="8135992" y="2430941"/>
            <a:ext cx="2761322" cy="309335"/>
          </a:xfrm>
          <a:prstGeom prst="curvedConnector3">
            <a:avLst>
              <a:gd name="adj1" fmla="val 93424"/>
            </a:avLst>
          </a:prstGeom>
          <a:ln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6" name="Connector: Curved 165">
            <a:extLst>
              <a:ext uri="{FF2B5EF4-FFF2-40B4-BE49-F238E27FC236}">
                <a16:creationId xmlns:a16="http://schemas.microsoft.com/office/drawing/2014/main" id="{6AD672AA-FF0D-6ECC-7C50-524B4E2F3AEF}"/>
              </a:ext>
            </a:extLst>
          </p:cNvPr>
          <p:cNvCxnSpPr>
            <a:stCxn id="137" idx="1"/>
          </p:cNvCxnSpPr>
          <p:nvPr/>
        </p:nvCxnSpPr>
        <p:spPr>
          <a:xfrm rot="16200000" flipV="1">
            <a:off x="8922029" y="1655754"/>
            <a:ext cx="2026639" cy="1157505"/>
          </a:xfrm>
          <a:prstGeom prst="curvedConnector3">
            <a:avLst>
              <a:gd name="adj1" fmla="val 36379"/>
            </a:avLst>
          </a:prstGeom>
          <a:ln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9" name="Connector: Curved 168">
            <a:extLst>
              <a:ext uri="{FF2B5EF4-FFF2-40B4-BE49-F238E27FC236}">
                <a16:creationId xmlns:a16="http://schemas.microsoft.com/office/drawing/2014/main" id="{A09F9A9C-FA94-D84B-27C9-836114DCAEEE}"/>
              </a:ext>
            </a:extLst>
          </p:cNvPr>
          <p:cNvCxnSpPr>
            <a:endCxn id="120" idx="3"/>
          </p:cNvCxnSpPr>
          <p:nvPr/>
        </p:nvCxnSpPr>
        <p:spPr>
          <a:xfrm rot="16200000" flipH="1">
            <a:off x="7733325" y="2290566"/>
            <a:ext cx="2563666" cy="1312325"/>
          </a:xfrm>
          <a:prstGeom prst="curvedConnector3">
            <a:avLst>
              <a:gd name="adj1" fmla="val 105316"/>
            </a:avLst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2" name="Connector: Elbow 171">
            <a:extLst>
              <a:ext uri="{FF2B5EF4-FFF2-40B4-BE49-F238E27FC236}">
                <a16:creationId xmlns:a16="http://schemas.microsoft.com/office/drawing/2014/main" id="{85227EC4-76A7-3EA0-7747-57C0420C9B28}"/>
              </a:ext>
            </a:extLst>
          </p:cNvPr>
          <p:cNvCxnSpPr>
            <a:endCxn id="137" idx="0"/>
          </p:cNvCxnSpPr>
          <p:nvPr/>
        </p:nvCxnSpPr>
        <p:spPr>
          <a:xfrm rot="5400000">
            <a:off x="9926801" y="1920342"/>
            <a:ext cx="1988557" cy="557766"/>
          </a:xfrm>
          <a:prstGeom prst="bentConnector3">
            <a:avLst/>
          </a:prstGeom>
          <a:ln>
            <a:prstDash val="lgDashDotDot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6" name="Connector: Curved 175">
            <a:extLst>
              <a:ext uri="{FF2B5EF4-FFF2-40B4-BE49-F238E27FC236}">
                <a16:creationId xmlns:a16="http://schemas.microsoft.com/office/drawing/2014/main" id="{816BA297-50C3-DFCE-BA44-63DD6678D220}"/>
              </a:ext>
            </a:extLst>
          </p:cNvPr>
          <p:cNvCxnSpPr>
            <a:cxnSpLocks/>
            <a:endCxn id="139" idx="6"/>
          </p:cNvCxnSpPr>
          <p:nvPr/>
        </p:nvCxnSpPr>
        <p:spPr>
          <a:xfrm rot="5400000">
            <a:off x="9631429" y="3398338"/>
            <a:ext cx="2766622" cy="368399"/>
          </a:xfrm>
          <a:prstGeom prst="curvedConnector2">
            <a:avLst/>
          </a:prstGeom>
          <a:ln>
            <a:prstDash val="lgDashDotDot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1" name="TextBox 180">
            <a:extLst>
              <a:ext uri="{FF2B5EF4-FFF2-40B4-BE49-F238E27FC236}">
                <a16:creationId xmlns:a16="http://schemas.microsoft.com/office/drawing/2014/main" id="{3C409BA8-5B9A-40B5-A6F6-966FF9A9C1E1}"/>
              </a:ext>
            </a:extLst>
          </p:cNvPr>
          <p:cNvSpPr txBox="1"/>
          <p:nvPr/>
        </p:nvSpPr>
        <p:spPr>
          <a:xfrm>
            <a:off x="515425" y="6164775"/>
            <a:ext cx="140754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50" dirty="0"/>
              <a:t>Decision junction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83CB147D-F902-CBF4-67AB-7E2119792F6F}"/>
              </a:ext>
            </a:extLst>
          </p:cNvPr>
          <p:cNvSpPr txBox="1"/>
          <p:nvPr/>
        </p:nvSpPr>
        <p:spPr>
          <a:xfrm>
            <a:off x="586533" y="5606622"/>
            <a:ext cx="147085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50" dirty="0"/>
              <a:t>Input/ Output node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1A3F73B2-CAA6-B09C-A9B5-9788FF286FD3}"/>
              </a:ext>
            </a:extLst>
          </p:cNvPr>
          <p:cNvSpPr txBox="1"/>
          <p:nvPr/>
        </p:nvSpPr>
        <p:spPr>
          <a:xfrm>
            <a:off x="620844" y="4974094"/>
            <a:ext cx="89636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50" dirty="0"/>
              <a:t>LLM node</a:t>
            </a: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DCC325E0-E065-5DED-AA11-9063920B739A}"/>
              </a:ext>
            </a:extLst>
          </p:cNvPr>
          <p:cNvCxnSpPr>
            <a:cxnSpLocks/>
            <a:stCxn id="120" idx="2"/>
            <a:endCxn id="103" idx="2"/>
          </p:cNvCxnSpPr>
          <p:nvPr/>
        </p:nvCxnSpPr>
        <p:spPr>
          <a:xfrm rot="10800000">
            <a:off x="8909194" y="3370490"/>
            <a:ext cx="709068" cy="726927"/>
          </a:xfrm>
          <a:prstGeom prst="bentConnector3">
            <a:avLst>
              <a:gd name="adj1" fmla="val 160222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DDC8E44C-E932-042E-192B-C9F317C8141E}"/>
              </a:ext>
            </a:extLst>
          </p:cNvPr>
          <p:cNvCxnSpPr>
            <a:cxnSpLocks/>
            <a:endCxn id="137" idx="1"/>
          </p:cNvCxnSpPr>
          <p:nvPr/>
        </p:nvCxnSpPr>
        <p:spPr>
          <a:xfrm>
            <a:off x="7477707" y="2490679"/>
            <a:ext cx="3036393" cy="757147"/>
          </a:xfrm>
          <a:prstGeom prst="curvedConnector2">
            <a:avLst/>
          </a:prstGeom>
          <a:ln>
            <a:prstDash val="lg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1893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65">
            <a:extLst>
              <a:ext uri="{FF2B5EF4-FFF2-40B4-BE49-F238E27FC236}">
                <a16:creationId xmlns:a16="http://schemas.microsoft.com/office/drawing/2014/main" id="{4C8F35AB-B81B-8390-7AE7-D57E917AFAC6}"/>
              </a:ext>
            </a:extLst>
          </p:cNvPr>
          <p:cNvSpPr/>
          <p:nvPr/>
        </p:nvSpPr>
        <p:spPr>
          <a:xfrm>
            <a:off x="10215868" y="2958859"/>
            <a:ext cx="1602318" cy="2526461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DA6D15B7-3060-4AD6-9064-075D2C606C4B}"/>
              </a:ext>
            </a:extLst>
          </p:cNvPr>
          <p:cNvSpPr/>
          <p:nvPr/>
        </p:nvSpPr>
        <p:spPr>
          <a:xfrm>
            <a:off x="9054557" y="318148"/>
            <a:ext cx="2466796" cy="142983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6216BF4-A2CA-76C6-859D-DD4C5617C1E7}"/>
              </a:ext>
            </a:extLst>
          </p:cNvPr>
          <p:cNvSpPr/>
          <p:nvPr/>
        </p:nvSpPr>
        <p:spPr>
          <a:xfrm>
            <a:off x="3328116" y="268857"/>
            <a:ext cx="3961247" cy="142983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5012E47-DD13-FA48-EC02-C04C2C3EF92F}"/>
              </a:ext>
            </a:extLst>
          </p:cNvPr>
          <p:cNvSpPr/>
          <p:nvPr/>
        </p:nvSpPr>
        <p:spPr>
          <a:xfrm>
            <a:off x="334271" y="5527741"/>
            <a:ext cx="362309" cy="370936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3C8729B-B255-B27D-7AB4-9ABBA5F5A75E}"/>
              </a:ext>
            </a:extLst>
          </p:cNvPr>
          <p:cNvSpPr/>
          <p:nvPr/>
        </p:nvSpPr>
        <p:spPr>
          <a:xfrm>
            <a:off x="339363" y="4890139"/>
            <a:ext cx="362309" cy="37093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7" name="Graphic 6" descr="Database outline">
            <a:extLst>
              <a:ext uri="{FF2B5EF4-FFF2-40B4-BE49-F238E27FC236}">
                <a16:creationId xmlns:a16="http://schemas.microsoft.com/office/drawing/2014/main" id="{0E824BB0-A48D-F347-0E22-17B7DF1A61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54806" y="970308"/>
            <a:ext cx="618226" cy="618226"/>
          </a:xfrm>
          <a:prstGeom prst="rect">
            <a:avLst/>
          </a:prstGeom>
        </p:spPr>
      </p:pic>
      <p:pic>
        <p:nvPicPr>
          <p:cNvPr id="8" name="Graphic 7" descr="Database outline">
            <a:extLst>
              <a:ext uri="{FF2B5EF4-FFF2-40B4-BE49-F238E27FC236}">
                <a16:creationId xmlns:a16="http://schemas.microsoft.com/office/drawing/2014/main" id="{C72B8ED9-24F6-31A4-39BB-B0C511B4EF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47111" y="1977431"/>
            <a:ext cx="618226" cy="618226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C66D25F2-D0EB-8A26-239E-A7155E4AB268}"/>
              </a:ext>
            </a:extLst>
          </p:cNvPr>
          <p:cNvSpPr/>
          <p:nvPr/>
        </p:nvSpPr>
        <p:spPr>
          <a:xfrm>
            <a:off x="1375912" y="3243532"/>
            <a:ext cx="362309" cy="370936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EA0943F-B351-42A6-78F5-8F93693A814A}"/>
              </a:ext>
            </a:extLst>
          </p:cNvPr>
          <p:cNvSpPr txBox="1"/>
          <p:nvPr/>
        </p:nvSpPr>
        <p:spPr>
          <a:xfrm>
            <a:off x="1030518" y="3614468"/>
            <a:ext cx="9417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/>
              <a:t>Input prompt</a:t>
            </a:r>
          </a:p>
        </p:txBody>
      </p:sp>
      <p:sp>
        <p:nvSpPr>
          <p:cNvPr id="11" name="Diamond 10">
            <a:extLst>
              <a:ext uri="{FF2B5EF4-FFF2-40B4-BE49-F238E27FC236}">
                <a16:creationId xmlns:a16="http://schemas.microsoft.com/office/drawing/2014/main" id="{908F9936-EFCC-88C6-87C4-ECA5A6FAB862}"/>
              </a:ext>
            </a:extLst>
          </p:cNvPr>
          <p:cNvSpPr/>
          <p:nvPr/>
        </p:nvSpPr>
        <p:spPr>
          <a:xfrm>
            <a:off x="381717" y="6159468"/>
            <a:ext cx="267419" cy="253917"/>
          </a:xfrm>
          <a:prstGeom prst="diamond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07D9BD7-3933-A831-4E31-CC96B4159E88}"/>
              </a:ext>
            </a:extLst>
          </p:cNvPr>
          <p:cNvSpPr txBox="1"/>
          <p:nvPr/>
        </p:nvSpPr>
        <p:spPr>
          <a:xfrm>
            <a:off x="4628723" y="526336"/>
            <a:ext cx="1321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/>
              <a:t>Generic Knowledge-base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30BDC8E-1629-D442-EEE0-125BA3128E25}"/>
              </a:ext>
            </a:extLst>
          </p:cNvPr>
          <p:cNvSpPr txBox="1"/>
          <p:nvPr/>
        </p:nvSpPr>
        <p:spPr>
          <a:xfrm>
            <a:off x="1085365" y="1446357"/>
            <a:ext cx="9417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/>
              <a:t>Project specific context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B52063A-6704-4123-0C36-AE0DFACD4B12}"/>
              </a:ext>
            </a:extLst>
          </p:cNvPr>
          <p:cNvCxnSpPr>
            <a:cxnSpLocks/>
            <a:endCxn id="9" idx="2"/>
          </p:cNvCxnSpPr>
          <p:nvPr/>
        </p:nvCxnSpPr>
        <p:spPr>
          <a:xfrm>
            <a:off x="992038" y="3429000"/>
            <a:ext cx="38387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73B3FDCA-09E4-C2D8-1EAE-F5C45C01E04C}"/>
              </a:ext>
            </a:extLst>
          </p:cNvPr>
          <p:cNvSpPr txBox="1"/>
          <p:nvPr/>
        </p:nvSpPr>
        <p:spPr>
          <a:xfrm>
            <a:off x="178278" y="3302042"/>
            <a:ext cx="9417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/>
              <a:t>Objective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5178E12F-11DC-6F13-93AC-9CE6156DCB16}"/>
              </a:ext>
            </a:extLst>
          </p:cNvPr>
          <p:cNvSpPr/>
          <p:nvPr/>
        </p:nvSpPr>
        <p:spPr>
          <a:xfrm>
            <a:off x="2334543" y="3243532"/>
            <a:ext cx="362309" cy="37093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646251F-54B7-C4D5-F40B-174FFE23C6A1}"/>
              </a:ext>
            </a:extLst>
          </p:cNvPr>
          <p:cNvCxnSpPr>
            <a:cxnSpLocks/>
            <a:stCxn id="9" idx="6"/>
            <a:endCxn id="24" idx="2"/>
          </p:cNvCxnSpPr>
          <p:nvPr/>
        </p:nvCxnSpPr>
        <p:spPr>
          <a:xfrm>
            <a:off x="1738221" y="3429000"/>
            <a:ext cx="59632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6479010A-4A4B-F713-A765-5AD753FFD1C3}"/>
              </a:ext>
            </a:extLst>
          </p:cNvPr>
          <p:cNvSpPr txBox="1"/>
          <p:nvPr/>
        </p:nvSpPr>
        <p:spPr>
          <a:xfrm>
            <a:off x="1994138" y="3609447"/>
            <a:ext cx="10222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/>
              <a:t>Generate literature review questions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7631CBF-E114-EB31-6FB1-020DE8AA0B6D}"/>
              </a:ext>
            </a:extLst>
          </p:cNvPr>
          <p:cNvSpPr/>
          <p:nvPr/>
        </p:nvSpPr>
        <p:spPr>
          <a:xfrm>
            <a:off x="3328116" y="2667000"/>
            <a:ext cx="3961247" cy="1614488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2" name="Diamond 31">
            <a:extLst>
              <a:ext uri="{FF2B5EF4-FFF2-40B4-BE49-F238E27FC236}">
                <a16:creationId xmlns:a16="http://schemas.microsoft.com/office/drawing/2014/main" id="{F9F1B89B-833C-0714-F7C2-8221929E74CA}"/>
              </a:ext>
            </a:extLst>
          </p:cNvPr>
          <p:cNvSpPr/>
          <p:nvPr/>
        </p:nvSpPr>
        <p:spPr>
          <a:xfrm>
            <a:off x="2933911" y="3309658"/>
            <a:ext cx="267419" cy="253917"/>
          </a:xfrm>
          <a:prstGeom prst="diamond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3E7963A-E9C8-C596-E7A6-2E87E95A10FE}"/>
              </a:ext>
            </a:extLst>
          </p:cNvPr>
          <p:cNvCxnSpPr>
            <a:cxnSpLocks/>
            <a:stCxn id="24" idx="6"/>
            <a:endCxn id="32" idx="1"/>
          </p:cNvCxnSpPr>
          <p:nvPr/>
        </p:nvCxnSpPr>
        <p:spPr>
          <a:xfrm>
            <a:off x="2696852" y="3429000"/>
            <a:ext cx="237059" cy="76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9DD61443-34FA-0DA6-FC41-29C5D9673726}"/>
              </a:ext>
            </a:extLst>
          </p:cNvPr>
          <p:cNvSpPr txBox="1"/>
          <p:nvPr/>
        </p:nvSpPr>
        <p:spPr>
          <a:xfrm>
            <a:off x="4395624" y="4320623"/>
            <a:ext cx="22907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/>
              <a:t>Augmenting the requirements with more knowledge</a:t>
            </a:r>
          </a:p>
        </p:txBody>
      </p:sp>
      <p:pic>
        <p:nvPicPr>
          <p:cNvPr id="40" name="Graphic 39" descr="Internet Of Things outline">
            <a:extLst>
              <a:ext uri="{FF2B5EF4-FFF2-40B4-BE49-F238E27FC236}">
                <a16:creationId xmlns:a16="http://schemas.microsoft.com/office/drawing/2014/main" id="{648270A1-0D83-89B3-B3A3-DBB57A50560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314427" y="989548"/>
            <a:ext cx="618226" cy="618226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A1635085-F802-EF3B-791A-69A10C04ECAD}"/>
              </a:ext>
            </a:extLst>
          </p:cNvPr>
          <p:cNvSpPr txBox="1"/>
          <p:nvPr/>
        </p:nvSpPr>
        <p:spPr>
          <a:xfrm>
            <a:off x="5953400" y="693930"/>
            <a:ext cx="1321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/>
              <a:t>Internet search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1D272201-1478-F78D-1689-64CFC692BEFA}"/>
              </a:ext>
            </a:extLst>
          </p:cNvPr>
          <p:cNvSpPr/>
          <p:nvPr/>
        </p:nvSpPr>
        <p:spPr>
          <a:xfrm>
            <a:off x="4249986" y="3243532"/>
            <a:ext cx="362309" cy="37093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28C4886B-A097-DB45-95E5-5716F729823D}"/>
              </a:ext>
            </a:extLst>
          </p:cNvPr>
          <p:cNvSpPr/>
          <p:nvPr/>
        </p:nvSpPr>
        <p:spPr>
          <a:xfrm>
            <a:off x="4967375" y="3248569"/>
            <a:ext cx="362309" cy="37093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98D5D6D5-7638-D4FD-7452-F254A7FAFAE2}"/>
              </a:ext>
            </a:extLst>
          </p:cNvPr>
          <p:cNvSpPr/>
          <p:nvPr/>
        </p:nvSpPr>
        <p:spPr>
          <a:xfrm>
            <a:off x="6505233" y="2868735"/>
            <a:ext cx="362309" cy="37093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6C8B0291-816F-E506-556E-561F86737079}"/>
              </a:ext>
            </a:extLst>
          </p:cNvPr>
          <p:cNvCxnSpPr>
            <a:cxnSpLocks/>
            <a:stCxn id="32" idx="3"/>
            <a:endCxn id="35" idx="2"/>
          </p:cNvCxnSpPr>
          <p:nvPr/>
        </p:nvCxnSpPr>
        <p:spPr>
          <a:xfrm flipV="1">
            <a:off x="3201330" y="3434037"/>
            <a:ext cx="346695" cy="25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9C864CD8-7017-44D7-6DA2-6018CD7F51B6}"/>
              </a:ext>
            </a:extLst>
          </p:cNvPr>
          <p:cNvSpPr txBox="1"/>
          <p:nvPr/>
        </p:nvSpPr>
        <p:spPr>
          <a:xfrm>
            <a:off x="3930144" y="3619061"/>
            <a:ext cx="10222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/>
              <a:t>RAG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8CB7EDF-1973-1863-AC47-8A0361FB19F6}"/>
              </a:ext>
            </a:extLst>
          </p:cNvPr>
          <p:cNvSpPr txBox="1"/>
          <p:nvPr/>
        </p:nvSpPr>
        <p:spPr>
          <a:xfrm>
            <a:off x="4637415" y="3624098"/>
            <a:ext cx="10222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/>
              <a:t>Evaluator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93D5DF48-025F-0514-2737-8816372E9EBF}"/>
              </a:ext>
            </a:extLst>
          </p:cNvPr>
          <p:cNvCxnSpPr>
            <a:stCxn id="42" idx="6"/>
            <a:endCxn id="43" idx="2"/>
          </p:cNvCxnSpPr>
          <p:nvPr/>
        </p:nvCxnSpPr>
        <p:spPr>
          <a:xfrm>
            <a:off x="4612295" y="3429000"/>
            <a:ext cx="355080" cy="50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Diamond 56">
            <a:extLst>
              <a:ext uri="{FF2B5EF4-FFF2-40B4-BE49-F238E27FC236}">
                <a16:creationId xmlns:a16="http://schemas.microsoft.com/office/drawing/2014/main" id="{0C4ADE68-66C5-2F3F-EC4D-D855CC2B4BB2}"/>
              </a:ext>
            </a:extLst>
          </p:cNvPr>
          <p:cNvSpPr/>
          <p:nvPr/>
        </p:nvSpPr>
        <p:spPr>
          <a:xfrm>
            <a:off x="5783749" y="3309658"/>
            <a:ext cx="267419" cy="253917"/>
          </a:xfrm>
          <a:prstGeom prst="diamond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26AB39C8-EEAF-7156-34A1-B67846B0EDBA}"/>
              </a:ext>
            </a:extLst>
          </p:cNvPr>
          <p:cNvCxnSpPr>
            <a:stCxn id="43" idx="6"/>
            <a:endCxn id="57" idx="1"/>
          </p:cNvCxnSpPr>
          <p:nvPr/>
        </p:nvCxnSpPr>
        <p:spPr>
          <a:xfrm>
            <a:off x="5329684" y="3434037"/>
            <a:ext cx="454065" cy="25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FE7144D1-F3BD-1D62-8030-79228BD4A1F6}"/>
              </a:ext>
            </a:extLst>
          </p:cNvPr>
          <p:cNvCxnSpPr>
            <a:stCxn id="57" idx="0"/>
            <a:endCxn id="44" idx="2"/>
          </p:cNvCxnSpPr>
          <p:nvPr/>
        </p:nvCxnSpPr>
        <p:spPr>
          <a:xfrm rot="5400000" flipH="1" flipV="1">
            <a:off x="6083619" y="2888044"/>
            <a:ext cx="255455" cy="58777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32151224-5FFA-131B-4E55-2EF58798F8E3}"/>
              </a:ext>
            </a:extLst>
          </p:cNvPr>
          <p:cNvSpPr txBox="1"/>
          <p:nvPr/>
        </p:nvSpPr>
        <p:spPr>
          <a:xfrm>
            <a:off x="6175274" y="3177597"/>
            <a:ext cx="10222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/>
              <a:t>Web search</a:t>
            </a: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A9292609-78E6-6DE3-5AD7-06C2C70B1F24}"/>
              </a:ext>
            </a:extLst>
          </p:cNvPr>
          <p:cNvSpPr/>
          <p:nvPr/>
        </p:nvSpPr>
        <p:spPr>
          <a:xfrm>
            <a:off x="7886969" y="3185021"/>
            <a:ext cx="362309" cy="37093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19E26E08-F8E7-57D6-000E-91C0D78634F9}"/>
              </a:ext>
            </a:extLst>
          </p:cNvPr>
          <p:cNvSpPr txBox="1"/>
          <p:nvPr/>
        </p:nvSpPr>
        <p:spPr>
          <a:xfrm>
            <a:off x="7557009" y="3538704"/>
            <a:ext cx="1022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/>
              <a:t>Hierarchical design</a:t>
            </a:r>
          </a:p>
        </p:txBody>
      </p:sp>
      <p:cxnSp>
        <p:nvCxnSpPr>
          <p:cNvPr id="90" name="Connector: Elbow 89">
            <a:extLst>
              <a:ext uri="{FF2B5EF4-FFF2-40B4-BE49-F238E27FC236}">
                <a16:creationId xmlns:a16="http://schemas.microsoft.com/office/drawing/2014/main" id="{CE6BDC38-70B5-6648-51D6-D4CAE7E09202}"/>
              </a:ext>
            </a:extLst>
          </p:cNvPr>
          <p:cNvCxnSpPr>
            <a:stCxn id="57" idx="2"/>
            <a:endCxn id="87" idx="2"/>
          </p:cNvCxnSpPr>
          <p:nvPr/>
        </p:nvCxnSpPr>
        <p:spPr>
          <a:xfrm rot="5400000" flipH="1" flipV="1">
            <a:off x="6805671" y="2482277"/>
            <a:ext cx="193086" cy="1969510"/>
          </a:xfrm>
          <a:prstGeom prst="bentConnector4">
            <a:avLst>
              <a:gd name="adj1" fmla="val -130726"/>
              <a:gd name="adj2" fmla="val 65819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Connector: Elbow 92">
            <a:extLst>
              <a:ext uri="{FF2B5EF4-FFF2-40B4-BE49-F238E27FC236}">
                <a16:creationId xmlns:a16="http://schemas.microsoft.com/office/drawing/2014/main" id="{9089C421-0CFD-2AC1-4F6D-95D71F7CC4B5}"/>
              </a:ext>
            </a:extLst>
          </p:cNvPr>
          <p:cNvCxnSpPr>
            <a:stCxn id="44" idx="6"/>
            <a:endCxn id="87" idx="2"/>
          </p:cNvCxnSpPr>
          <p:nvPr/>
        </p:nvCxnSpPr>
        <p:spPr>
          <a:xfrm>
            <a:off x="6867542" y="3054203"/>
            <a:ext cx="1019427" cy="316286"/>
          </a:xfrm>
          <a:prstGeom prst="bentConnector3">
            <a:avLst>
              <a:gd name="adj1" fmla="val 33556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Connector: Elbow 99">
            <a:extLst>
              <a:ext uri="{FF2B5EF4-FFF2-40B4-BE49-F238E27FC236}">
                <a16:creationId xmlns:a16="http://schemas.microsoft.com/office/drawing/2014/main" id="{3C949086-40CE-D4B3-34D8-DA0B0F938CCB}"/>
              </a:ext>
            </a:extLst>
          </p:cNvPr>
          <p:cNvCxnSpPr>
            <a:cxnSpLocks/>
            <a:stCxn id="32" idx="2"/>
            <a:endCxn id="87" idx="2"/>
          </p:cNvCxnSpPr>
          <p:nvPr/>
        </p:nvCxnSpPr>
        <p:spPr>
          <a:xfrm rot="5400000" flipH="1" flipV="1">
            <a:off x="5380752" y="1057358"/>
            <a:ext cx="193086" cy="4819348"/>
          </a:xfrm>
          <a:prstGeom prst="bentConnector4">
            <a:avLst>
              <a:gd name="adj1" fmla="val -989585"/>
              <a:gd name="adj2" fmla="val 93988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Oval 102">
            <a:extLst>
              <a:ext uri="{FF2B5EF4-FFF2-40B4-BE49-F238E27FC236}">
                <a16:creationId xmlns:a16="http://schemas.microsoft.com/office/drawing/2014/main" id="{61E0AD75-9A38-F780-6CFF-1AFD1387F4FB}"/>
              </a:ext>
            </a:extLst>
          </p:cNvPr>
          <p:cNvSpPr/>
          <p:nvPr/>
        </p:nvSpPr>
        <p:spPr>
          <a:xfrm>
            <a:off x="8909194" y="3185021"/>
            <a:ext cx="362309" cy="37093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59D42B88-0651-3E2D-20F9-2DA9A5A9BD28}"/>
              </a:ext>
            </a:extLst>
          </p:cNvPr>
          <p:cNvSpPr txBox="1"/>
          <p:nvPr/>
        </p:nvSpPr>
        <p:spPr>
          <a:xfrm>
            <a:off x="8618506" y="3534108"/>
            <a:ext cx="1022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/>
              <a:t>Design evaluation</a:t>
            </a:r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C676D56E-184A-25C2-508C-2976E45F4EA6}"/>
              </a:ext>
            </a:extLst>
          </p:cNvPr>
          <p:cNvCxnSpPr>
            <a:stCxn id="87" idx="6"/>
            <a:endCxn id="103" idx="2"/>
          </p:cNvCxnSpPr>
          <p:nvPr/>
        </p:nvCxnSpPr>
        <p:spPr>
          <a:xfrm>
            <a:off x="8249278" y="3370489"/>
            <a:ext cx="65991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" name="Diamond 118">
            <a:extLst>
              <a:ext uri="{FF2B5EF4-FFF2-40B4-BE49-F238E27FC236}">
                <a16:creationId xmlns:a16="http://schemas.microsoft.com/office/drawing/2014/main" id="{05BECCD7-860C-3801-B059-7F35718156C2}"/>
              </a:ext>
            </a:extLst>
          </p:cNvPr>
          <p:cNvSpPr/>
          <p:nvPr/>
        </p:nvSpPr>
        <p:spPr>
          <a:xfrm>
            <a:off x="9665708" y="3243529"/>
            <a:ext cx="267419" cy="253917"/>
          </a:xfrm>
          <a:prstGeom prst="diamond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6A5D3AB7-5530-A697-77A8-ECF4BCC19BED}"/>
              </a:ext>
            </a:extLst>
          </p:cNvPr>
          <p:cNvSpPr/>
          <p:nvPr/>
        </p:nvSpPr>
        <p:spPr>
          <a:xfrm>
            <a:off x="9618262" y="3911948"/>
            <a:ext cx="362309" cy="37093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CA37ED72-5D42-21E7-BD7A-ED81B08B714B}"/>
              </a:ext>
            </a:extLst>
          </p:cNvPr>
          <p:cNvSpPr txBox="1"/>
          <p:nvPr/>
        </p:nvSpPr>
        <p:spPr>
          <a:xfrm>
            <a:off x="9306089" y="4269411"/>
            <a:ext cx="10222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/>
              <a:t>Redesign</a:t>
            </a:r>
          </a:p>
        </p:txBody>
      </p: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4ED590A0-2B1B-9896-A15B-4C65A7485868}"/>
              </a:ext>
            </a:extLst>
          </p:cNvPr>
          <p:cNvCxnSpPr>
            <a:stCxn id="119" idx="2"/>
            <a:endCxn id="120" idx="0"/>
          </p:cNvCxnSpPr>
          <p:nvPr/>
        </p:nvCxnSpPr>
        <p:spPr>
          <a:xfrm flipH="1">
            <a:off x="9799417" y="3497446"/>
            <a:ext cx="1" cy="4145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86210747-5D61-1425-64EC-0CEFF3DC29D3}"/>
              </a:ext>
            </a:extLst>
          </p:cNvPr>
          <p:cNvCxnSpPr>
            <a:stCxn id="103" idx="6"/>
            <a:endCxn id="119" idx="1"/>
          </p:cNvCxnSpPr>
          <p:nvPr/>
        </p:nvCxnSpPr>
        <p:spPr>
          <a:xfrm flipV="1">
            <a:off x="9271503" y="3370488"/>
            <a:ext cx="394205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7" name="Oval 136">
            <a:extLst>
              <a:ext uri="{FF2B5EF4-FFF2-40B4-BE49-F238E27FC236}">
                <a16:creationId xmlns:a16="http://schemas.microsoft.com/office/drawing/2014/main" id="{289ADFF2-5B68-B456-0DFE-8460E3064E8E}"/>
              </a:ext>
            </a:extLst>
          </p:cNvPr>
          <p:cNvSpPr/>
          <p:nvPr/>
        </p:nvSpPr>
        <p:spPr>
          <a:xfrm>
            <a:off x="10461041" y="3193504"/>
            <a:ext cx="362309" cy="37093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00123505-35F6-9F46-29A7-E2ED11C36283}"/>
              </a:ext>
            </a:extLst>
          </p:cNvPr>
          <p:cNvSpPr txBox="1"/>
          <p:nvPr/>
        </p:nvSpPr>
        <p:spPr>
          <a:xfrm>
            <a:off x="10139255" y="3547648"/>
            <a:ext cx="10222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/>
              <a:t>Single Module design</a:t>
            </a:r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DDBC1417-88DF-8275-70B8-4C9A1DBCBCAE}"/>
              </a:ext>
            </a:extLst>
          </p:cNvPr>
          <p:cNvSpPr/>
          <p:nvPr/>
        </p:nvSpPr>
        <p:spPr>
          <a:xfrm>
            <a:off x="11011430" y="4774891"/>
            <a:ext cx="362309" cy="37093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9EB03D17-6861-59E9-F1A1-8EE810EABF85}"/>
              </a:ext>
            </a:extLst>
          </p:cNvPr>
          <p:cNvSpPr txBox="1"/>
          <p:nvPr/>
        </p:nvSpPr>
        <p:spPr>
          <a:xfrm>
            <a:off x="10188922" y="4715783"/>
            <a:ext cx="10222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/>
              <a:t>Single </a:t>
            </a:r>
          </a:p>
          <a:p>
            <a:pPr algn="ctr"/>
            <a:r>
              <a:rPr lang="en-CA" sz="1200" dirty="0"/>
              <a:t>module evaluation</a:t>
            </a:r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id="{1786C034-5956-D40F-FAED-065932303AB9}"/>
              </a:ext>
            </a:extLst>
          </p:cNvPr>
          <p:cNvSpPr/>
          <p:nvPr/>
        </p:nvSpPr>
        <p:spPr>
          <a:xfrm>
            <a:off x="11017783" y="5898677"/>
            <a:ext cx="362309" cy="370936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095A5798-74DA-A90D-F202-9B1089374FA3}"/>
              </a:ext>
            </a:extLst>
          </p:cNvPr>
          <p:cNvSpPr txBox="1"/>
          <p:nvPr/>
        </p:nvSpPr>
        <p:spPr>
          <a:xfrm>
            <a:off x="10721725" y="6264685"/>
            <a:ext cx="9417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/>
              <a:t>To file</a:t>
            </a:r>
          </a:p>
        </p:txBody>
      </p: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CEB794B4-7BFF-F88B-F0B8-3888AAA0066D}"/>
              </a:ext>
            </a:extLst>
          </p:cNvPr>
          <p:cNvCxnSpPr>
            <a:stCxn id="119" idx="3"/>
            <a:endCxn id="137" idx="2"/>
          </p:cNvCxnSpPr>
          <p:nvPr/>
        </p:nvCxnSpPr>
        <p:spPr>
          <a:xfrm>
            <a:off x="9933127" y="3370488"/>
            <a:ext cx="527914" cy="84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6" name="Connector: Elbow 145">
            <a:extLst>
              <a:ext uri="{FF2B5EF4-FFF2-40B4-BE49-F238E27FC236}">
                <a16:creationId xmlns:a16="http://schemas.microsoft.com/office/drawing/2014/main" id="{10CB7C63-F508-3971-C446-0AB840224EC1}"/>
              </a:ext>
            </a:extLst>
          </p:cNvPr>
          <p:cNvCxnSpPr>
            <a:cxnSpLocks/>
            <a:stCxn id="137" idx="6"/>
            <a:endCxn id="139" idx="0"/>
          </p:cNvCxnSpPr>
          <p:nvPr/>
        </p:nvCxnSpPr>
        <p:spPr>
          <a:xfrm>
            <a:off x="10823350" y="3378972"/>
            <a:ext cx="369235" cy="139591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893673F4-F467-98D6-A52A-30F0D81B0EF9}"/>
              </a:ext>
            </a:extLst>
          </p:cNvPr>
          <p:cNvCxnSpPr>
            <a:stCxn id="139" idx="4"/>
            <a:endCxn id="141" idx="0"/>
          </p:cNvCxnSpPr>
          <p:nvPr/>
        </p:nvCxnSpPr>
        <p:spPr>
          <a:xfrm>
            <a:off x="11192585" y="5145827"/>
            <a:ext cx="6353" cy="7528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1" name="Graphic 150" descr="Database outline">
            <a:extLst>
              <a:ext uri="{FF2B5EF4-FFF2-40B4-BE49-F238E27FC236}">
                <a16:creationId xmlns:a16="http://schemas.microsoft.com/office/drawing/2014/main" id="{80C1A3D0-9470-E73D-9EFE-8EBC899C2D6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617475" y="991103"/>
            <a:ext cx="618226" cy="618226"/>
          </a:xfrm>
          <a:prstGeom prst="rect">
            <a:avLst/>
          </a:prstGeom>
        </p:spPr>
      </p:pic>
      <p:sp>
        <p:nvSpPr>
          <p:cNvPr id="152" name="TextBox 151">
            <a:extLst>
              <a:ext uri="{FF2B5EF4-FFF2-40B4-BE49-F238E27FC236}">
                <a16:creationId xmlns:a16="http://schemas.microsoft.com/office/drawing/2014/main" id="{2861CCA1-C422-30D8-947C-67795005EA93}"/>
              </a:ext>
            </a:extLst>
          </p:cNvPr>
          <p:cNvSpPr txBox="1"/>
          <p:nvPr/>
        </p:nvSpPr>
        <p:spPr>
          <a:xfrm>
            <a:off x="10265948" y="460414"/>
            <a:ext cx="1321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/>
              <a:t>Language specific</a:t>
            </a:r>
          </a:p>
          <a:p>
            <a:pPr algn="ctr"/>
            <a:r>
              <a:rPr lang="en-CA" sz="1200" dirty="0"/>
              <a:t>manuals </a:t>
            </a:r>
          </a:p>
        </p:txBody>
      </p:sp>
      <p:pic>
        <p:nvPicPr>
          <p:cNvPr id="154" name="Graphic 153" descr="Cmd Terminal outline">
            <a:extLst>
              <a:ext uri="{FF2B5EF4-FFF2-40B4-BE49-F238E27FC236}">
                <a16:creationId xmlns:a16="http://schemas.microsoft.com/office/drawing/2014/main" id="{240A592A-1E66-B601-10FC-190DF79C62A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471959" y="1000004"/>
            <a:ext cx="618226" cy="618226"/>
          </a:xfrm>
          <a:prstGeom prst="rect">
            <a:avLst/>
          </a:prstGeom>
        </p:spPr>
      </p:pic>
      <p:sp>
        <p:nvSpPr>
          <p:cNvPr id="155" name="TextBox 154">
            <a:extLst>
              <a:ext uri="{FF2B5EF4-FFF2-40B4-BE49-F238E27FC236}">
                <a16:creationId xmlns:a16="http://schemas.microsoft.com/office/drawing/2014/main" id="{0A1FE9F1-4468-BC94-3372-4F5FE7842F93}"/>
              </a:ext>
            </a:extLst>
          </p:cNvPr>
          <p:cNvSpPr txBox="1"/>
          <p:nvPr/>
        </p:nvSpPr>
        <p:spPr>
          <a:xfrm>
            <a:off x="9120432" y="630990"/>
            <a:ext cx="1321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/>
              <a:t>Computation (python shell)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3C409BA8-5B9A-40B5-A6F6-966FF9A9C1E1}"/>
              </a:ext>
            </a:extLst>
          </p:cNvPr>
          <p:cNvSpPr txBox="1"/>
          <p:nvPr/>
        </p:nvSpPr>
        <p:spPr>
          <a:xfrm>
            <a:off x="558555" y="6156149"/>
            <a:ext cx="14075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/>
              <a:t>Decision junction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83CB147D-F902-CBF4-67AB-7E2119792F6F}"/>
              </a:ext>
            </a:extLst>
          </p:cNvPr>
          <p:cNvSpPr txBox="1"/>
          <p:nvPr/>
        </p:nvSpPr>
        <p:spPr>
          <a:xfrm>
            <a:off x="629663" y="5589370"/>
            <a:ext cx="14708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/>
              <a:t>Input/ Output node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1A3F73B2-CAA6-B09C-A9B5-9788FF286FD3}"/>
              </a:ext>
            </a:extLst>
          </p:cNvPr>
          <p:cNvSpPr txBox="1"/>
          <p:nvPr/>
        </p:nvSpPr>
        <p:spPr>
          <a:xfrm>
            <a:off x="638096" y="4939590"/>
            <a:ext cx="8963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/>
              <a:t>LLM node</a:t>
            </a: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DCC325E0-E065-5DED-AA11-9063920B739A}"/>
              </a:ext>
            </a:extLst>
          </p:cNvPr>
          <p:cNvCxnSpPr>
            <a:cxnSpLocks/>
            <a:stCxn id="120" idx="2"/>
            <a:endCxn id="103" idx="2"/>
          </p:cNvCxnSpPr>
          <p:nvPr/>
        </p:nvCxnSpPr>
        <p:spPr>
          <a:xfrm rot="10800000">
            <a:off x="8909194" y="3370490"/>
            <a:ext cx="709068" cy="726927"/>
          </a:xfrm>
          <a:prstGeom prst="bentConnector3">
            <a:avLst>
              <a:gd name="adj1" fmla="val 160222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23D528CE-85F6-9B71-EA7D-EDC410158456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1556224" y="2595657"/>
            <a:ext cx="843" cy="6478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04829FE3-98B8-C5AA-DA22-BEC61960272C}"/>
              </a:ext>
            </a:extLst>
          </p:cNvPr>
          <p:cNvSpPr/>
          <p:nvPr/>
        </p:nvSpPr>
        <p:spPr>
          <a:xfrm>
            <a:off x="3548025" y="3248569"/>
            <a:ext cx="362309" cy="37093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131C9A1-04A3-97C7-67B6-C653418C2E3B}"/>
              </a:ext>
            </a:extLst>
          </p:cNvPr>
          <p:cNvSpPr txBox="1"/>
          <p:nvPr/>
        </p:nvSpPr>
        <p:spPr>
          <a:xfrm>
            <a:off x="3243934" y="3582554"/>
            <a:ext cx="1022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/>
              <a:t>Data source selection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0E3C4C65-4A8C-B246-E3AF-147E86F778DF}"/>
              </a:ext>
            </a:extLst>
          </p:cNvPr>
          <p:cNvCxnSpPr>
            <a:cxnSpLocks/>
            <a:stCxn id="35" idx="6"/>
            <a:endCxn id="42" idx="2"/>
          </p:cNvCxnSpPr>
          <p:nvPr/>
        </p:nvCxnSpPr>
        <p:spPr>
          <a:xfrm flipV="1">
            <a:off x="3910334" y="3429000"/>
            <a:ext cx="339652" cy="50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9" name="Graphic 48" descr="Database outline">
            <a:extLst>
              <a:ext uri="{FF2B5EF4-FFF2-40B4-BE49-F238E27FC236}">
                <a16:creationId xmlns:a16="http://schemas.microsoft.com/office/drawing/2014/main" id="{ABDD9D52-74D7-6ACB-963E-8605BC3C13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26983" y="976064"/>
            <a:ext cx="618226" cy="618226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C683FC53-5212-8784-C229-4B7499904EB2}"/>
              </a:ext>
            </a:extLst>
          </p:cNvPr>
          <p:cNvSpPr txBox="1"/>
          <p:nvPr/>
        </p:nvSpPr>
        <p:spPr>
          <a:xfrm>
            <a:off x="3369654" y="254206"/>
            <a:ext cx="13212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/>
              <a:t>Project specific database:</a:t>
            </a:r>
          </a:p>
          <a:p>
            <a:pPr algn="ctr"/>
            <a:r>
              <a:rPr lang="en-CA" sz="1200" dirty="0"/>
              <a:t>Device datasheets, </a:t>
            </a:r>
            <a:r>
              <a:rPr lang="en-CA" sz="1200" dirty="0" err="1"/>
              <a:t>etc</a:t>
            </a:r>
            <a:endParaRPr lang="en-CA" sz="1200" dirty="0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6D6B9CE-0413-5956-C3B6-E8AA980DD55C}"/>
              </a:ext>
            </a:extLst>
          </p:cNvPr>
          <p:cNvCxnSpPr>
            <a:cxnSpLocks/>
            <a:stCxn id="13" idx="2"/>
            <a:endCxn id="31" idx="0"/>
          </p:cNvCxnSpPr>
          <p:nvPr/>
        </p:nvCxnSpPr>
        <p:spPr>
          <a:xfrm>
            <a:off x="5308740" y="1698690"/>
            <a:ext cx="0" cy="9683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C3C7C8E0-B633-6148-0456-AD96A5558697}"/>
              </a:ext>
            </a:extLst>
          </p:cNvPr>
          <p:cNvSpPr txBox="1"/>
          <p:nvPr/>
        </p:nvSpPr>
        <p:spPr>
          <a:xfrm>
            <a:off x="9346448" y="4982145"/>
            <a:ext cx="9415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/>
              <a:t>Single module design loop</a:t>
            </a:r>
          </a:p>
        </p:txBody>
      </p:sp>
      <p:cxnSp>
        <p:nvCxnSpPr>
          <p:cNvPr id="75" name="Connector: Elbow 74">
            <a:extLst>
              <a:ext uri="{FF2B5EF4-FFF2-40B4-BE49-F238E27FC236}">
                <a16:creationId xmlns:a16="http://schemas.microsoft.com/office/drawing/2014/main" id="{FE3BE531-27FF-1279-C69D-B641C3D61EFE}"/>
              </a:ext>
            </a:extLst>
          </p:cNvPr>
          <p:cNvCxnSpPr>
            <a:cxnSpLocks/>
            <a:stCxn id="64" idx="2"/>
            <a:endCxn id="66" idx="0"/>
          </p:cNvCxnSpPr>
          <p:nvPr/>
        </p:nvCxnSpPr>
        <p:spPr>
          <a:xfrm rot="16200000" flipH="1">
            <a:off x="10047052" y="1988884"/>
            <a:ext cx="1210878" cy="72907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7909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C26D2969-4350-515C-1F3C-053484647878}"/>
              </a:ext>
            </a:extLst>
          </p:cNvPr>
          <p:cNvSpPr/>
          <p:nvPr/>
        </p:nvSpPr>
        <p:spPr>
          <a:xfrm>
            <a:off x="7887893" y="268857"/>
            <a:ext cx="1445406" cy="142983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6216BF4-A2CA-76C6-859D-DD4C5617C1E7}"/>
              </a:ext>
            </a:extLst>
          </p:cNvPr>
          <p:cNvSpPr/>
          <p:nvPr/>
        </p:nvSpPr>
        <p:spPr>
          <a:xfrm>
            <a:off x="5044768" y="268857"/>
            <a:ext cx="2621887" cy="142983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5012E47-DD13-FA48-EC02-C04C2C3EF92F}"/>
              </a:ext>
            </a:extLst>
          </p:cNvPr>
          <p:cNvSpPr/>
          <p:nvPr/>
        </p:nvSpPr>
        <p:spPr>
          <a:xfrm>
            <a:off x="334271" y="5234453"/>
            <a:ext cx="362309" cy="370936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3C8729B-B255-B27D-7AB4-9ABBA5F5A75E}"/>
              </a:ext>
            </a:extLst>
          </p:cNvPr>
          <p:cNvSpPr/>
          <p:nvPr/>
        </p:nvSpPr>
        <p:spPr>
          <a:xfrm>
            <a:off x="331397" y="4741822"/>
            <a:ext cx="362309" cy="37093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7" name="Graphic 6" descr="Database outline">
            <a:extLst>
              <a:ext uri="{FF2B5EF4-FFF2-40B4-BE49-F238E27FC236}">
                <a16:creationId xmlns:a16="http://schemas.microsoft.com/office/drawing/2014/main" id="{0E824BB0-A48D-F347-0E22-17B7DF1A61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71458" y="970308"/>
            <a:ext cx="618226" cy="618226"/>
          </a:xfrm>
          <a:prstGeom prst="rect">
            <a:avLst/>
          </a:prstGeom>
        </p:spPr>
      </p:pic>
      <p:pic>
        <p:nvPicPr>
          <p:cNvPr id="8" name="Graphic 7" descr="Database outline">
            <a:extLst>
              <a:ext uri="{FF2B5EF4-FFF2-40B4-BE49-F238E27FC236}">
                <a16:creationId xmlns:a16="http://schemas.microsoft.com/office/drawing/2014/main" id="{C72B8ED9-24F6-31A4-39BB-B0C511B4EF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170797" y="1977431"/>
            <a:ext cx="618226" cy="618226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C66D25F2-D0EB-8A26-239E-A7155E4AB268}"/>
              </a:ext>
            </a:extLst>
          </p:cNvPr>
          <p:cNvSpPr/>
          <p:nvPr/>
        </p:nvSpPr>
        <p:spPr>
          <a:xfrm>
            <a:off x="3299598" y="3243532"/>
            <a:ext cx="362309" cy="370936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EA0943F-B351-42A6-78F5-8F93693A814A}"/>
              </a:ext>
            </a:extLst>
          </p:cNvPr>
          <p:cNvSpPr txBox="1"/>
          <p:nvPr/>
        </p:nvSpPr>
        <p:spPr>
          <a:xfrm>
            <a:off x="2954204" y="3614468"/>
            <a:ext cx="9417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/>
              <a:t>Input prompt</a:t>
            </a:r>
          </a:p>
        </p:txBody>
      </p:sp>
      <p:sp>
        <p:nvSpPr>
          <p:cNvPr id="11" name="Diamond 10">
            <a:extLst>
              <a:ext uri="{FF2B5EF4-FFF2-40B4-BE49-F238E27FC236}">
                <a16:creationId xmlns:a16="http://schemas.microsoft.com/office/drawing/2014/main" id="{908F9936-EFCC-88C6-87C4-ECA5A6FAB862}"/>
              </a:ext>
            </a:extLst>
          </p:cNvPr>
          <p:cNvSpPr/>
          <p:nvPr/>
        </p:nvSpPr>
        <p:spPr>
          <a:xfrm>
            <a:off x="381717" y="6202606"/>
            <a:ext cx="267419" cy="253917"/>
          </a:xfrm>
          <a:prstGeom prst="diamond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07D9BD7-3933-A831-4E31-CC96B4159E88}"/>
              </a:ext>
            </a:extLst>
          </p:cNvPr>
          <p:cNvSpPr txBox="1"/>
          <p:nvPr/>
        </p:nvSpPr>
        <p:spPr>
          <a:xfrm>
            <a:off x="6345375" y="526336"/>
            <a:ext cx="1321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/>
              <a:t>Generic Knowledge-base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30BDC8E-1629-D442-EEE0-125BA3128E25}"/>
              </a:ext>
            </a:extLst>
          </p:cNvPr>
          <p:cNvSpPr txBox="1"/>
          <p:nvPr/>
        </p:nvSpPr>
        <p:spPr>
          <a:xfrm>
            <a:off x="3009051" y="1446357"/>
            <a:ext cx="9417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/>
              <a:t>Project specific context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B52063A-6704-4123-0C36-AE0DFACD4B12}"/>
              </a:ext>
            </a:extLst>
          </p:cNvPr>
          <p:cNvCxnSpPr>
            <a:cxnSpLocks/>
            <a:endCxn id="9" idx="2"/>
          </p:cNvCxnSpPr>
          <p:nvPr/>
        </p:nvCxnSpPr>
        <p:spPr>
          <a:xfrm>
            <a:off x="2915724" y="3429000"/>
            <a:ext cx="38387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73B3FDCA-09E4-C2D8-1EAE-F5C45C01E04C}"/>
              </a:ext>
            </a:extLst>
          </p:cNvPr>
          <p:cNvSpPr txBox="1"/>
          <p:nvPr/>
        </p:nvSpPr>
        <p:spPr>
          <a:xfrm>
            <a:off x="2101964" y="3302042"/>
            <a:ext cx="9417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/>
              <a:t>Objective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5178E12F-11DC-6F13-93AC-9CE6156DCB16}"/>
              </a:ext>
            </a:extLst>
          </p:cNvPr>
          <p:cNvSpPr/>
          <p:nvPr/>
        </p:nvSpPr>
        <p:spPr>
          <a:xfrm>
            <a:off x="4258229" y="3243532"/>
            <a:ext cx="362309" cy="37093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646251F-54B7-C4D5-F40B-174FFE23C6A1}"/>
              </a:ext>
            </a:extLst>
          </p:cNvPr>
          <p:cNvCxnSpPr>
            <a:cxnSpLocks/>
            <a:stCxn id="9" idx="6"/>
            <a:endCxn id="24" idx="2"/>
          </p:cNvCxnSpPr>
          <p:nvPr/>
        </p:nvCxnSpPr>
        <p:spPr>
          <a:xfrm>
            <a:off x="3661907" y="3429000"/>
            <a:ext cx="59632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6479010A-4A4B-F713-A765-5AD753FFD1C3}"/>
              </a:ext>
            </a:extLst>
          </p:cNvPr>
          <p:cNvSpPr txBox="1"/>
          <p:nvPr/>
        </p:nvSpPr>
        <p:spPr>
          <a:xfrm>
            <a:off x="3917824" y="3609447"/>
            <a:ext cx="10222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/>
              <a:t>Generate literature review questions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7631CBF-E114-EB31-6FB1-020DE8AA0B6D}"/>
              </a:ext>
            </a:extLst>
          </p:cNvPr>
          <p:cNvSpPr/>
          <p:nvPr/>
        </p:nvSpPr>
        <p:spPr>
          <a:xfrm>
            <a:off x="5251802" y="2667000"/>
            <a:ext cx="3961247" cy="1614488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DD61443-34FA-0DA6-FC41-29C5D9673726}"/>
              </a:ext>
            </a:extLst>
          </p:cNvPr>
          <p:cNvSpPr txBox="1"/>
          <p:nvPr/>
        </p:nvSpPr>
        <p:spPr>
          <a:xfrm>
            <a:off x="6319310" y="4320623"/>
            <a:ext cx="22907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/>
              <a:t>Augmenting the requirements with more knowledge</a:t>
            </a:r>
          </a:p>
        </p:txBody>
      </p:sp>
      <p:pic>
        <p:nvPicPr>
          <p:cNvPr id="40" name="Graphic 39" descr="Internet Of Things outline">
            <a:extLst>
              <a:ext uri="{FF2B5EF4-FFF2-40B4-BE49-F238E27FC236}">
                <a16:creationId xmlns:a16="http://schemas.microsoft.com/office/drawing/2014/main" id="{648270A1-0D83-89B3-B3A3-DBB57A50560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24373" y="989548"/>
            <a:ext cx="618226" cy="618226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A1635085-F802-EF3B-791A-69A10C04ECAD}"/>
              </a:ext>
            </a:extLst>
          </p:cNvPr>
          <p:cNvSpPr txBox="1"/>
          <p:nvPr/>
        </p:nvSpPr>
        <p:spPr>
          <a:xfrm>
            <a:off x="7963346" y="693930"/>
            <a:ext cx="1321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/>
              <a:t>Internet search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1D272201-1478-F78D-1689-64CFC692BEFA}"/>
              </a:ext>
            </a:extLst>
          </p:cNvPr>
          <p:cNvSpPr/>
          <p:nvPr/>
        </p:nvSpPr>
        <p:spPr>
          <a:xfrm>
            <a:off x="6173672" y="3243532"/>
            <a:ext cx="362309" cy="37093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28C4886B-A097-DB45-95E5-5716F729823D}"/>
              </a:ext>
            </a:extLst>
          </p:cNvPr>
          <p:cNvSpPr/>
          <p:nvPr/>
        </p:nvSpPr>
        <p:spPr>
          <a:xfrm>
            <a:off x="6891061" y="3248569"/>
            <a:ext cx="362309" cy="37093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98D5D6D5-7638-D4FD-7452-F254A7FAFAE2}"/>
              </a:ext>
            </a:extLst>
          </p:cNvPr>
          <p:cNvSpPr/>
          <p:nvPr/>
        </p:nvSpPr>
        <p:spPr>
          <a:xfrm>
            <a:off x="8428919" y="2877633"/>
            <a:ext cx="362309" cy="37093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6C8B0291-816F-E506-556E-561F86737079}"/>
              </a:ext>
            </a:extLst>
          </p:cNvPr>
          <p:cNvCxnSpPr>
            <a:cxnSpLocks/>
            <a:stCxn id="24" idx="6"/>
            <a:endCxn id="35" idx="2"/>
          </p:cNvCxnSpPr>
          <p:nvPr/>
        </p:nvCxnSpPr>
        <p:spPr>
          <a:xfrm>
            <a:off x="4620538" y="3429000"/>
            <a:ext cx="851173" cy="50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9C864CD8-7017-44D7-6DA2-6018CD7F51B6}"/>
              </a:ext>
            </a:extLst>
          </p:cNvPr>
          <p:cNvSpPr txBox="1"/>
          <p:nvPr/>
        </p:nvSpPr>
        <p:spPr>
          <a:xfrm>
            <a:off x="5853830" y="3619061"/>
            <a:ext cx="10222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/>
              <a:t>RAG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8CB7EDF-1973-1863-AC47-8A0361FB19F6}"/>
              </a:ext>
            </a:extLst>
          </p:cNvPr>
          <p:cNvSpPr txBox="1"/>
          <p:nvPr/>
        </p:nvSpPr>
        <p:spPr>
          <a:xfrm>
            <a:off x="6561101" y="3624098"/>
            <a:ext cx="10222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/>
              <a:t>Evaluator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93D5DF48-025F-0514-2737-8816372E9EBF}"/>
              </a:ext>
            </a:extLst>
          </p:cNvPr>
          <p:cNvCxnSpPr>
            <a:stCxn id="42" idx="6"/>
            <a:endCxn id="43" idx="2"/>
          </p:cNvCxnSpPr>
          <p:nvPr/>
        </p:nvCxnSpPr>
        <p:spPr>
          <a:xfrm>
            <a:off x="6535981" y="3429000"/>
            <a:ext cx="355080" cy="50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Diamond 56">
            <a:extLst>
              <a:ext uri="{FF2B5EF4-FFF2-40B4-BE49-F238E27FC236}">
                <a16:creationId xmlns:a16="http://schemas.microsoft.com/office/drawing/2014/main" id="{0C4ADE68-66C5-2F3F-EC4D-D855CC2B4BB2}"/>
              </a:ext>
            </a:extLst>
          </p:cNvPr>
          <p:cNvSpPr/>
          <p:nvPr/>
        </p:nvSpPr>
        <p:spPr>
          <a:xfrm>
            <a:off x="7707435" y="3309658"/>
            <a:ext cx="267419" cy="253917"/>
          </a:xfrm>
          <a:prstGeom prst="diamond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26AB39C8-EEAF-7156-34A1-B67846B0EDBA}"/>
              </a:ext>
            </a:extLst>
          </p:cNvPr>
          <p:cNvCxnSpPr>
            <a:stCxn id="43" idx="6"/>
            <a:endCxn id="57" idx="1"/>
          </p:cNvCxnSpPr>
          <p:nvPr/>
        </p:nvCxnSpPr>
        <p:spPr>
          <a:xfrm>
            <a:off x="7253370" y="3434037"/>
            <a:ext cx="454065" cy="25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FE7144D1-F3BD-1D62-8030-79228BD4A1F6}"/>
              </a:ext>
            </a:extLst>
          </p:cNvPr>
          <p:cNvCxnSpPr>
            <a:stCxn id="57" idx="0"/>
            <a:endCxn id="44" idx="2"/>
          </p:cNvCxnSpPr>
          <p:nvPr/>
        </p:nvCxnSpPr>
        <p:spPr>
          <a:xfrm rot="5400000" flipH="1" flipV="1">
            <a:off x="8011754" y="2892493"/>
            <a:ext cx="246557" cy="58777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32151224-5FFA-131B-4E55-2EF58798F8E3}"/>
              </a:ext>
            </a:extLst>
          </p:cNvPr>
          <p:cNvSpPr txBox="1"/>
          <p:nvPr/>
        </p:nvSpPr>
        <p:spPr>
          <a:xfrm>
            <a:off x="8098960" y="3186495"/>
            <a:ext cx="10222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/>
              <a:t>Web search</a:t>
            </a:r>
          </a:p>
        </p:txBody>
      </p:sp>
      <p:cxnSp>
        <p:nvCxnSpPr>
          <p:cNvPr id="93" name="Connector: Elbow 92">
            <a:extLst>
              <a:ext uri="{FF2B5EF4-FFF2-40B4-BE49-F238E27FC236}">
                <a16:creationId xmlns:a16="http://schemas.microsoft.com/office/drawing/2014/main" id="{9089C421-0CFD-2AC1-4F6D-95D71F7CC4B5}"/>
              </a:ext>
            </a:extLst>
          </p:cNvPr>
          <p:cNvCxnSpPr>
            <a:cxnSpLocks/>
            <a:stCxn id="44" idx="6"/>
            <a:endCxn id="43" idx="0"/>
          </p:cNvCxnSpPr>
          <p:nvPr/>
        </p:nvCxnSpPr>
        <p:spPr>
          <a:xfrm flipH="1">
            <a:off x="7072216" y="3063101"/>
            <a:ext cx="1719012" cy="185468"/>
          </a:xfrm>
          <a:prstGeom prst="bentConnector4">
            <a:avLst>
              <a:gd name="adj1" fmla="val -13298"/>
              <a:gd name="adj2" fmla="val -186046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1" name="Oval 140">
            <a:extLst>
              <a:ext uri="{FF2B5EF4-FFF2-40B4-BE49-F238E27FC236}">
                <a16:creationId xmlns:a16="http://schemas.microsoft.com/office/drawing/2014/main" id="{1786C034-5956-D40F-FAED-065932303AB9}"/>
              </a:ext>
            </a:extLst>
          </p:cNvPr>
          <p:cNvSpPr/>
          <p:nvPr/>
        </p:nvSpPr>
        <p:spPr>
          <a:xfrm>
            <a:off x="9781864" y="3601331"/>
            <a:ext cx="362309" cy="370936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095A5798-74DA-A90D-F202-9B1089374FA3}"/>
              </a:ext>
            </a:extLst>
          </p:cNvPr>
          <p:cNvSpPr txBox="1"/>
          <p:nvPr/>
        </p:nvSpPr>
        <p:spPr>
          <a:xfrm>
            <a:off x="9492159" y="3974775"/>
            <a:ext cx="9417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/>
              <a:t>Literature review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3C409BA8-5B9A-40B5-A6F6-966FF9A9C1E1}"/>
              </a:ext>
            </a:extLst>
          </p:cNvPr>
          <p:cNvSpPr txBox="1"/>
          <p:nvPr/>
        </p:nvSpPr>
        <p:spPr>
          <a:xfrm>
            <a:off x="558555" y="6199287"/>
            <a:ext cx="14075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/>
              <a:t>Decision junction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83CB147D-F902-CBF4-67AB-7E2119792F6F}"/>
              </a:ext>
            </a:extLst>
          </p:cNvPr>
          <p:cNvSpPr txBox="1"/>
          <p:nvPr/>
        </p:nvSpPr>
        <p:spPr>
          <a:xfrm>
            <a:off x="629663" y="5296082"/>
            <a:ext cx="14708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/>
              <a:t>Input/ Output node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1A3F73B2-CAA6-B09C-A9B5-9788FF286FD3}"/>
              </a:ext>
            </a:extLst>
          </p:cNvPr>
          <p:cNvSpPr txBox="1"/>
          <p:nvPr/>
        </p:nvSpPr>
        <p:spPr>
          <a:xfrm>
            <a:off x="638095" y="4818822"/>
            <a:ext cx="13280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/>
              <a:t>LLM agent node</a:t>
            </a: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23D528CE-85F6-9B71-EA7D-EDC410158456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3479910" y="2595657"/>
            <a:ext cx="843" cy="6478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04829FE3-98B8-C5AA-DA22-BEC61960272C}"/>
              </a:ext>
            </a:extLst>
          </p:cNvPr>
          <p:cNvSpPr/>
          <p:nvPr/>
        </p:nvSpPr>
        <p:spPr>
          <a:xfrm>
            <a:off x="5471711" y="3248569"/>
            <a:ext cx="362309" cy="37093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131C9A1-04A3-97C7-67B6-C653418C2E3B}"/>
              </a:ext>
            </a:extLst>
          </p:cNvPr>
          <p:cNvSpPr txBox="1"/>
          <p:nvPr/>
        </p:nvSpPr>
        <p:spPr>
          <a:xfrm>
            <a:off x="5167620" y="3582554"/>
            <a:ext cx="1022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/>
              <a:t>Data source selection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0E3C4C65-4A8C-B246-E3AF-147E86F778DF}"/>
              </a:ext>
            </a:extLst>
          </p:cNvPr>
          <p:cNvCxnSpPr>
            <a:cxnSpLocks/>
            <a:stCxn id="35" idx="6"/>
            <a:endCxn id="42" idx="2"/>
          </p:cNvCxnSpPr>
          <p:nvPr/>
        </p:nvCxnSpPr>
        <p:spPr>
          <a:xfrm flipV="1">
            <a:off x="5834020" y="3429000"/>
            <a:ext cx="339652" cy="50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9" name="Graphic 48" descr="Database outline">
            <a:extLst>
              <a:ext uri="{FF2B5EF4-FFF2-40B4-BE49-F238E27FC236}">
                <a16:creationId xmlns:a16="http://schemas.microsoft.com/office/drawing/2014/main" id="{ABDD9D52-74D7-6ACB-963E-8605BC3C13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43635" y="976064"/>
            <a:ext cx="618226" cy="618226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C683FC53-5212-8784-C229-4B7499904EB2}"/>
              </a:ext>
            </a:extLst>
          </p:cNvPr>
          <p:cNvSpPr txBox="1"/>
          <p:nvPr/>
        </p:nvSpPr>
        <p:spPr>
          <a:xfrm>
            <a:off x="5086306" y="254206"/>
            <a:ext cx="13212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/>
              <a:t>Project specific database:</a:t>
            </a:r>
          </a:p>
          <a:p>
            <a:pPr algn="ctr"/>
            <a:r>
              <a:rPr lang="en-CA" sz="1200" dirty="0"/>
              <a:t>Device datasheets, </a:t>
            </a:r>
            <a:r>
              <a:rPr lang="en-CA" sz="1200" dirty="0" err="1"/>
              <a:t>etc</a:t>
            </a:r>
            <a:endParaRPr lang="en-CA" sz="1200" dirty="0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6D6B9CE-0413-5956-C3B6-E8AA980DD55C}"/>
              </a:ext>
            </a:extLst>
          </p:cNvPr>
          <p:cNvCxnSpPr>
            <a:cxnSpLocks/>
            <a:stCxn id="13" idx="2"/>
            <a:endCxn id="42" idx="0"/>
          </p:cNvCxnSpPr>
          <p:nvPr/>
        </p:nvCxnSpPr>
        <p:spPr>
          <a:xfrm flipH="1">
            <a:off x="6354827" y="1698690"/>
            <a:ext cx="885" cy="15448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A6E1E7A9-3EC1-EA28-3F31-E05C981E6A49}"/>
              </a:ext>
            </a:extLst>
          </p:cNvPr>
          <p:cNvCxnSpPr>
            <a:cxnSpLocks/>
            <a:stCxn id="57" idx="2"/>
            <a:endCxn id="12" idx="2"/>
          </p:cNvCxnSpPr>
          <p:nvPr/>
        </p:nvCxnSpPr>
        <p:spPr>
          <a:xfrm rot="16200000" flipH="1">
            <a:off x="8027274" y="3377446"/>
            <a:ext cx="221267" cy="59352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B7C51A95-94DE-69B8-E2DB-8AAFFB029C78}"/>
              </a:ext>
            </a:extLst>
          </p:cNvPr>
          <p:cNvSpPr/>
          <p:nvPr/>
        </p:nvSpPr>
        <p:spPr>
          <a:xfrm>
            <a:off x="331397" y="5723283"/>
            <a:ext cx="362309" cy="370936"/>
          </a:xfrm>
          <a:prstGeom prst="ellipse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20B6119-5F4E-A620-F3F4-1730B1D45DBE}"/>
              </a:ext>
            </a:extLst>
          </p:cNvPr>
          <p:cNvSpPr txBox="1"/>
          <p:nvPr/>
        </p:nvSpPr>
        <p:spPr>
          <a:xfrm>
            <a:off x="626789" y="5784912"/>
            <a:ext cx="17077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/>
              <a:t>Conventional compute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F1C83E1-717B-CDD4-D9FB-9BC67C87B080}"/>
              </a:ext>
            </a:extLst>
          </p:cNvPr>
          <p:cNvSpPr/>
          <p:nvPr/>
        </p:nvSpPr>
        <p:spPr>
          <a:xfrm>
            <a:off x="8434669" y="3599374"/>
            <a:ext cx="362309" cy="37093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8EEE75-87B3-7D5A-0D81-E51A3A68E2D4}"/>
              </a:ext>
            </a:extLst>
          </p:cNvPr>
          <p:cNvSpPr txBox="1"/>
          <p:nvPr/>
        </p:nvSpPr>
        <p:spPr>
          <a:xfrm>
            <a:off x="7926044" y="3908827"/>
            <a:ext cx="13471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/>
              <a:t>Literature review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6C83A62-0C8B-1983-0E23-CC4D60D9DFF7}"/>
              </a:ext>
            </a:extLst>
          </p:cNvPr>
          <p:cNvCxnSpPr>
            <a:cxnSpLocks/>
            <a:stCxn id="12" idx="6"/>
            <a:endCxn id="141" idx="2"/>
          </p:cNvCxnSpPr>
          <p:nvPr/>
        </p:nvCxnSpPr>
        <p:spPr>
          <a:xfrm>
            <a:off x="8796978" y="3784842"/>
            <a:ext cx="984886" cy="19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B44F03F1-65A8-5137-0B28-033F291E6360}"/>
              </a:ext>
            </a:extLst>
          </p:cNvPr>
          <p:cNvCxnSpPr>
            <a:cxnSpLocks/>
            <a:stCxn id="18" idx="2"/>
            <a:endCxn id="44" idx="0"/>
          </p:cNvCxnSpPr>
          <p:nvPr/>
        </p:nvCxnSpPr>
        <p:spPr>
          <a:xfrm rot="5400000">
            <a:off x="8020864" y="2287900"/>
            <a:ext cx="1178943" cy="52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7684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>
            <a:extLst>
              <a:ext uri="{FF2B5EF4-FFF2-40B4-BE49-F238E27FC236}">
                <a16:creationId xmlns:a16="http://schemas.microsoft.com/office/drawing/2014/main" id="{DA6D15B7-3060-4AD6-9064-075D2C606C4B}"/>
              </a:ext>
            </a:extLst>
          </p:cNvPr>
          <p:cNvSpPr/>
          <p:nvPr/>
        </p:nvSpPr>
        <p:spPr>
          <a:xfrm>
            <a:off x="6178050" y="1022840"/>
            <a:ext cx="2251495" cy="142983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66D25F2-D0EB-8A26-239E-A7155E4AB268}"/>
              </a:ext>
            </a:extLst>
          </p:cNvPr>
          <p:cNvSpPr/>
          <p:nvPr/>
        </p:nvSpPr>
        <p:spPr>
          <a:xfrm>
            <a:off x="1548458" y="3183147"/>
            <a:ext cx="362309" cy="370936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EA0943F-B351-42A6-78F5-8F93693A814A}"/>
              </a:ext>
            </a:extLst>
          </p:cNvPr>
          <p:cNvSpPr txBox="1"/>
          <p:nvPr/>
        </p:nvSpPr>
        <p:spPr>
          <a:xfrm>
            <a:off x="1203064" y="3554083"/>
            <a:ext cx="9417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/>
              <a:t>Input prompt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30BDC8E-1629-D442-EEE0-125BA3128E25}"/>
              </a:ext>
            </a:extLst>
          </p:cNvPr>
          <p:cNvSpPr txBox="1"/>
          <p:nvPr/>
        </p:nvSpPr>
        <p:spPr>
          <a:xfrm>
            <a:off x="1258753" y="2292753"/>
            <a:ext cx="9417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/>
              <a:t>Literature review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B52063A-6704-4123-0C36-AE0DFACD4B12}"/>
              </a:ext>
            </a:extLst>
          </p:cNvPr>
          <p:cNvCxnSpPr>
            <a:cxnSpLocks/>
            <a:endCxn id="9" idx="2"/>
          </p:cNvCxnSpPr>
          <p:nvPr/>
        </p:nvCxnSpPr>
        <p:spPr>
          <a:xfrm>
            <a:off x="1164584" y="3368615"/>
            <a:ext cx="38387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73B3FDCA-09E4-C2D8-1EAE-F5C45C01E04C}"/>
              </a:ext>
            </a:extLst>
          </p:cNvPr>
          <p:cNvSpPr txBox="1"/>
          <p:nvPr/>
        </p:nvSpPr>
        <p:spPr>
          <a:xfrm>
            <a:off x="350824" y="3241657"/>
            <a:ext cx="9417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/>
              <a:t>Objective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646251F-54B7-C4D5-F40B-174FFE23C6A1}"/>
              </a:ext>
            </a:extLst>
          </p:cNvPr>
          <p:cNvCxnSpPr>
            <a:cxnSpLocks/>
            <a:stCxn id="9" idx="6"/>
            <a:endCxn id="87" idx="2"/>
          </p:cNvCxnSpPr>
          <p:nvPr/>
        </p:nvCxnSpPr>
        <p:spPr>
          <a:xfrm>
            <a:off x="1910767" y="3368615"/>
            <a:ext cx="826267" cy="18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Oval 86">
            <a:extLst>
              <a:ext uri="{FF2B5EF4-FFF2-40B4-BE49-F238E27FC236}">
                <a16:creationId xmlns:a16="http://schemas.microsoft.com/office/drawing/2014/main" id="{A9292609-78E6-6DE3-5AD7-06C2C70B1F24}"/>
              </a:ext>
            </a:extLst>
          </p:cNvPr>
          <p:cNvSpPr/>
          <p:nvPr/>
        </p:nvSpPr>
        <p:spPr>
          <a:xfrm>
            <a:off x="2737034" y="3185021"/>
            <a:ext cx="362309" cy="37093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19E26E08-F8E7-57D6-000E-91C0D78634F9}"/>
              </a:ext>
            </a:extLst>
          </p:cNvPr>
          <p:cNvSpPr txBox="1"/>
          <p:nvPr/>
        </p:nvSpPr>
        <p:spPr>
          <a:xfrm>
            <a:off x="2382357" y="3535839"/>
            <a:ext cx="1022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/>
              <a:t>System design</a:t>
            </a:r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61E0AD75-9A38-F780-6CFF-1AFD1387F4FB}"/>
              </a:ext>
            </a:extLst>
          </p:cNvPr>
          <p:cNvSpPr/>
          <p:nvPr/>
        </p:nvSpPr>
        <p:spPr>
          <a:xfrm>
            <a:off x="3759259" y="3185021"/>
            <a:ext cx="362309" cy="37093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59D42B88-0651-3E2D-20F9-2DA9A5A9BD28}"/>
              </a:ext>
            </a:extLst>
          </p:cNvPr>
          <p:cNvSpPr txBox="1"/>
          <p:nvPr/>
        </p:nvSpPr>
        <p:spPr>
          <a:xfrm>
            <a:off x="3468571" y="3534108"/>
            <a:ext cx="1022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/>
              <a:t>Design evaluation</a:t>
            </a:r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C676D56E-184A-25C2-508C-2976E45F4EA6}"/>
              </a:ext>
            </a:extLst>
          </p:cNvPr>
          <p:cNvCxnSpPr>
            <a:stCxn id="87" idx="6"/>
            <a:endCxn id="103" idx="2"/>
          </p:cNvCxnSpPr>
          <p:nvPr/>
        </p:nvCxnSpPr>
        <p:spPr>
          <a:xfrm>
            <a:off x="3099343" y="3370489"/>
            <a:ext cx="65991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" name="Diamond 118">
            <a:extLst>
              <a:ext uri="{FF2B5EF4-FFF2-40B4-BE49-F238E27FC236}">
                <a16:creationId xmlns:a16="http://schemas.microsoft.com/office/drawing/2014/main" id="{05BECCD7-860C-3801-B059-7F35718156C2}"/>
              </a:ext>
            </a:extLst>
          </p:cNvPr>
          <p:cNvSpPr/>
          <p:nvPr/>
        </p:nvSpPr>
        <p:spPr>
          <a:xfrm>
            <a:off x="4515773" y="3243529"/>
            <a:ext cx="267419" cy="253917"/>
          </a:xfrm>
          <a:prstGeom prst="diamond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6A5D3AB7-5530-A697-77A8-ECF4BCC19BED}"/>
              </a:ext>
            </a:extLst>
          </p:cNvPr>
          <p:cNvSpPr/>
          <p:nvPr/>
        </p:nvSpPr>
        <p:spPr>
          <a:xfrm>
            <a:off x="4468327" y="3911948"/>
            <a:ext cx="362309" cy="37093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CA37ED72-5D42-21E7-BD7A-ED81B08B714B}"/>
              </a:ext>
            </a:extLst>
          </p:cNvPr>
          <p:cNvSpPr txBox="1"/>
          <p:nvPr/>
        </p:nvSpPr>
        <p:spPr>
          <a:xfrm>
            <a:off x="4156154" y="4269411"/>
            <a:ext cx="10222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/>
              <a:t>Redesign</a:t>
            </a:r>
          </a:p>
        </p:txBody>
      </p: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4ED590A0-2B1B-9896-A15B-4C65A7485868}"/>
              </a:ext>
            </a:extLst>
          </p:cNvPr>
          <p:cNvCxnSpPr>
            <a:stCxn id="119" idx="2"/>
            <a:endCxn id="120" idx="0"/>
          </p:cNvCxnSpPr>
          <p:nvPr/>
        </p:nvCxnSpPr>
        <p:spPr>
          <a:xfrm flipH="1">
            <a:off x="4649482" y="3497446"/>
            <a:ext cx="1" cy="4145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86210747-5D61-1425-64EC-0CEFF3DC29D3}"/>
              </a:ext>
            </a:extLst>
          </p:cNvPr>
          <p:cNvCxnSpPr>
            <a:stCxn id="103" idx="6"/>
            <a:endCxn id="119" idx="1"/>
          </p:cNvCxnSpPr>
          <p:nvPr/>
        </p:nvCxnSpPr>
        <p:spPr>
          <a:xfrm flipV="1">
            <a:off x="4121568" y="3370488"/>
            <a:ext cx="394205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7" name="Oval 136">
            <a:extLst>
              <a:ext uri="{FF2B5EF4-FFF2-40B4-BE49-F238E27FC236}">
                <a16:creationId xmlns:a16="http://schemas.microsoft.com/office/drawing/2014/main" id="{289ADFF2-5B68-B456-0DFE-8460E3064E8E}"/>
              </a:ext>
            </a:extLst>
          </p:cNvPr>
          <p:cNvSpPr/>
          <p:nvPr/>
        </p:nvSpPr>
        <p:spPr>
          <a:xfrm>
            <a:off x="7122643" y="3193504"/>
            <a:ext cx="362309" cy="37093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00123505-35F6-9F46-29A7-E2ED11C36283}"/>
              </a:ext>
            </a:extLst>
          </p:cNvPr>
          <p:cNvSpPr txBox="1"/>
          <p:nvPr/>
        </p:nvSpPr>
        <p:spPr>
          <a:xfrm>
            <a:off x="6800857" y="3547648"/>
            <a:ext cx="10222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/>
              <a:t>Single Module design</a:t>
            </a:r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DDBC1417-88DF-8275-70B8-4C9A1DBCBCAE}"/>
              </a:ext>
            </a:extLst>
          </p:cNvPr>
          <p:cNvSpPr/>
          <p:nvPr/>
        </p:nvSpPr>
        <p:spPr>
          <a:xfrm>
            <a:off x="8490315" y="3198266"/>
            <a:ext cx="362309" cy="37093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9EB03D17-6861-59E9-F1A1-8EE810EABF85}"/>
              </a:ext>
            </a:extLst>
          </p:cNvPr>
          <p:cNvSpPr txBox="1"/>
          <p:nvPr/>
        </p:nvSpPr>
        <p:spPr>
          <a:xfrm>
            <a:off x="8145833" y="3539094"/>
            <a:ext cx="11669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/>
              <a:t>Single </a:t>
            </a:r>
          </a:p>
          <a:p>
            <a:pPr algn="ctr"/>
            <a:r>
              <a:rPr lang="en-CA" sz="1200" dirty="0"/>
              <a:t>module integration</a:t>
            </a:r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id="{1786C034-5956-D40F-FAED-065932303AB9}"/>
              </a:ext>
            </a:extLst>
          </p:cNvPr>
          <p:cNvSpPr/>
          <p:nvPr/>
        </p:nvSpPr>
        <p:spPr>
          <a:xfrm>
            <a:off x="11167898" y="3189793"/>
            <a:ext cx="362309" cy="370936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095A5798-74DA-A90D-F202-9B1089374FA3}"/>
              </a:ext>
            </a:extLst>
          </p:cNvPr>
          <p:cNvSpPr txBox="1"/>
          <p:nvPr/>
        </p:nvSpPr>
        <p:spPr>
          <a:xfrm>
            <a:off x="10873452" y="3616083"/>
            <a:ext cx="9417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/>
              <a:t>To file</a:t>
            </a:r>
          </a:p>
        </p:txBody>
      </p: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CEB794B4-7BFF-F88B-F0B8-3888AAA0066D}"/>
              </a:ext>
            </a:extLst>
          </p:cNvPr>
          <p:cNvCxnSpPr>
            <a:cxnSpLocks/>
            <a:stCxn id="119" idx="3"/>
            <a:endCxn id="48" idx="2"/>
          </p:cNvCxnSpPr>
          <p:nvPr/>
        </p:nvCxnSpPr>
        <p:spPr>
          <a:xfrm flipV="1">
            <a:off x="4783192" y="3368615"/>
            <a:ext cx="647892" cy="18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1" name="Graphic 150" descr="Database outline">
            <a:extLst>
              <a:ext uri="{FF2B5EF4-FFF2-40B4-BE49-F238E27FC236}">
                <a16:creationId xmlns:a16="http://schemas.microsoft.com/office/drawing/2014/main" id="{80C1A3D0-9470-E73D-9EFE-8EBC899C2D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11678" y="1695795"/>
            <a:ext cx="618226" cy="618226"/>
          </a:xfrm>
          <a:prstGeom prst="rect">
            <a:avLst/>
          </a:prstGeom>
        </p:spPr>
      </p:pic>
      <p:sp>
        <p:nvSpPr>
          <p:cNvPr id="152" name="TextBox 151">
            <a:extLst>
              <a:ext uri="{FF2B5EF4-FFF2-40B4-BE49-F238E27FC236}">
                <a16:creationId xmlns:a16="http://schemas.microsoft.com/office/drawing/2014/main" id="{2861CCA1-C422-30D8-947C-67795005EA93}"/>
              </a:ext>
            </a:extLst>
          </p:cNvPr>
          <p:cNvSpPr txBox="1"/>
          <p:nvPr/>
        </p:nvSpPr>
        <p:spPr>
          <a:xfrm>
            <a:off x="7260151" y="1165106"/>
            <a:ext cx="1321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/>
              <a:t>Language specific</a:t>
            </a:r>
          </a:p>
          <a:p>
            <a:pPr algn="ctr"/>
            <a:r>
              <a:rPr lang="en-CA" sz="1200" dirty="0"/>
              <a:t>manuals </a:t>
            </a:r>
          </a:p>
        </p:txBody>
      </p:sp>
      <p:pic>
        <p:nvPicPr>
          <p:cNvPr id="154" name="Graphic 153" descr="Cmd Terminal outline">
            <a:extLst>
              <a:ext uri="{FF2B5EF4-FFF2-40B4-BE49-F238E27FC236}">
                <a16:creationId xmlns:a16="http://schemas.microsoft.com/office/drawing/2014/main" id="{240A592A-1E66-B601-10FC-190DF79C62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66162" y="1704696"/>
            <a:ext cx="618226" cy="618226"/>
          </a:xfrm>
          <a:prstGeom prst="rect">
            <a:avLst/>
          </a:prstGeom>
        </p:spPr>
      </p:pic>
      <p:sp>
        <p:nvSpPr>
          <p:cNvPr id="155" name="TextBox 154">
            <a:extLst>
              <a:ext uri="{FF2B5EF4-FFF2-40B4-BE49-F238E27FC236}">
                <a16:creationId xmlns:a16="http://schemas.microsoft.com/office/drawing/2014/main" id="{0A1FE9F1-4468-BC94-3372-4F5FE7842F93}"/>
              </a:ext>
            </a:extLst>
          </p:cNvPr>
          <p:cNvSpPr txBox="1"/>
          <p:nvPr/>
        </p:nvSpPr>
        <p:spPr>
          <a:xfrm>
            <a:off x="6114635" y="1335682"/>
            <a:ext cx="1321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/>
              <a:t>Computation (python shell)</a:t>
            </a: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DCC325E0-E065-5DED-AA11-9063920B739A}"/>
              </a:ext>
            </a:extLst>
          </p:cNvPr>
          <p:cNvCxnSpPr>
            <a:cxnSpLocks/>
            <a:stCxn id="120" idx="2"/>
            <a:endCxn id="103" idx="2"/>
          </p:cNvCxnSpPr>
          <p:nvPr/>
        </p:nvCxnSpPr>
        <p:spPr>
          <a:xfrm rot="10800000">
            <a:off x="3759259" y="3370490"/>
            <a:ext cx="709068" cy="726927"/>
          </a:xfrm>
          <a:prstGeom prst="bentConnector3">
            <a:avLst>
              <a:gd name="adj1" fmla="val 160222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23D528CE-85F6-9B71-EA7D-EDC410158456}"/>
              </a:ext>
            </a:extLst>
          </p:cNvPr>
          <p:cNvCxnSpPr>
            <a:cxnSpLocks/>
            <a:stCxn id="19" idx="2"/>
            <a:endCxn id="9" idx="0"/>
          </p:cNvCxnSpPr>
          <p:nvPr/>
        </p:nvCxnSpPr>
        <p:spPr>
          <a:xfrm>
            <a:off x="1729612" y="2754418"/>
            <a:ext cx="1" cy="4287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7F22538E-33A0-578D-FE06-CE6A574F92D1}"/>
              </a:ext>
            </a:extLst>
          </p:cNvPr>
          <p:cNvSpPr/>
          <p:nvPr/>
        </p:nvSpPr>
        <p:spPr>
          <a:xfrm>
            <a:off x="334271" y="5234453"/>
            <a:ext cx="362309" cy="370936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5CC71EF-197B-8836-61D2-32907B75D974}"/>
              </a:ext>
            </a:extLst>
          </p:cNvPr>
          <p:cNvSpPr/>
          <p:nvPr/>
        </p:nvSpPr>
        <p:spPr>
          <a:xfrm>
            <a:off x="331397" y="4741822"/>
            <a:ext cx="362309" cy="37093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8" name="Diamond 27">
            <a:extLst>
              <a:ext uri="{FF2B5EF4-FFF2-40B4-BE49-F238E27FC236}">
                <a16:creationId xmlns:a16="http://schemas.microsoft.com/office/drawing/2014/main" id="{EE3FFB30-B657-4982-58DD-BBDF8B62899C}"/>
              </a:ext>
            </a:extLst>
          </p:cNvPr>
          <p:cNvSpPr/>
          <p:nvPr/>
        </p:nvSpPr>
        <p:spPr>
          <a:xfrm>
            <a:off x="381717" y="6202606"/>
            <a:ext cx="267419" cy="253917"/>
          </a:xfrm>
          <a:prstGeom prst="diamond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0A07CBA-CDEB-A393-50AD-15158DBF2969}"/>
              </a:ext>
            </a:extLst>
          </p:cNvPr>
          <p:cNvSpPr txBox="1"/>
          <p:nvPr/>
        </p:nvSpPr>
        <p:spPr>
          <a:xfrm>
            <a:off x="558555" y="6199287"/>
            <a:ext cx="14075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/>
              <a:t>Decision junction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8B6094E-066F-5C2F-0547-665F2C32C990}"/>
              </a:ext>
            </a:extLst>
          </p:cNvPr>
          <p:cNvSpPr txBox="1"/>
          <p:nvPr/>
        </p:nvSpPr>
        <p:spPr>
          <a:xfrm>
            <a:off x="629663" y="5296082"/>
            <a:ext cx="14708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/>
              <a:t>Input/ Output node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0CF69E1-2B26-5864-4785-50BED56AA2BA}"/>
              </a:ext>
            </a:extLst>
          </p:cNvPr>
          <p:cNvSpPr txBox="1"/>
          <p:nvPr/>
        </p:nvSpPr>
        <p:spPr>
          <a:xfrm>
            <a:off x="638095" y="4818822"/>
            <a:ext cx="13280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/>
              <a:t>LLM agent node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271A10B6-DA1B-0C58-1B1D-286CF97E1EF7}"/>
              </a:ext>
            </a:extLst>
          </p:cNvPr>
          <p:cNvSpPr/>
          <p:nvPr/>
        </p:nvSpPr>
        <p:spPr>
          <a:xfrm>
            <a:off x="331397" y="5723283"/>
            <a:ext cx="362309" cy="370936"/>
          </a:xfrm>
          <a:prstGeom prst="ellipse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A68657E-D604-3114-A0F0-A2A99FBBEBC2}"/>
              </a:ext>
            </a:extLst>
          </p:cNvPr>
          <p:cNvSpPr txBox="1"/>
          <p:nvPr/>
        </p:nvSpPr>
        <p:spPr>
          <a:xfrm>
            <a:off x="626789" y="5784912"/>
            <a:ext cx="17077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/>
              <a:t>Conventional compute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70FD2AE9-D8AD-B8F0-EB18-D328B5B00230}"/>
              </a:ext>
            </a:extLst>
          </p:cNvPr>
          <p:cNvSpPr/>
          <p:nvPr/>
        </p:nvSpPr>
        <p:spPr>
          <a:xfrm>
            <a:off x="5431084" y="3183147"/>
            <a:ext cx="362309" cy="370936"/>
          </a:xfrm>
          <a:prstGeom prst="ellipse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12C3056-5280-4C05-F4BD-1F0F91427D4F}"/>
              </a:ext>
            </a:extLst>
          </p:cNvPr>
          <p:cNvSpPr txBox="1"/>
          <p:nvPr/>
        </p:nvSpPr>
        <p:spPr>
          <a:xfrm>
            <a:off x="4978462" y="3568301"/>
            <a:ext cx="1389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/>
              <a:t>Topological sort (of module graph)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28319744-F85A-7EF1-99EC-F68F749A1319}"/>
              </a:ext>
            </a:extLst>
          </p:cNvPr>
          <p:cNvCxnSpPr>
            <a:cxnSpLocks/>
            <a:stCxn id="48" idx="6"/>
            <a:endCxn id="137" idx="2"/>
          </p:cNvCxnSpPr>
          <p:nvPr/>
        </p:nvCxnSpPr>
        <p:spPr>
          <a:xfrm>
            <a:off x="5793393" y="3368615"/>
            <a:ext cx="1329250" cy="103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ABF213FE-9D3F-0546-AD20-86E18860BEA8}"/>
              </a:ext>
            </a:extLst>
          </p:cNvPr>
          <p:cNvCxnSpPr>
            <a:cxnSpLocks/>
            <a:stCxn id="137" idx="6"/>
            <a:endCxn id="139" idx="2"/>
          </p:cNvCxnSpPr>
          <p:nvPr/>
        </p:nvCxnSpPr>
        <p:spPr>
          <a:xfrm>
            <a:off x="7484952" y="3378972"/>
            <a:ext cx="1005363" cy="47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722CF5DF-F1A9-B445-7F6C-102991E73D55}"/>
              </a:ext>
            </a:extLst>
          </p:cNvPr>
          <p:cNvCxnSpPr>
            <a:cxnSpLocks/>
            <a:stCxn id="139" idx="6"/>
            <a:endCxn id="6" idx="2"/>
          </p:cNvCxnSpPr>
          <p:nvPr/>
        </p:nvCxnSpPr>
        <p:spPr>
          <a:xfrm flipV="1">
            <a:off x="8852624" y="3378972"/>
            <a:ext cx="760967" cy="47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60F926FA-2B55-7470-4C73-A5E0EEA692F7}"/>
              </a:ext>
            </a:extLst>
          </p:cNvPr>
          <p:cNvCxnSpPr>
            <a:cxnSpLocks/>
            <a:stCxn id="64" idx="2"/>
            <a:endCxn id="137" idx="0"/>
          </p:cNvCxnSpPr>
          <p:nvPr/>
        </p:nvCxnSpPr>
        <p:spPr>
          <a:xfrm>
            <a:off x="7303798" y="2452673"/>
            <a:ext cx="0" cy="7408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A147AE88-110E-B0EC-4BE0-3D30C3D42539}"/>
              </a:ext>
            </a:extLst>
          </p:cNvPr>
          <p:cNvSpPr/>
          <p:nvPr/>
        </p:nvSpPr>
        <p:spPr>
          <a:xfrm>
            <a:off x="6806466" y="2916258"/>
            <a:ext cx="996786" cy="1300736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2C8AF13C-9D36-EEE0-0BA3-032DBA9D4B62}"/>
              </a:ext>
            </a:extLst>
          </p:cNvPr>
          <p:cNvSpPr txBox="1"/>
          <p:nvPr/>
        </p:nvSpPr>
        <p:spPr>
          <a:xfrm>
            <a:off x="6698460" y="4232630"/>
            <a:ext cx="11910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Loop over all modules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2B00F47-5E67-94A1-576B-1FAC2EE87435}"/>
              </a:ext>
            </a:extLst>
          </p:cNvPr>
          <p:cNvSpPr/>
          <p:nvPr/>
        </p:nvSpPr>
        <p:spPr>
          <a:xfrm>
            <a:off x="9613591" y="3193504"/>
            <a:ext cx="362309" cy="37093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5FDDE2F-7761-1576-36F0-CAD96CCC87BA}"/>
              </a:ext>
            </a:extLst>
          </p:cNvPr>
          <p:cNvSpPr txBox="1"/>
          <p:nvPr/>
        </p:nvSpPr>
        <p:spPr>
          <a:xfrm>
            <a:off x="9332590" y="3547647"/>
            <a:ext cx="9417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/>
              <a:t>Final design evaluator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04669FA-EFC2-9976-8F9C-584DB16174CA}"/>
              </a:ext>
            </a:extLst>
          </p:cNvPr>
          <p:cNvCxnSpPr>
            <a:cxnSpLocks/>
            <a:stCxn id="6" idx="6"/>
            <a:endCxn id="7" idx="1"/>
          </p:cNvCxnSpPr>
          <p:nvPr/>
        </p:nvCxnSpPr>
        <p:spPr>
          <a:xfrm flipV="1">
            <a:off x="9975900" y="3375262"/>
            <a:ext cx="517187" cy="37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iamond 6">
            <a:extLst>
              <a:ext uri="{FF2B5EF4-FFF2-40B4-BE49-F238E27FC236}">
                <a16:creationId xmlns:a16="http://schemas.microsoft.com/office/drawing/2014/main" id="{3795A301-6DEA-7BA2-E5AA-76737B732CCD}"/>
              </a:ext>
            </a:extLst>
          </p:cNvPr>
          <p:cNvSpPr/>
          <p:nvPr/>
        </p:nvSpPr>
        <p:spPr>
          <a:xfrm>
            <a:off x="10493087" y="3248303"/>
            <a:ext cx="267419" cy="253917"/>
          </a:xfrm>
          <a:prstGeom prst="diamond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6D15714-CAFE-D02C-F29D-9DD4F6B80ED6}"/>
              </a:ext>
            </a:extLst>
          </p:cNvPr>
          <p:cNvCxnSpPr>
            <a:cxnSpLocks/>
            <a:stCxn id="7" idx="3"/>
            <a:endCxn id="141" idx="2"/>
          </p:cNvCxnSpPr>
          <p:nvPr/>
        </p:nvCxnSpPr>
        <p:spPr>
          <a:xfrm flipV="1">
            <a:off x="10760506" y="3375261"/>
            <a:ext cx="407392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ADE684A4-D6AE-4B0B-98A6-B34FBDBD41C4}"/>
              </a:ext>
            </a:extLst>
          </p:cNvPr>
          <p:cNvCxnSpPr>
            <a:cxnSpLocks/>
            <a:stCxn id="7" idx="2"/>
            <a:endCxn id="139" idx="2"/>
          </p:cNvCxnSpPr>
          <p:nvPr/>
        </p:nvCxnSpPr>
        <p:spPr>
          <a:xfrm rot="5400000" flipH="1">
            <a:off x="9499313" y="2374736"/>
            <a:ext cx="118486" cy="2136482"/>
          </a:xfrm>
          <a:prstGeom prst="bentConnector4">
            <a:avLst>
              <a:gd name="adj1" fmla="val -1057377"/>
              <a:gd name="adj2" fmla="val 12296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5E6EDF56-3964-6840-C8BE-F827A1785F5F}"/>
              </a:ext>
            </a:extLst>
          </p:cNvPr>
          <p:cNvSpPr/>
          <p:nvPr/>
        </p:nvSpPr>
        <p:spPr>
          <a:xfrm>
            <a:off x="8201068" y="2913382"/>
            <a:ext cx="996786" cy="1300736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3321AEE-31ED-A8DD-3172-151A6180FB59}"/>
              </a:ext>
            </a:extLst>
          </p:cNvPr>
          <p:cNvSpPr txBox="1"/>
          <p:nvPr/>
        </p:nvSpPr>
        <p:spPr>
          <a:xfrm>
            <a:off x="8093062" y="4229754"/>
            <a:ext cx="11910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Loop over all modules</a:t>
            </a:r>
          </a:p>
        </p:txBody>
      </p: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D01BA255-2D7F-B56D-D33A-E2B8AC5F9CD5}"/>
              </a:ext>
            </a:extLst>
          </p:cNvPr>
          <p:cNvCxnSpPr>
            <a:cxnSpLocks/>
            <a:stCxn id="64" idx="2"/>
            <a:endCxn id="139" idx="0"/>
          </p:cNvCxnSpPr>
          <p:nvPr/>
        </p:nvCxnSpPr>
        <p:spPr>
          <a:xfrm rot="16200000" flipH="1">
            <a:off x="7614838" y="2141633"/>
            <a:ext cx="745593" cy="136767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6700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9108A25-F278-E6B6-A6E9-68DE97887543}"/>
              </a:ext>
            </a:extLst>
          </p:cNvPr>
          <p:cNvCxnSpPr>
            <a:cxnSpLocks/>
            <a:stCxn id="17" idx="2"/>
            <a:endCxn id="5" idx="2"/>
          </p:cNvCxnSpPr>
          <p:nvPr/>
        </p:nvCxnSpPr>
        <p:spPr>
          <a:xfrm>
            <a:off x="654163" y="2574985"/>
            <a:ext cx="169585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EAD2DEBF-20A7-5A7B-93A2-D932EA2F08F0}"/>
              </a:ext>
            </a:extLst>
          </p:cNvPr>
          <p:cNvSpPr/>
          <p:nvPr/>
        </p:nvSpPr>
        <p:spPr>
          <a:xfrm>
            <a:off x="2350013" y="2389517"/>
            <a:ext cx="362309" cy="37093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F4AA92-E5B8-9224-6110-E5E234FA22CA}"/>
              </a:ext>
            </a:extLst>
          </p:cNvPr>
          <p:cNvSpPr txBox="1"/>
          <p:nvPr/>
        </p:nvSpPr>
        <p:spPr>
          <a:xfrm>
            <a:off x="2478617" y="2250749"/>
            <a:ext cx="12813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/>
              <a:t>Choose an action and generate the arguments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A9CDF7C-ED8F-0147-4FE9-DDCDC9C591C3}"/>
              </a:ext>
            </a:extLst>
          </p:cNvPr>
          <p:cNvSpPr/>
          <p:nvPr/>
        </p:nvSpPr>
        <p:spPr>
          <a:xfrm>
            <a:off x="391783" y="5050425"/>
            <a:ext cx="362309" cy="370936"/>
          </a:xfrm>
          <a:prstGeom prst="ellipse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347AF9-AA97-2216-86D6-30ED21F25B5B}"/>
              </a:ext>
            </a:extLst>
          </p:cNvPr>
          <p:cNvSpPr txBox="1"/>
          <p:nvPr/>
        </p:nvSpPr>
        <p:spPr>
          <a:xfrm>
            <a:off x="687175" y="5112054"/>
            <a:ext cx="17077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/>
              <a:t>Conventional compute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C8C2630-624F-EBFD-AF76-2353CB28FFB7}"/>
              </a:ext>
            </a:extLst>
          </p:cNvPr>
          <p:cNvSpPr/>
          <p:nvPr/>
        </p:nvSpPr>
        <p:spPr>
          <a:xfrm>
            <a:off x="391783" y="5552536"/>
            <a:ext cx="362309" cy="37093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FBACD7B-D66E-9D67-6D16-2147F9F285FA}"/>
              </a:ext>
            </a:extLst>
          </p:cNvPr>
          <p:cNvSpPr/>
          <p:nvPr/>
        </p:nvSpPr>
        <p:spPr>
          <a:xfrm>
            <a:off x="4348438" y="1379715"/>
            <a:ext cx="362309" cy="370936"/>
          </a:xfrm>
          <a:prstGeom prst="ellipse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41DCDCF1-E901-8685-615F-48E91C384D79}"/>
              </a:ext>
            </a:extLst>
          </p:cNvPr>
          <p:cNvCxnSpPr>
            <a:stCxn id="5" idx="0"/>
            <a:endCxn id="10" idx="2"/>
          </p:cNvCxnSpPr>
          <p:nvPr/>
        </p:nvCxnSpPr>
        <p:spPr>
          <a:xfrm rot="5400000" flipH="1" flipV="1">
            <a:off x="3027636" y="1068715"/>
            <a:ext cx="824334" cy="181727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881FA71-A12E-E852-66B2-457D0B83E183}"/>
              </a:ext>
            </a:extLst>
          </p:cNvPr>
          <p:cNvSpPr txBox="1"/>
          <p:nvPr/>
        </p:nvSpPr>
        <p:spPr>
          <a:xfrm>
            <a:off x="2348862" y="1290159"/>
            <a:ext cx="17324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/>
              <a:t>Action and arguments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678FF2C-0CB5-F850-3C67-12364A9B5C85}"/>
              </a:ext>
            </a:extLst>
          </p:cNvPr>
          <p:cNvSpPr txBox="1"/>
          <p:nvPr/>
        </p:nvSpPr>
        <p:spPr>
          <a:xfrm>
            <a:off x="-212060" y="2297986"/>
            <a:ext cx="17324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/>
              <a:t>Input prompt</a:t>
            </a:r>
          </a:p>
        </p:txBody>
      </p:sp>
      <p:sp>
        <p:nvSpPr>
          <p:cNvPr id="20" name="Diamond 19">
            <a:extLst>
              <a:ext uri="{FF2B5EF4-FFF2-40B4-BE49-F238E27FC236}">
                <a16:creationId xmlns:a16="http://schemas.microsoft.com/office/drawing/2014/main" id="{FB88E4D5-D1B3-C38D-3088-6346B24C60DD}"/>
              </a:ext>
            </a:extLst>
          </p:cNvPr>
          <p:cNvSpPr/>
          <p:nvPr/>
        </p:nvSpPr>
        <p:spPr>
          <a:xfrm>
            <a:off x="442103" y="6073216"/>
            <a:ext cx="267419" cy="253917"/>
          </a:xfrm>
          <a:prstGeom prst="diamond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0A679A8-5EC2-C64B-4113-8654C9EA499C}"/>
              </a:ext>
            </a:extLst>
          </p:cNvPr>
          <p:cNvSpPr txBox="1"/>
          <p:nvPr/>
        </p:nvSpPr>
        <p:spPr>
          <a:xfrm>
            <a:off x="618941" y="6069897"/>
            <a:ext cx="14075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/>
              <a:t>Decision junction</a:t>
            </a:r>
          </a:p>
        </p:txBody>
      </p:sp>
      <p:sp>
        <p:nvSpPr>
          <p:cNvPr id="22" name="Diamond 21">
            <a:extLst>
              <a:ext uri="{FF2B5EF4-FFF2-40B4-BE49-F238E27FC236}">
                <a16:creationId xmlns:a16="http://schemas.microsoft.com/office/drawing/2014/main" id="{35FEACE9-3260-B42F-EB79-0B6CD31BFDE4}"/>
              </a:ext>
            </a:extLst>
          </p:cNvPr>
          <p:cNvSpPr/>
          <p:nvPr/>
        </p:nvSpPr>
        <p:spPr>
          <a:xfrm>
            <a:off x="4395882" y="3032736"/>
            <a:ext cx="267419" cy="253917"/>
          </a:xfrm>
          <a:prstGeom prst="diamond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F24B4F6-B3AE-4F70-5C81-93484F221D48}"/>
              </a:ext>
            </a:extLst>
          </p:cNvPr>
          <p:cNvCxnSpPr>
            <a:stCxn id="10" idx="4"/>
            <a:endCxn id="22" idx="0"/>
          </p:cNvCxnSpPr>
          <p:nvPr/>
        </p:nvCxnSpPr>
        <p:spPr>
          <a:xfrm flipH="1">
            <a:off x="4529592" y="1750651"/>
            <a:ext cx="1" cy="12820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E7226A7D-CF97-DA1A-5131-5CF09933F452}"/>
              </a:ext>
            </a:extLst>
          </p:cNvPr>
          <p:cNvSpPr txBox="1"/>
          <p:nvPr/>
        </p:nvSpPr>
        <p:spPr>
          <a:xfrm rot="5400000">
            <a:off x="3768513" y="2187045"/>
            <a:ext cx="17324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/>
              <a:t>Result of action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9A58CE6-31DF-CB83-56B2-80F18E08EBE2}"/>
              </a:ext>
            </a:extLst>
          </p:cNvPr>
          <p:cNvCxnSpPr>
            <a:cxnSpLocks/>
            <a:stCxn id="22" idx="3"/>
            <a:endCxn id="29" idx="1"/>
          </p:cNvCxnSpPr>
          <p:nvPr/>
        </p:nvCxnSpPr>
        <p:spPr>
          <a:xfrm flipV="1">
            <a:off x="4663301" y="3159694"/>
            <a:ext cx="644996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5186090D-EC9E-C1C8-1B42-4530156B60F6}"/>
              </a:ext>
            </a:extLst>
          </p:cNvPr>
          <p:cNvSpPr txBox="1"/>
          <p:nvPr/>
        </p:nvSpPr>
        <p:spPr>
          <a:xfrm>
            <a:off x="5308297" y="3021194"/>
            <a:ext cx="10860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/>
              <a:t>End the loop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6F01962-48F2-878F-507F-78115FD55F0D}"/>
              </a:ext>
            </a:extLst>
          </p:cNvPr>
          <p:cNvSpPr txBox="1"/>
          <p:nvPr/>
        </p:nvSpPr>
        <p:spPr>
          <a:xfrm>
            <a:off x="4108551" y="2903117"/>
            <a:ext cx="17324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/>
              <a:t>End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38AA291-9285-DDC3-6066-335ED25FB558}"/>
              </a:ext>
            </a:extLst>
          </p:cNvPr>
          <p:cNvSpPr txBox="1"/>
          <p:nvPr/>
        </p:nvSpPr>
        <p:spPr>
          <a:xfrm rot="5400000">
            <a:off x="3763505" y="3434945"/>
            <a:ext cx="17324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/>
              <a:t>Continue </a:t>
            </a:r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695E7B8F-5049-F0FA-6A01-D7D92E87DAF2}"/>
              </a:ext>
            </a:extLst>
          </p:cNvPr>
          <p:cNvCxnSpPr>
            <a:cxnSpLocks/>
            <a:stCxn id="22" idx="2"/>
            <a:endCxn id="5" idx="4"/>
          </p:cNvCxnSpPr>
          <p:nvPr/>
        </p:nvCxnSpPr>
        <p:spPr>
          <a:xfrm rot="5400000" flipH="1">
            <a:off x="3267280" y="2024341"/>
            <a:ext cx="526200" cy="1998424"/>
          </a:xfrm>
          <a:prstGeom prst="bentConnector3">
            <a:avLst>
              <a:gd name="adj1" fmla="val -123774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0E6C3459-414D-AF12-802D-36BAAA5759E8}"/>
              </a:ext>
            </a:extLst>
          </p:cNvPr>
          <p:cNvSpPr txBox="1"/>
          <p:nvPr/>
        </p:nvSpPr>
        <p:spPr>
          <a:xfrm>
            <a:off x="692930" y="5626757"/>
            <a:ext cx="17077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/>
              <a:t>LLM prompt/response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9F05637-8B34-1109-D56B-77A3A658BFFC}"/>
              </a:ext>
            </a:extLst>
          </p:cNvPr>
          <p:cNvSpPr txBox="1"/>
          <p:nvPr/>
        </p:nvSpPr>
        <p:spPr>
          <a:xfrm>
            <a:off x="2478617" y="3693512"/>
            <a:ext cx="17324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/>
              <a:t>Result of action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4636037-F939-FC52-50FA-1AA1DE74279C}"/>
              </a:ext>
            </a:extLst>
          </p:cNvPr>
          <p:cNvSpPr txBox="1"/>
          <p:nvPr/>
        </p:nvSpPr>
        <p:spPr>
          <a:xfrm>
            <a:off x="4467998" y="1426086"/>
            <a:ext cx="17324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/>
              <a:t>Action execution</a:t>
            </a:r>
          </a:p>
        </p:txBody>
      </p:sp>
    </p:spTree>
    <p:extLst>
      <p:ext uri="{BB962C8B-B14F-4D97-AF65-F5344CB8AC3E}">
        <p14:creationId xmlns:p14="http://schemas.microsoft.com/office/powerpoint/2010/main" val="23806428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17747</TotalTime>
  <Words>258</Words>
  <Application>Microsoft Office PowerPoint</Application>
  <PresentationFormat>Widescreen</PresentationFormat>
  <Paragraphs>101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seyed arash sheikholeslam</dc:creator>
  <cp:lastModifiedBy>seyed arash sheikholeslam</cp:lastModifiedBy>
  <cp:revision>15</cp:revision>
  <dcterms:created xsi:type="dcterms:W3CDTF">2024-03-02T17:46:47Z</dcterms:created>
  <dcterms:modified xsi:type="dcterms:W3CDTF">2024-05-24T04:45:30Z</dcterms:modified>
</cp:coreProperties>
</file>