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659-60FF-6CCD-2C3F-74E1A9A68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07DAC-2821-7012-1E72-093FDC12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645E-9E29-04E7-65F1-C1CE0E60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5B1C-D860-2CD4-4FD6-11F430F3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9ABD-7EC0-C694-0095-ABF586A6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6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7B91-65FE-9040-94CD-311ADE9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3A79-B303-8817-2A33-A5467E03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EC99-E06C-1C98-C991-F18DB435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464D-BD51-E375-142A-02EFF760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A32C-35E7-D65D-313C-79980288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E4019-9FB8-EC72-D669-1A60BB98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367EC-1B77-86E7-0998-AB1AB345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C3D3-AC82-3EA0-5436-3269F492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D13C-DEA8-CD27-62C8-18F59C4B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7A32-EC3C-40F6-AA95-25E82D1E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3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4936-D935-C421-3485-8A6869A7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DEE3-D8F1-666F-3AA7-4160023F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D849-66F3-2EC4-E76B-4727855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0657-8125-4D8F-AEEC-FA628BB2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CA3F-11A5-89C5-478D-0B355A78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66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4C8-E1BD-732C-A1CB-55F575BC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58561-70E1-8261-6505-19D28F45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79C0-244D-9C35-8FD3-4970EE04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1C90-EDFA-5E89-9ACE-F4DBE33F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494E-0518-6D78-0991-322C1FAE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47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10EB-D22D-2637-6071-85023E0D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4898-F22A-8143-A5C9-74CEE08D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A250-06A4-A926-BFBC-BBCC0B2A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51E-A460-4F40-776A-9A842FD1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1F3EB-C08B-A912-5560-BB5B44A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D796-E052-3228-82B3-4B1367B2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417E-6562-180A-E367-343BB481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02D1-A683-D077-4B34-84634E67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F3686-6E4C-F190-DA3D-18EB011D9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43BCD-957B-A7C5-DCA5-809401B0E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46977-2541-9D81-18D7-816BBB31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1CB50-B0AE-1E36-459D-825D709D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FF666-13A4-3452-C2CF-C82D160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0644F-D598-CD3C-65B3-DE11BE76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4F8-A395-FA1F-148E-998694B2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AAA78-F1EA-77AB-EC17-168C1602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AF2C5-07A4-BD32-3775-65401D70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51FA0-7701-692F-FF7D-F81F64F5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8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55309-388A-D716-66D0-D205593A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E2BEC-077A-F689-C950-21F70799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CC12E-5CFA-B65E-25BC-A7E07C58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57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A16-41E3-4A77-5490-DF1DCAB3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8955-51FF-F764-F07E-DE39BF46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EFEC4-808B-C86B-5AFA-A83D955C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6134-5614-CA3D-5275-0CCE8C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4278-41F1-7B34-EC47-DC1C148A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7C29F-864A-BE8D-BCCB-948A968B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9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2091-E5D2-F2AE-0B6E-51B1FE4E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F237D-59EA-7ECF-DDA4-3E6980A6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A8A9-C687-EBDD-AAC8-3D1949924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1BAF-03B4-5066-E243-5E51B1B0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08850-8E9A-CCEB-752E-47E02C76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468A-A742-D47F-51DB-7AB8A2E9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8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E93F5-6E0C-27C8-E1B1-1AFB9F10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B95B-BF63-8BBD-E0C8-B2DD6D02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9AD2-4B8B-1549-F33E-517171233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62803-A023-4C1F-8117-2FD5501C70F4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8EA8-D6CF-9D98-1539-FB74E1B0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5745-139F-C5B2-3229-109A842E9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5277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9363" y="489013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4567" y="644106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111" y="1175180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375912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084770" y="3614468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15946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5E8956-FC97-EBFE-B361-02B4083C39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56224" y="1793406"/>
            <a:ext cx="843" cy="1450126"/>
          </a:xfrm>
          <a:prstGeom prst="straightConnector1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3783040" y="273170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085365" y="644106"/>
            <a:ext cx="9417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2038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178278" y="3302042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2532210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1738221" y="3429000"/>
            <a:ext cx="793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2202250" y="3597215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Generate the requirements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3956014" y="2667000"/>
            <a:ext cx="3333349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9F1B89B-833C-0714-F7C2-8221929E74CA}"/>
              </a:ext>
            </a:extLst>
          </p:cNvPr>
          <p:cNvSpPr/>
          <p:nvPr/>
        </p:nvSpPr>
        <p:spPr>
          <a:xfrm>
            <a:off x="3382806" y="3302040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7963A-E9C8-C596-E7A6-2E87E95A10FE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 flipV="1">
            <a:off x="2894519" y="3428999"/>
            <a:ext cx="4882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4395624" y="4320623"/>
            <a:ext cx="2290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Augmenting the requirements with more knowledge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EC59B-911B-0C6E-CFA1-D740E3837500}"/>
              </a:ext>
            </a:extLst>
          </p:cNvPr>
          <p:cNvSpPr txBox="1"/>
          <p:nvPr/>
        </p:nvSpPr>
        <p:spPr>
          <a:xfrm>
            <a:off x="2972517" y="2929394"/>
            <a:ext cx="9417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IMPROVE flag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387" y="730370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5435360" y="434752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4249986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496737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6505233" y="2868735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AEB6DA-E139-C0A3-D97C-4DDE0035042E}"/>
              </a:ext>
            </a:extLst>
          </p:cNvPr>
          <p:cNvCxnSpPr>
            <a:stCxn id="7" idx="2"/>
            <a:endCxn id="42" idx="0"/>
          </p:cNvCxnSpPr>
          <p:nvPr/>
        </p:nvCxnSpPr>
        <p:spPr>
          <a:xfrm flipH="1">
            <a:off x="4431141" y="1262332"/>
            <a:ext cx="12539" cy="198120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stCxn id="32" idx="3"/>
            <a:endCxn id="42" idx="2"/>
          </p:cNvCxnSpPr>
          <p:nvPr/>
        </p:nvCxnSpPr>
        <p:spPr>
          <a:xfrm>
            <a:off x="3650225" y="3428999"/>
            <a:ext cx="599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3902170" y="3609447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4637415" y="3624098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4612295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5783749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5329684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6083619" y="2888044"/>
            <a:ext cx="255455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345BF16-CD99-449A-19A1-7F30EFC70B0C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 rot="16200000" flipH="1">
            <a:off x="5635875" y="1818221"/>
            <a:ext cx="1520139" cy="580888"/>
          </a:xfrm>
          <a:prstGeom prst="bentConnector3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6175274" y="3193504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Web search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99AFDF1-F810-95AA-2469-5FBE1B09FB01}"/>
              </a:ext>
            </a:extLst>
          </p:cNvPr>
          <p:cNvCxnSpPr>
            <a:stCxn id="8" idx="2"/>
            <a:endCxn id="43" idx="0"/>
          </p:cNvCxnSpPr>
          <p:nvPr/>
        </p:nvCxnSpPr>
        <p:spPr>
          <a:xfrm rot="16200000" flipH="1">
            <a:off x="2624796" y="724834"/>
            <a:ext cx="1455163" cy="3592306"/>
          </a:xfrm>
          <a:prstGeom prst="bentConnector3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76B91357-10C9-F9E6-7BDE-C61F04F5C368}"/>
              </a:ext>
            </a:extLst>
          </p:cNvPr>
          <p:cNvCxnSpPr>
            <a:stCxn id="23" idx="3"/>
            <a:endCxn id="43" idx="1"/>
          </p:cNvCxnSpPr>
          <p:nvPr/>
        </p:nvCxnSpPr>
        <p:spPr>
          <a:xfrm flipV="1">
            <a:off x="1119995" y="3302891"/>
            <a:ext cx="3900439" cy="126109"/>
          </a:xfrm>
          <a:prstGeom prst="curvedConnector4">
            <a:avLst>
              <a:gd name="adj1" fmla="val 1066"/>
              <a:gd name="adj2" fmla="val 1033473"/>
            </a:avLst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788696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7557009" y="3538704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Hierarchical design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E6BDC38-70B5-6648-51D6-D4CAE7E09202}"/>
              </a:ext>
            </a:extLst>
          </p:cNvPr>
          <p:cNvCxnSpPr>
            <a:stCxn id="57" idx="2"/>
            <a:endCxn id="87" idx="2"/>
          </p:cNvCxnSpPr>
          <p:nvPr/>
        </p:nvCxnSpPr>
        <p:spPr>
          <a:xfrm rot="5400000" flipH="1" flipV="1">
            <a:off x="6805671" y="2482277"/>
            <a:ext cx="193086" cy="1969510"/>
          </a:xfrm>
          <a:prstGeom prst="bentConnector4">
            <a:avLst>
              <a:gd name="adj1" fmla="val -130726"/>
              <a:gd name="adj2" fmla="val 588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stCxn id="44" idx="6"/>
            <a:endCxn id="87" idx="2"/>
          </p:cNvCxnSpPr>
          <p:nvPr/>
        </p:nvCxnSpPr>
        <p:spPr>
          <a:xfrm>
            <a:off x="6867542" y="3054203"/>
            <a:ext cx="1019427" cy="316286"/>
          </a:xfrm>
          <a:prstGeom prst="bentConnector3">
            <a:avLst>
              <a:gd name="adj1" fmla="val 3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C949086-40CE-D4B3-34D8-DA0B0F938CCB}"/>
              </a:ext>
            </a:extLst>
          </p:cNvPr>
          <p:cNvCxnSpPr>
            <a:stCxn id="32" idx="2"/>
            <a:endCxn id="87" idx="2"/>
          </p:cNvCxnSpPr>
          <p:nvPr/>
        </p:nvCxnSpPr>
        <p:spPr>
          <a:xfrm rot="5400000" flipH="1" flipV="1">
            <a:off x="5609008" y="1277996"/>
            <a:ext cx="185468" cy="4370453"/>
          </a:xfrm>
          <a:prstGeom prst="bentConnector4">
            <a:avLst>
              <a:gd name="adj1" fmla="val -1129846"/>
              <a:gd name="adj2" fmla="val 932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890919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8618506" y="353410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8249278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1B74739-CCB2-CFF0-B7BE-F6FAE5E1BA91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431140" y="1664898"/>
            <a:ext cx="3636984" cy="1520123"/>
          </a:xfrm>
          <a:prstGeom prst="bentConnector2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7F82602-4DE1-CC66-B00D-B8147D2D429A}"/>
              </a:ext>
            </a:extLst>
          </p:cNvPr>
          <p:cNvCxnSpPr>
            <a:cxnSpLocks/>
            <a:endCxn id="103" idx="0"/>
          </p:cNvCxnSpPr>
          <p:nvPr/>
        </p:nvCxnSpPr>
        <p:spPr>
          <a:xfrm rot="16200000" flipH="1">
            <a:off x="7819173" y="1913845"/>
            <a:ext cx="1520124" cy="1022227"/>
          </a:xfrm>
          <a:prstGeom prst="bentConnector3">
            <a:avLst>
              <a:gd name="adj1" fmla="val 62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DDC688C-B7F2-0034-20AF-95A1DDD2FB5F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564257" y="1915064"/>
            <a:ext cx="7397996" cy="1324279"/>
          </a:xfrm>
          <a:prstGeom prst="curvedConnector2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9665708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9618262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9306089" y="4269411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9799417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9271503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86136BF-E0FF-2E5C-C5D0-BAFB91872F5C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7585075" y="4097416"/>
            <a:ext cx="2033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2279C2AE-A1B2-952F-A759-011F76B680CE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7312630" y="2611944"/>
            <a:ext cx="775079" cy="479717"/>
          </a:xfrm>
          <a:prstGeom prst="curvedConnector3">
            <a:avLst>
              <a:gd name="adj1" fmla="val 50000"/>
            </a:avLst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1046104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10139255" y="354764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10468231" y="4780380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9491874" y="4740809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0474584" y="5904166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178526" y="6270174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stCxn id="119" idx="3"/>
            <a:endCxn id="137" idx="2"/>
          </p:cNvCxnSpPr>
          <p:nvPr/>
        </p:nvCxnSpPr>
        <p:spPr>
          <a:xfrm>
            <a:off x="9933127" y="3370488"/>
            <a:ext cx="527914" cy="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0CB7C63-F508-3971-C446-0AB840224EC1}"/>
              </a:ext>
            </a:extLst>
          </p:cNvPr>
          <p:cNvCxnSpPr>
            <a:stCxn id="137" idx="6"/>
            <a:endCxn id="139" idx="0"/>
          </p:cNvCxnSpPr>
          <p:nvPr/>
        </p:nvCxnSpPr>
        <p:spPr>
          <a:xfrm flipH="1">
            <a:off x="10649386" y="3378972"/>
            <a:ext cx="173964" cy="1401408"/>
          </a:xfrm>
          <a:prstGeom prst="bentConnector4">
            <a:avLst>
              <a:gd name="adj1" fmla="val -250416"/>
              <a:gd name="adj2" fmla="val 566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93673F4-F467-98D6-A52A-30F0D81B0EF9}"/>
              </a:ext>
            </a:extLst>
          </p:cNvPr>
          <p:cNvCxnSpPr>
            <a:stCxn id="139" idx="4"/>
            <a:endCxn id="141" idx="0"/>
          </p:cNvCxnSpPr>
          <p:nvPr/>
        </p:nvCxnSpPr>
        <p:spPr>
          <a:xfrm>
            <a:off x="10649386" y="5151316"/>
            <a:ext cx="6353" cy="7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0849" y="561710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10539322" y="268857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Code-base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7482" y="556954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8695955" y="256472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Computation (python shell)</a:t>
            </a:r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2DB34CC2-737B-FC31-E719-84B4449F6003}"/>
              </a:ext>
            </a:extLst>
          </p:cNvPr>
          <p:cNvCxnSpPr>
            <a:endCxn id="87" idx="7"/>
          </p:cNvCxnSpPr>
          <p:nvPr/>
        </p:nvCxnSpPr>
        <p:spPr>
          <a:xfrm rot="5400000">
            <a:off x="7744326" y="1627073"/>
            <a:ext cx="2064163" cy="1160376"/>
          </a:xfrm>
          <a:prstGeom prst="curvedConnector3">
            <a:avLst>
              <a:gd name="adj1" fmla="val 3411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DFC29E36-1594-D905-FD2B-27BA03CB6730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8135992" y="2430941"/>
            <a:ext cx="2761322" cy="309335"/>
          </a:xfrm>
          <a:prstGeom prst="curvedConnector3">
            <a:avLst>
              <a:gd name="adj1" fmla="val 93424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6AD672AA-FF0D-6ECC-7C50-524B4E2F3AEF}"/>
              </a:ext>
            </a:extLst>
          </p:cNvPr>
          <p:cNvCxnSpPr>
            <a:stCxn id="137" idx="1"/>
          </p:cNvCxnSpPr>
          <p:nvPr/>
        </p:nvCxnSpPr>
        <p:spPr>
          <a:xfrm rot="16200000" flipV="1">
            <a:off x="8922029" y="1655754"/>
            <a:ext cx="2026639" cy="1157505"/>
          </a:xfrm>
          <a:prstGeom prst="curvedConnector3">
            <a:avLst>
              <a:gd name="adj1" fmla="val 3637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9F9A9C-FA94-D84B-27C9-836114DCAEEE}"/>
              </a:ext>
            </a:extLst>
          </p:cNvPr>
          <p:cNvCxnSpPr>
            <a:endCxn id="120" idx="3"/>
          </p:cNvCxnSpPr>
          <p:nvPr/>
        </p:nvCxnSpPr>
        <p:spPr>
          <a:xfrm rot="16200000" flipH="1">
            <a:off x="7733325" y="2290566"/>
            <a:ext cx="2563666" cy="1312325"/>
          </a:xfrm>
          <a:prstGeom prst="curvedConnector3">
            <a:avLst>
              <a:gd name="adj1" fmla="val 105316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5227EC4-76A7-3EA0-7747-57C0420C9B28}"/>
              </a:ext>
            </a:extLst>
          </p:cNvPr>
          <p:cNvCxnSpPr>
            <a:endCxn id="137" idx="0"/>
          </p:cNvCxnSpPr>
          <p:nvPr/>
        </p:nvCxnSpPr>
        <p:spPr>
          <a:xfrm rot="5400000">
            <a:off x="9926801" y="1920342"/>
            <a:ext cx="1988557" cy="557766"/>
          </a:xfrm>
          <a:prstGeom prst="bentConnector3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816BA297-50C3-DFCE-BA44-63DD6678D220}"/>
              </a:ext>
            </a:extLst>
          </p:cNvPr>
          <p:cNvCxnSpPr>
            <a:cxnSpLocks/>
            <a:endCxn id="139" idx="6"/>
          </p:cNvCxnSpPr>
          <p:nvPr/>
        </p:nvCxnSpPr>
        <p:spPr>
          <a:xfrm rot="5400000">
            <a:off x="9631429" y="3398338"/>
            <a:ext cx="2766622" cy="368399"/>
          </a:xfrm>
          <a:prstGeom prst="curvedConnector2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15425" y="6164775"/>
            <a:ext cx="1407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586533" y="5606622"/>
            <a:ext cx="1470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20844" y="4974094"/>
            <a:ext cx="896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LLM node</a:t>
            </a:r>
          </a:p>
        </p:txBody>
      </p:sp>
    </p:spTree>
    <p:extLst>
      <p:ext uri="{BB962C8B-B14F-4D97-AF65-F5344CB8AC3E}">
        <p14:creationId xmlns:p14="http://schemas.microsoft.com/office/powerpoint/2010/main" val="396189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11987</TotalTime>
  <Words>52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arash sheikholeslam</dc:creator>
  <cp:lastModifiedBy>seyed arash sheikholeslam</cp:lastModifiedBy>
  <cp:revision>3</cp:revision>
  <dcterms:created xsi:type="dcterms:W3CDTF">2024-03-02T17:46:47Z</dcterms:created>
  <dcterms:modified xsi:type="dcterms:W3CDTF">2024-03-11T02:06:46Z</dcterms:modified>
</cp:coreProperties>
</file>