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C139-6171-8413-6ABE-3C82814B3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BE0B9-7114-95D2-F00A-519D29C3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09F7-0100-9EF3-8BD9-F8C5900B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D39B-C2E8-FCD8-3E75-55682E35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F562-34E1-7701-B9C0-1F31F35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01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5AFB-1256-9A60-719A-FD6C4B56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10DD2-CE15-5948-06A0-CEDEFD1B9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F9EF-07A7-FA1A-0411-9D9EF70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394F6-935C-87A4-3016-846BC07B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82E3-9827-1EBC-7C6E-4A59D88E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24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68A08-9708-4BC5-2035-67E680AF5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7BB07-4D86-42E7-3087-C1913A7FA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3072-883B-EF11-D222-86F4B867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4FBF-61B3-0B67-C01B-BF798FB6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B937-0EE2-6866-26A8-A360744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2A1C-7DC2-7CB7-C986-D1598238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0159-DE66-69C3-7DC2-6896B0689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296-58A1-AB7D-3CC0-83B49498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E947-AC27-9616-C907-94F0964E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EEE0-B939-AAA2-66AF-636D2A83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4A90-F3BE-1732-F53B-B5A99619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F1EF-B406-1D8B-CC0E-C32A5D46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083A-B5BD-1B79-D468-DAC7BFC3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F351-CC0B-56CB-0FD6-7C02E00C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7F0A-3250-D46B-C289-97312A1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9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B48E-D0D1-4558-1A8A-57DE20FA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257A-25BA-4196-4E16-57A976AA1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ED629-0B99-F424-0775-F4BE7400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F1A50-C200-7736-BA20-B41D4856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C4FF5-86E9-E5B6-435E-5E06BF28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5954-57A1-85C2-4A28-40115C5D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5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F0FE-A00F-F750-582F-13FD4585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B1A8-77BD-8662-B7A7-4B72730B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B7ADC-8009-C070-3286-F0462E24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45B80-2B4E-D42E-8219-52594A562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05822-CEA9-8EE5-8387-7A94CC07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FDA66-25C3-F47F-9C42-718EAD3E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E19F9-59AB-475A-200E-6F2FEF9E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548B-9959-7A4B-DAED-F78D8E6E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82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3D52-DC50-366C-2517-7DAEF4F9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9759D-0633-F2B4-4735-2EF0052E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2AC8D-0CF6-9E07-F7C5-3B3BBC2C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2513C-D6CD-9364-F4C9-FB54B8E4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69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9894C-05DE-AA9C-84A4-378D550E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B6800-CB36-CDFC-48AC-5DC0D347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1855-24EE-BFFC-5FC7-EC5B3D4B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6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D265-75D6-C808-3E5B-97345E4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C771-6684-3163-D3CF-597ADB552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6CAD3-1765-76B2-3EB2-5ED7B5787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391D2-3BF1-D66E-E84A-A8D1181C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75A9F-D7D9-E99F-B837-9B23044B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0B29A-F122-5AF6-A220-FFD55B5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63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6AE7-8EF2-3ABF-FB37-E4C14D55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23893-B26C-E329-ADC5-E812F0705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09D36-3248-7EA9-96AF-47B2B9CE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A260-D992-5933-0E59-41595170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7AD1-3D58-EAEB-A6B3-80A672AD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17AB6-9A3B-B781-957E-825C1667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36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47E5E-8FD3-3333-D357-A055BA7F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612A-CCC0-1CDB-F627-5C7CAE89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1E34-36CC-5A9C-140C-5A392584B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9796-E6D0-4ED4-A2BB-D21AF3172E1A}" type="datetimeFigureOut">
              <a:rPr lang="en-CA" smtClean="0"/>
              <a:t>2023-07-22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6898-14AE-BE6D-F916-CB1745E24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3E12-E9F2-F922-81E1-BFDFFA16E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F789-AA51-4E78-85A2-E338A6FC44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07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C70CD4-FF2A-6C5A-B662-B7E8DDB9EE65}"/>
              </a:ext>
            </a:extLst>
          </p:cNvPr>
          <p:cNvSpPr/>
          <p:nvPr/>
        </p:nvSpPr>
        <p:spPr>
          <a:xfrm>
            <a:off x="163901" y="405441"/>
            <a:ext cx="11826815" cy="59608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6E052-5564-3E38-75AD-DD3882BFFD8E}"/>
              </a:ext>
            </a:extLst>
          </p:cNvPr>
          <p:cNvSpPr/>
          <p:nvPr/>
        </p:nvSpPr>
        <p:spPr>
          <a:xfrm>
            <a:off x="474455" y="750498"/>
            <a:ext cx="1854679" cy="130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User:</a:t>
            </a:r>
            <a:br>
              <a:rPr lang="en-CA" dirty="0"/>
            </a:br>
            <a:r>
              <a:rPr lang="en-CA" dirty="0"/>
              <a:t>Initial 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B1546-08F9-AE89-61E2-1838631B893F}"/>
              </a:ext>
            </a:extLst>
          </p:cNvPr>
          <p:cNvSpPr/>
          <p:nvPr/>
        </p:nvSpPr>
        <p:spPr>
          <a:xfrm>
            <a:off x="474455" y="2691442"/>
            <a:ext cx="1854679" cy="1302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AI: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Satisfied or need Clarifications</a:t>
            </a:r>
          </a:p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2F1AD-AD54-B195-C42F-DD345CDE1869}"/>
              </a:ext>
            </a:extLst>
          </p:cNvPr>
          <p:cNvSpPr/>
          <p:nvPr/>
        </p:nvSpPr>
        <p:spPr>
          <a:xfrm>
            <a:off x="5320160" y="2691442"/>
            <a:ext cx="1854679" cy="1302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AI:</a:t>
            </a: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Ingest the user responses and creates a high-level design</a:t>
            </a:r>
          </a:p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E8BB4-4DF8-9506-9136-BAB381228428}"/>
              </a:ext>
            </a:extLst>
          </p:cNvPr>
          <p:cNvSpPr/>
          <p:nvPr/>
        </p:nvSpPr>
        <p:spPr>
          <a:xfrm>
            <a:off x="2945288" y="3994030"/>
            <a:ext cx="1854679" cy="1302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User:</a:t>
            </a:r>
            <a:br>
              <a:rPr lang="en-CA" dirty="0"/>
            </a:br>
            <a:r>
              <a:rPr lang="en-CA" dirty="0"/>
              <a:t>Response to clarification questions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0A49D91-D19E-A067-B738-FE94CE5261B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329134" y="3342736"/>
            <a:ext cx="616154" cy="13025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7EFC8B-8D41-89A6-8059-2FFCE76F9D3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29134" y="3342736"/>
            <a:ext cx="299102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AABC42-F86C-E314-C45E-3993B95B736A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799967" y="3342736"/>
            <a:ext cx="520193" cy="13025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D75147-025D-CBF9-D066-59652225205B}"/>
              </a:ext>
            </a:extLst>
          </p:cNvPr>
          <p:cNvSpPr txBox="1"/>
          <p:nvPr/>
        </p:nvSpPr>
        <p:spPr>
          <a:xfrm>
            <a:off x="3945683" y="2973404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Satisfied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6CEF4-49B3-99B2-110D-676354C1F55C}"/>
              </a:ext>
            </a:extLst>
          </p:cNvPr>
          <p:cNvSpPr txBox="1"/>
          <p:nvPr/>
        </p:nvSpPr>
        <p:spPr>
          <a:xfrm>
            <a:off x="1321088" y="4195950"/>
            <a:ext cx="174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Need </a:t>
            </a:r>
          </a:p>
          <a:p>
            <a:r>
              <a:rPr lang="en-CA" dirty="0"/>
              <a:t>Clarifications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48190-F07F-582F-4ED3-F18406C6B096}"/>
              </a:ext>
            </a:extLst>
          </p:cNvPr>
          <p:cNvSpPr/>
          <p:nvPr/>
        </p:nvSpPr>
        <p:spPr>
          <a:xfrm>
            <a:off x="7572189" y="2691442"/>
            <a:ext cx="1854679" cy="1302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AI:</a:t>
            </a: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JSON </a:t>
            </a:r>
            <a:r>
              <a:rPr lang="en-CA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dict</a:t>
            </a:r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modules, their connections and description of their function</a:t>
            </a:r>
          </a:p>
          <a:p>
            <a:pPr algn="ctr"/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7E7809-8E4A-0782-DD61-A0E5EA640B2B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7174839" y="3342736"/>
            <a:ext cx="3973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25CD3B-DC80-0C7C-0519-26F1189D01D7}"/>
              </a:ext>
            </a:extLst>
          </p:cNvPr>
          <p:cNvSpPr/>
          <p:nvPr/>
        </p:nvSpPr>
        <p:spPr>
          <a:xfrm>
            <a:off x="9862866" y="2691442"/>
            <a:ext cx="1854679" cy="1302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AI:</a:t>
            </a:r>
          </a:p>
          <a:p>
            <a:pPr algn="ctr"/>
            <a:r>
              <a:rPr lang="en-CA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modules and test benches</a:t>
            </a:r>
          </a:p>
          <a:p>
            <a:pPr algn="ctr"/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453638-0BDA-E323-01D0-CA592D8749F3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9426868" y="3342736"/>
            <a:ext cx="43599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064E39-B045-F9DA-58E6-0EE0D8E4FA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01795" y="2053086"/>
            <a:ext cx="0" cy="6383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004D37-C7D7-00DB-5A75-4AEAF61BB808}"/>
              </a:ext>
            </a:extLst>
          </p:cNvPr>
          <p:cNvSpPr txBox="1"/>
          <p:nvPr/>
        </p:nvSpPr>
        <p:spPr>
          <a:xfrm>
            <a:off x="1178043" y="5894422"/>
            <a:ext cx="101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Black Oracle Wrapper which contains pre-prompts and checks to guide the AI through a 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143804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2</cp:revision>
  <dcterms:created xsi:type="dcterms:W3CDTF">2023-07-22T22:36:48Z</dcterms:created>
  <dcterms:modified xsi:type="dcterms:W3CDTF">2023-07-22T22:39:28Z</dcterms:modified>
</cp:coreProperties>
</file>