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8402A-9060-EADC-F05E-2F6F3AD20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5521D-52B2-E5B6-A192-886BCC830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2FA5D-AA57-644A-38F7-1B48C49A0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CDFF-FE52-704B-9B25-53ED5843E384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85B37-40E1-4169-FCDC-52DAF0B28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F661B-7C13-FC91-3D75-36BB0879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A03C-025C-C543-AF0B-E8F429BCB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7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C50ED-457A-6438-89DD-EB89B9129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BF4D39-F050-148F-5B40-DAE5C137F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43036-F55B-931C-DB56-677BA0509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CDFF-FE52-704B-9B25-53ED5843E384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ADC57-BCFF-8E03-0659-DC78C4246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F2828-4BED-3081-2DEB-97B9E640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A03C-025C-C543-AF0B-E8F429BCB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36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6E939C-C757-0FC0-56A5-369C59B00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0003A-D364-1AAA-E584-247B3AC68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3832B-7967-EAAB-7986-7FC5F8ACB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CDFF-FE52-704B-9B25-53ED5843E384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1F88D-B89F-E661-F71A-34C2146B4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54F20-FAEF-9141-33AC-E662CA504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A03C-025C-C543-AF0B-E8F429BCB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7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DAEE6-D008-B3C2-1E8D-996B20F40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94F63-92CB-FABB-B782-0C7FE4982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A591A-5C75-83C6-D8F7-556D5667B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CDFF-FE52-704B-9B25-53ED5843E384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AE415-9E9C-D16F-5D19-28985844B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CF573-6C0C-D035-6BC7-44D592F6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A03C-025C-C543-AF0B-E8F429BCB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3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BB99-D70E-6B3A-4134-E7069473D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B1EA6-E0EB-A570-460A-664F1F78F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9A875-7502-9506-9178-EFCB1F4E2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CDFF-FE52-704B-9B25-53ED5843E384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E17CA-3251-BEEB-8C37-2F0DF3FC1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A22C1-23C1-C4A0-49D3-CA31B51C0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A03C-025C-C543-AF0B-E8F429BCB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07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51EF0-3FE6-9D4B-736B-1DAFA0AEB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F7F9E-53EE-CA11-38E7-45E640134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4116-4799-32F3-79CA-9C5F8C8B1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0B84B-5968-8F03-E617-88128F33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CDFF-FE52-704B-9B25-53ED5843E384}" type="datetimeFigureOut">
              <a:rPr lang="en-US" smtClean="0"/>
              <a:t>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F308A-F7AD-E058-BFCB-6BDC4B61A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47278-D284-BE88-7F08-E7BA948A8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A03C-025C-C543-AF0B-E8F429BCB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11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62004-3D3F-FC63-26D4-49CEDE100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A88B3-A279-4F4A-57A4-C175FCEB4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3ACBD-152D-B3DE-5A0E-210C5A85F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063026-DA3C-F867-E863-5435776E75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279018-D53F-56AF-D6AF-6B2FC2D781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A7D3E2-F0FC-1EC3-DF30-42FE94A3D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CDFF-FE52-704B-9B25-53ED5843E384}" type="datetimeFigureOut">
              <a:rPr lang="en-US" smtClean="0"/>
              <a:t>1/17/23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C2E671-0F4D-493F-75C2-C18C97541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6F7D34-18DC-5BEA-FA1B-B144E7A4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A03C-025C-C543-AF0B-E8F429BCB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7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87595-C55F-DEEE-0276-D5FA6445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05ACF3-5A08-44D4-303F-D75446CD3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CDFF-FE52-704B-9B25-53ED5843E384}" type="datetimeFigureOut">
              <a:rPr lang="en-US" smtClean="0"/>
              <a:t>1/17/23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35716-CFD0-E163-004D-136879CA3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1C7DFD-1C11-D8EF-CBE2-DAAAA553A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A03C-025C-C543-AF0B-E8F429BCB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7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1C7D6A-FE53-ACBC-57CD-F437E3BEE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CDFF-FE52-704B-9B25-53ED5843E384}" type="datetimeFigureOut">
              <a:rPr lang="en-US" smtClean="0"/>
              <a:t>1/17/23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13623E-9704-94E2-0AF7-95E88812C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5A566-CDD4-BBF3-1ECA-F5654111F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A03C-025C-C543-AF0B-E8F429BCB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84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C4941-DEFF-612E-DE34-99B9A2685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69271-AD2A-F693-42C0-AA9158DC2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E513-3436-BAD5-DA7D-D420B102D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3B371-AA64-A4B3-04EE-D9F7B13DC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CDFF-FE52-704B-9B25-53ED5843E384}" type="datetimeFigureOut">
              <a:rPr lang="en-US" smtClean="0"/>
              <a:t>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62781-7184-E3AF-5BB7-DEA721488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5A8B2-F88F-E347-BBFC-CAEF70130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A03C-025C-C543-AF0B-E8F429BCB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83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D9394-ADEF-25C6-E101-B66AC8F98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718AEE-998F-207D-1274-DED7074AE2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70681-3226-B1CA-7109-E0AD541A0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2FE9C-BD52-906E-8C37-932A8B010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CDFF-FE52-704B-9B25-53ED5843E384}" type="datetimeFigureOut">
              <a:rPr lang="en-US" smtClean="0"/>
              <a:t>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44C60-6B17-9CAC-AE3B-B57FC080E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92D44-B80A-AC65-F3D0-DF6B41532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A03C-025C-C543-AF0B-E8F429BCB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48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DE86E9-610C-ADEB-12A8-A234CCD15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587AD-2BD4-EC8B-E833-64AD43654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82ACA-7510-E264-E06B-445B171CC8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4CDFF-FE52-704B-9B25-53ED5843E384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A21E2-859C-8CDE-AFA5-3309C5023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EF723-A0C3-5A60-0C12-3163FE5E3E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7A03C-025C-C543-AF0B-E8F429BCB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30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DD1D22-5013-B48C-718B-F1A7468C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Read a scientific paper with a critical eye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EEF987-67F8-5A04-FBE2-F6965B633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111" y="1862023"/>
            <a:ext cx="11371633" cy="446952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Focus on research questions and findings (</a:t>
            </a:r>
            <a:r>
              <a:rPr lang="en-US" b="1" dirty="0"/>
              <a:t>abstract, figures</a:t>
            </a:r>
            <a:r>
              <a:rPr lang="en-US" dirty="0"/>
              <a:t>)</a:t>
            </a:r>
          </a:p>
          <a:p>
            <a:r>
              <a:rPr lang="en-US" dirty="0"/>
              <a:t>Pull key concepts from the </a:t>
            </a:r>
            <a:r>
              <a:rPr lang="en-US" b="1" dirty="0"/>
              <a:t>methods</a:t>
            </a:r>
            <a:r>
              <a:rPr lang="en-US" dirty="0"/>
              <a:t> in order to critique experimental design</a:t>
            </a:r>
          </a:p>
          <a:p>
            <a:pPr lvl="1"/>
            <a:r>
              <a:rPr lang="en-US" dirty="0"/>
              <a:t>Correspondence between experimental design and the question being asked</a:t>
            </a:r>
          </a:p>
          <a:p>
            <a:pPr lvl="1"/>
            <a:r>
              <a:rPr lang="en-US" dirty="0"/>
              <a:t>Observational vs experimental </a:t>
            </a:r>
          </a:p>
          <a:p>
            <a:pPr lvl="1"/>
            <a:r>
              <a:rPr lang="en-US" dirty="0"/>
              <a:t>Replication</a:t>
            </a:r>
          </a:p>
          <a:p>
            <a:pPr lvl="1"/>
            <a:r>
              <a:rPr lang="en-US" dirty="0"/>
              <a:t>Experimental design issues</a:t>
            </a:r>
          </a:p>
          <a:p>
            <a:r>
              <a:rPr lang="en-US" dirty="0"/>
              <a:t>Briefly skim </a:t>
            </a:r>
            <a:r>
              <a:rPr lang="en-US" b="1" dirty="0"/>
              <a:t>results</a:t>
            </a:r>
          </a:p>
          <a:p>
            <a:r>
              <a:rPr lang="en-US" dirty="0"/>
              <a:t>Read </a:t>
            </a:r>
            <a:r>
              <a:rPr lang="en-US" b="1" dirty="0"/>
              <a:t>introduction</a:t>
            </a:r>
            <a:r>
              <a:rPr lang="en-US" dirty="0"/>
              <a:t> with an eye towards understanding concepts that are important for understanding this study system</a:t>
            </a:r>
          </a:p>
          <a:p>
            <a:r>
              <a:rPr lang="en-US" dirty="0"/>
              <a:t>Deeply read </a:t>
            </a:r>
            <a:r>
              <a:rPr lang="en-US" b="1" dirty="0"/>
              <a:t>discussion</a:t>
            </a:r>
            <a:r>
              <a:rPr lang="en-US" dirty="0"/>
              <a:t> to contextual findings, identify experimental drawbacks and </a:t>
            </a:r>
            <a:r>
              <a:rPr lang="en-US" i="1" dirty="0"/>
              <a:t>take-home message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46C177-4028-72B2-7AB2-3769017E45DB}"/>
              </a:ext>
            </a:extLst>
          </p:cNvPr>
          <p:cNvSpPr txBox="1"/>
          <p:nvPr/>
        </p:nvSpPr>
        <p:spPr>
          <a:xfrm>
            <a:off x="1857983" y="1461265"/>
            <a:ext cx="815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We don’t often just read through a research paper from abstract to conclusions.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8B07EA-5794-20E1-66F4-5849AE158DAB}"/>
              </a:ext>
            </a:extLst>
          </p:cNvPr>
          <p:cNvSpPr txBox="1"/>
          <p:nvPr/>
        </p:nvSpPr>
        <p:spPr>
          <a:xfrm>
            <a:off x="1857982" y="6039805"/>
            <a:ext cx="8151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Complete workshop activity one and submit worksheet through the workshop activity 1 submission box</a:t>
            </a:r>
          </a:p>
        </p:txBody>
      </p:sp>
    </p:spTree>
    <p:extLst>
      <p:ext uri="{BB962C8B-B14F-4D97-AF65-F5344CB8AC3E}">
        <p14:creationId xmlns:p14="http://schemas.microsoft.com/office/powerpoint/2010/main" val="3480951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107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Read a scientific paper with a critical eye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2023-01-17T15:34:18Z</dcterms:created>
  <dcterms:modified xsi:type="dcterms:W3CDTF">2023-01-17T15:58:48Z</dcterms:modified>
</cp:coreProperties>
</file>