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0"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1234" y="18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BCAD085-E8A6-8845-BD4E-CB4CCA059FC4}" type="datetimeFigureOut">
              <a:rPr lang="en-US" smtClean="0"/>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BCAD085-E8A6-8845-BD4E-CB4CCA059FC4}" type="datetimeFigureOut">
              <a:rPr lang="en-US" smtClean="0"/>
              <a:t>6/15/2025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1FF6DA9-008F-8B48-92A6-B652298478B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Проектна задача по предметот НВД</a:t>
            </a:r>
          </a:p>
        </p:txBody>
      </p:sp>
      <p:sp>
        <p:nvSpPr>
          <p:cNvPr id="3" name="Subtitle 2"/>
          <p:cNvSpPr>
            <a:spLocks noGrp="1"/>
          </p:cNvSpPr>
          <p:nvPr>
            <p:ph type="subTitle" idx="1"/>
          </p:nvPr>
        </p:nvSpPr>
        <p:spPr/>
        <p:txBody>
          <a:bodyPr/>
          <a:lstStyle/>
          <a:p>
            <a:r>
              <a:t>Веб-апликација за сместување во студентски домови</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Најава</a:t>
            </a:r>
            <a:r>
              <a:rPr dirty="0"/>
              <a:t> </a:t>
            </a:r>
            <a:r>
              <a:rPr dirty="0" err="1"/>
              <a:t>на</a:t>
            </a:r>
            <a:r>
              <a:rPr dirty="0"/>
              <a:t> </a:t>
            </a:r>
            <a:r>
              <a:rPr dirty="0" err="1"/>
              <a:t>профилот</a:t>
            </a:r>
            <a:endParaRPr dirty="0"/>
          </a:p>
        </p:txBody>
      </p:sp>
      <p:sp>
        <p:nvSpPr>
          <p:cNvPr id="4" name="Rounded Rectangle 3"/>
          <p:cNvSpPr/>
          <p:nvPr/>
        </p:nvSpPr>
        <p:spPr>
          <a:xfrm>
            <a:off x="3124199" y="3809999"/>
            <a:ext cx="5748867" cy="2904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Lenovo\Desktop\NVD SLIKI\viber_image_2025-06-15_02-12-31-3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698" y="3980171"/>
            <a:ext cx="5310769" cy="25637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a:off x="152400" y="1913468"/>
            <a:ext cx="2667001" cy="2506132"/>
          </a:xfrm>
          <a:prstGeom prst="wedgeRoundRectCallout">
            <a:avLst>
              <a:gd name="adj1" fmla="val 47103"/>
              <a:gd name="adj2" fmla="val 781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9033" y="2036234"/>
            <a:ext cx="2353734" cy="2260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7135" y="2078561"/>
            <a:ext cx="2315632" cy="2484971"/>
          </a:xfrm>
        </p:spPr>
        <p:txBody>
          <a:bodyPr>
            <a:noAutofit/>
          </a:bodyPr>
          <a:lstStyle/>
          <a:p>
            <a:pPr marL="0" indent="0">
              <a:buNone/>
            </a:pPr>
            <a:r>
              <a:rPr lang="ru-RU" sz="1600" b="1" dirty="0">
                <a:solidFill>
                  <a:schemeClr val="bg2">
                    <a:lumMod val="75000"/>
                  </a:schemeClr>
                </a:solidFill>
              </a:rPr>
              <a:t>На почетната страна имаме логин форма преку која корисникот се најавува на страната со веќе преземени податоци од министерство за образование и наука</a:t>
            </a:r>
          </a:p>
          <a:p>
            <a:pPr marL="0" indent="0">
              <a:buNone/>
            </a:pPr>
            <a:endParaRPr sz="1600" b="1" dirty="0">
              <a:solidFill>
                <a:schemeClr val="bg2">
                  <a:lumMod val="75000"/>
                </a:schemeClr>
              </a:solidFill>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Избор на соба</a:t>
            </a:r>
          </a:p>
        </p:txBody>
      </p:sp>
      <p:sp>
        <p:nvSpPr>
          <p:cNvPr id="4" name="Rounded Rectangle 3"/>
          <p:cNvSpPr/>
          <p:nvPr/>
        </p:nvSpPr>
        <p:spPr>
          <a:xfrm>
            <a:off x="113613" y="2379135"/>
            <a:ext cx="5867400" cy="2810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Lenovo\Desktop\NVD SLIKI\viber_image_2025-06-15_13-19-44-5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3" y="2512776"/>
            <a:ext cx="5520267" cy="2507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rot="5400000">
            <a:off x="6052146" y="3698414"/>
            <a:ext cx="3008708" cy="2937934"/>
          </a:xfrm>
          <a:prstGeom prst="wedgeRoundRectCallout">
            <a:avLst>
              <a:gd name="adj1" fmla="val 1491"/>
              <a:gd name="adj2" fmla="val 765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223000" y="3784602"/>
            <a:ext cx="2658533" cy="27601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49999" y="3903134"/>
            <a:ext cx="2590801" cy="2768601"/>
          </a:xfrm>
        </p:spPr>
        <p:txBody>
          <a:bodyPr>
            <a:normAutofit fontScale="85000" lnSpcReduction="20000"/>
          </a:bodyPr>
          <a:lstStyle/>
          <a:p>
            <a:pPr marL="0" indent="0">
              <a:buNone/>
            </a:pPr>
            <a:r>
              <a:rPr lang="mk-MK" sz="2000" b="1" dirty="0" smtClean="0">
                <a:solidFill>
                  <a:schemeClr val="bg2">
                    <a:lumMod val="75000"/>
                  </a:schemeClr>
                </a:solidFill>
              </a:rPr>
              <a:t>По успешна најава, следен чекор на секој нов корисник е избор на соба. Поглед на оваа страна имаме само при прв влез на страната за да избереме соба.Од десната страна имаме преглед за дали некој веќе има некој вселено во собата и копче за резервација на место.</a:t>
            </a:r>
            <a:endParaRPr sz="2000" b="1" dirty="0">
              <a:solidFill>
                <a:schemeClr val="bg2">
                  <a:lumMod val="75000"/>
                </a:schemeClr>
              </a:solidFill>
            </a:endParaRPr>
          </a:p>
          <a:p>
            <a:endParaRPr dirty="0"/>
          </a:p>
          <a:p>
            <a:pPr marL="0" indent="0">
              <a:buNone/>
            </a:pPr>
            <a:endParaRPr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Почетна страна по избор на соба</a:t>
            </a:r>
          </a:p>
        </p:txBody>
      </p:sp>
      <p:sp>
        <p:nvSpPr>
          <p:cNvPr id="4" name="Rounded Rectangle 3"/>
          <p:cNvSpPr/>
          <p:nvPr/>
        </p:nvSpPr>
        <p:spPr>
          <a:xfrm>
            <a:off x="3598139" y="4250268"/>
            <a:ext cx="4724400" cy="249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Lenovo\Desktop\NVD SLIKI\viber_image_2025-06-15_02-12-24-0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362" y="4428066"/>
            <a:ext cx="4413955" cy="2142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a:off x="296335" y="2463800"/>
            <a:ext cx="5918200" cy="1659465"/>
          </a:xfrm>
          <a:prstGeom prst="wedgeRoundRectCallout">
            <a:avLst>
              <a:gd name="adj1" fmla="val -518"/>
              <a:gd name="adj2" fmla="val 88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7200" y="2590800"/>
            <a:ext cx="5604933" cy="14054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9533" y="2650067"/>
            <a:ext cx="5520266" cy="1405468"/>
          </a:xfrm>
        </p:spPr>
        <p:txBody>
          <a:bodyPr>
            <a:normAutofit fontScale="85000" lnSpcReduction="20000"/>
          </a:bodyPr>
          <a:lstStyle/>
          <a:p>
            <a:pPr marL="0" indent="0">
              <a:buNone/>
            </a:pPr>
            <a:r>
              <a:rPr lang="ru-RU" sz="2200" b="1" dirty="0">
                <a:solidFill>
                  <a:schemeClr val="bg2">
                    <a:lumMod val="75000"/>
                  </a:schemeClr>
                </a:solidFill>
              </a:rPr>
              <a:t>Откако ќе се избере соба, корисникот се носи на главната страница</a:t>
            </a:r>
            <a:r>
              <a:rPr sz="2200" b="1" dirty="0" smtClean="0">
                <a:solidFill>
                  <a:schemeClr val="bg2">
                    <a:lumMod val="75000"/>
                  </a:schemeClr>
                </a:solidFill>
              </a:rPr>
              <a:t>. </a:t>
            </a:r>
            <a:r>
              <a:rPr lang="ru-RU" b="1" dirty="0">
                <a:solidFill>
                  <a:schemeClr val="bg2">
                    <a:lumMod val="75000"/>
                  </a:schemeClr>
                </a:solidFill>
              </a:rPr>
              <a:t>Тука се прикажани информации за достапни машини за перење, изгубени и најдени </a:t>
            </a:r>
            <a:r>
              <a:rPr lang="ru-RU" b="1" dirty="0" smtClean="0">
                <a:solidFill>
                  <a:schemeClr val="bg2">
                    <a:lumMod val="75000"/>
                  </a:schemeClr>
                </a:solidFill>
              </a:rPr>
              <a:t>предмети </a:t>
            </a:r>
            <a:r>
              <a:rPr lang="ru-RU" b="1" dirty="0">
                <a:solidFill>
                  <a:schemeClr val="bg2">
                    <a:lumMod val="75000"/>
                  </a:schemeClr>
                </a:solidFill>
              </a:rPr>
              <a:t>и студентски настани.</a:t>
            </a:r>
          </a:p>
          <a:p>
            <a:pPr marL="0" indent="0">
              <a:buNone/>
            </a:pPr>
            <a:endParaRPr dirty="0">
              <a:solidFill>
                <a:schemeClr val="bg1"/>
              </a:solidFill>
            </a:endParaRPr>
          </a:p>
          <a:p>
            <a:pPr marL="0" indent="0">
              <a:buNone/>
            </a:pPr>
            <a:endParaRPr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smtClean="0"/>
              <a:t>Изгубено/најдено</a:t>
            </a:r>
            <a:endParaRPr dirty="0"/>
          </a:p>
        </p:txBody>
      </p:sp>
      <p:sp>
        <p:nvSpPr>
          <p:cNvPr id="4" name="Rounded Rectangle 3"/>
          <p:cNvSpPr/>
          <p:nvPr/>
        </p:nvSpPr>
        <p:spPr>
          <a:xfrm>
            <a:off x="2857499" y="3852333"/>
            <a:ext cx="3141133" cy="30056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C:\Users\Lenovo\Desktop\NVD SLIKI\viber_image_2025-06-15_02-12-27-0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439" y="4090987"/>
            <a:ext cx="2773251" cy="2528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a:off x="116208" y="2362200"/>
            <a:ext cx="5139262" cy="1430866"/>
          </a:xfrm>
          <a:prstGeom prst="wedgeRoundRectCallout">
            <a:avLst>
              <a:gd name="adj1" fmla="val -2828"/>
              <a:gd name="adj2" fmla="val 713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13267" y="2489199"/>
            <a:ext cx="4792133" cy="1176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7137" y="2531532"/>
            <a:ext cx="4718263" cy="1092200"/>
          </a:xfrm>
        </p:spPr>
        <p:txBody>
          <a:bodyPr>
            <a:normAutofit fontScale="92500" lnSpcReduction="10000"/>
          </a:bodyPr>
          <a:lstStyle/>
          <a:p>
            <a:pPr marL="0" indent="0">
              <a:buNone/>
            </a:pPr>
            <a:r>
              <a:rPr lang="mk-MK" b="1" dirty="0" smtClean="0">
                <a:solidFill>
                  <a:schemeClr val="bg2">
                    <a:lumMod val="75000"/>
                  </a:schemeClr>
                </a:solidFill>
              </a:rPr>
              <a:t>Со клик на копчето плус кај формата изгубено/најдено имаме можност да додадеме изгубен предмет.</a:t>
            </a:r>
            <a:endParaRPr b="1" dirty="0">
              <a:solidFill>
                <a:schemeClr val="bg2">
                  <a:lumMod val="75000"/>
                </a:schemeClr>
              </a:solidFill>
            </a:endParaRPr>
          </a:p>
          <a:p>
            <a:pPr marL="0" indent="0">
              <a:buNone/>
            </a:pPr>
            <a:endParaRPr b="1" dirty="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Профил на студентот</a:t>
            </a:r>
          </a:p>
        </p:txBody>
      </p:sp>
      <p:sp>
        <p:nvSpPr>
          <p:cNvPr id="4" name="Rounded Rectangle 3"/>
          <p:cNvSpPr/>
          <p:nvPr/>
        </p:nvSpPr>
        <p:spPr>
          <a:xfrm>
            <a:off x="6122962" y="3860799"/>
            <a:ext cx="2040307" cy="276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Lenovo\Desktop\NVD SLIKI\viber_image_2025-06-15_02-12-29-7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250" y="4021665"/>
            <a:ext cx="1893729" cy="24468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a:off x="313266" y="2489200"/>
            <a:ext cx="5300133" cy="2311400"/>
          </a:xfrm>
          <a:prstGeom prst="wedgeRoundRectCallout">
            <a:avLst>
              <a:gd name="adj1" fmla="val 53768"/>
              <a:gd name="adj2" fmla="val 716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7200" y="2607733"/>
            <a:ext cx="5003800" cy="2057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1" y="2777068"/>
            <a:ext cx="5080000" cy="1888066"/>
          </a:xfrm>
        </p:spPr>
        <p:txBody>
          <a:bodyPr>
            <a:normAutofit fontScale="92500" lnSpcReduction="20000"/>
          </a:bodyPr>
          <a:lstStyle/>
          <a:p>
            <a:pPr marL="0" indent="0">
              <a:buNone/>
            </a:pPr>
            <a:r>
              <a:rPr lang="ru-RU" b="1" dirty="0">
                <a:solidFill>
                  <a:schemeClr val="bg2">
                    <a:lumMod val="75000"/>
                  </a:schemeClr>
                </a:solidFill>
              </a:rPr>
              <a:t>При клик на копчето „Профил“ се отвора форма со личните податоци на корисникот. Исто така имаме и две копчиња од којшто едното за пријавување на проблем и другото за одјава.</a:t>
            </a:r>
            <a:endParaRPr lang="ru-RU" dirty="0"/>
          </a:p>
          <a:p>
            <a:pPr marL="0" indent="0">
              <a:buNone/>
            </a:pPr>
            <a:endParaRPr dirty="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Пријавување проблем</a:t>
            </a:r>
          </a:p>
        </p:txBody>
      </p:sp>
      <p:sp>
        <p:nvSpPr>
          <p:cNvPr id="4" name="Rounded Rectangle 3"/>
          <p:cNvSpPr/>
          <p:nvPr/>
        </p:nvSpPr>
        <p:spPr>
          <a:xfrm>
            <a:off x="127000" y="3827464"/>
            <a:ext cx="4521200" cy="294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descr="C:\Users\Lenovo\Desktop\NVD SLIKI\viber_image_2025-06-15_02-12-2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62" y="4017964"/>
            <a:ext cx="4011675" cy="2565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a:off x="5401734" y="2624667"/>
            <a:ext cx="3572933" cy="2607734"/>
          </a:xfrm>
          <a:prstGeom prst="wedgeRoundRectCallout">
            <a:avLst>
              <a:gd name="adj1" fmla="val -67116"/>
              <a:gd name="adj2" fmla="val 81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588000" y="2789767"/>
            <a:ext cx="3200400" cy="22775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72667" y="2789767"/>
            <a:ext cx="3014133" cy="2349500"/>
          </a:xfrm>
        </p:spPr>
        <p:txBody>
          <a:bodyPr>
            <a:normAutofit lnSpcReduction="10000"/>
          </a:bodyPr>
          <a:lstStyle/>
          <a:p>
            <a:pPr marL="0" indent="0">
              <a:buNone/>
            </a:pPr>
            <a:r>
              <a:rPr lang="mk-MK" sz="2200" b="1" dirty="0" smtClean="0">
                <a:solidFill>
                  <a:schemeClr val="bg2">
                    <a:lumMod val="75000"/>
                  </a:schemeClr>
                </a:solidFill>
              </a:rPr>
              <a:t>Во формата за профилот имаме можност да </a:t>
            </a:r>
            <a:r>
              <a:rPr lang="mk-MK" sz="2200" b="1" dirty="0" smtClean="0">
                <a:solidFill>
                  <a:schemeClr val="bg2">
                    <a:lumMod val="75000"/>
                  </a:schemeClr>
                </a:solidFill>
              </a:rPr>
              <a:t>пријавиме било како проблем со собата како изгорена сијалица, скршена брава или слично.</a:t>
            </a:r>
            <a:endParaRPr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k-MK" dirty="0"/>
              <a:t>Коментари (пофалби/поплаки)</a:t>
            </a:r>
            <a:endParaRPr dirty="0"/>
          </a:p>
        </p:txBody>
      </p:sp>
      <p:sp>
        <p:nvSpPr>
          <p:cNvPr id="4" name="Rounded Rectangle 3"/>
          <p:cNvSpPr/>
          <p:nvPr/>
        </p:nvSpPr>
        <p:spPr>
          <a:xfrm>
            <a:off x="1075269" y="4267200"/>
            <a:ext cx="6933671" cy="2350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Users\Lenovo\Desktop\NVD SLIKI\viber_image_2025-06-15_02-12-25-3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071" y="4390930"/>
            <a:ext cx="6460066" cy="21025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Rounded Rectangular Callout 5"/>
          <p:cNvSpPr/>
          <p:nvPr/>
        </p:nvSpPr>
        <p:spPr>
          <a:xfrm>
            <a:off x="541867" y="2565400"/>
            <a:ext cx="7721600" cy="1312333"/>
          </a:xfrm>
          <a:prstGeom prst="wedgeRoundRectCallout">
            <a:avLst>
              <a:gd name="adj1" fmla="val -3434"/>
              <a:gd name="adj2" fmla="val 754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45067" y="2658534"/>
            <a:ext cx="7391400" cy="11091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4937" y="2683938"/>
            <a:ext cx="7298530" cy="1126067"/>
          </a:xfrm>
        </p:spPr>
        <p:txBody>
          <a:bodyPr>
            <a:normAutofit fontScale="92500" lnSpcReduction="20000"/>
          </a:bodyPr>
          <a:lstStyle/>
          <a:p>
            <a:pPr marL="0" indent="0">
              <a:buNone/>
            </a:pPr>
            <a:r>
              <a:rPr lang="mk-MK" sz="2000" b="1" dirty="0" smtClean="0">
                <a:solidFill>
                  <a:schemeClr val="bg2">
                    <a:lumMod val="75000"/>
                  </a:schemeClr>
                </a:solidFill>
              </a:rPr>
              <a:t>Во полето за коментари имаме можност да напишеме свое мислење и да оставиме оцена за некоја услуга во студентскиот </a:t>
            </a:r>
            <a:r>
              <a:rPr lang="mk-MK" sz="2000" b="1" dirty="0" smtClean="0">
                <a:solidFill>
                  <a:schemeClr val="bg2">
                    <a:lumMod val="75000"/>
                  </a:schemeClr>
                </a:solidFill>
              </a:rPr>
              <a:t> дом, </a:t>
            </a:r>
            <a:r>
              <a:rPr lang="mk-MK" sz="2000" b="1" dirty="0" smtClean="0">
                <a:solidFill>
                  <a:schemeClr val="bg2">
                    <a:lumMod val="75000"/>
                  </a:schemeClr>
                </a:solidFill>
              </a:rPr>
              <a:t>или пак некоја сугестија (што би сакале да се смени во студентскиот во иднина)</a:t>
            </a:r>
            <a:endParaRPr sz="2000" b="1" dirty="0">
              <a:solidFill>
                <a:schemeClr val="bg2">
                  <a:lumMod val="75000"/>
                </a:schemeClr>
              </a:solidFill>
            </a:endParaRPr>
          </a:p>
          <a:p>
            <a:endParaRPr sz="2000" dirty="0"/>
          </a:p>
          <a:p>
            <a:pPr marL="0" indent="0">
              <a:buNone/>
            </a:pPr>
            <a:endParaRPr sz="2000"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Изработиле:</a:t>
            </a:r>
          </a:p>
        </p:txBody>
      </p:sp>
      <p:sp>
        <p:nvSpPr>
          <p:cNvPr id="4" name="Rounded Rectangle 3"/>
          <p:cNvSpPr/>
          <p:nvPr/>
        </p:nvSpPr>
        <p:spPr>
          <a:xfrm>
            <a:off x="550333" y="2666999"/>
            <a:ext cx="4055533" cy="2573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12800" y="2895600"/>
            <a:ext cx="3547533" cy="21505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41401" y="3200401"/>
            <a:ext cx="3725333" cy="2362200"/>
          </a:xfrm>
        </p:spPr>
        <p:txBody>
          <a:bodyPr/>
          <a:lstStyle/>
          <a:p>
            <a:pPr marL="0" indent="0">
              <a:buNone/>
            </a:pPr>
            <a:r>
              <a:rPr lang="ru-RU" b="1" dirty="0">
                <a:solidFill>
                  <a:schemeClr val="bg2">
                    <a:lumMod val="75000"/>
                  </a:schemeClr>
                </a:solidFill>
              </a:rPr>
              <a:t>Сара Станковска</a:t>
            </a:r>
          </a:p>
          <a:p>
            <a:pPr marL="0" indent="0">
              <a:buNone/>
            </a:pPr>
            <a:r>
              <a:rPr lang="ru-RU" b="1" dirty="0">
                <a:solidFill>
                  <a:schemeClr val="bg2">
                    <a:lumMod val="75000"/>
                  </a:schemeClr>
                </a:solidFill>
              </a:rPr>
              <a:t>Виктор Китановски</a:t>
            </a:r>
          </a:p>
          <a:p>
            <a:pPr marL="0" indent="0">
              <a:buNone/>
            </a:pPr>
            <a:r>
              <a:rPr lang="ru-RU" b="1" dirty="0">
                <a:solidFill>
                  <a:schemeClr val="bg2">
                    <a:lumMod val="75000"/>
                  </a:schemeClr>
                </a:solidFill>
              </a:rPr>
              <a:t>Никола Станковски</a:t>
            </a:r>
          </a:p>
          <a:p>
            <a:pPr marL="0" indent="0">
              <a:buNone/>
            </a:pPr>
            <a:endParaRPr b="1" dirty="0">
              <a:solidFill>
                <a:schemeClr val="bg2">
                  <a:lumMod val="75000"/>
                </a:schemeClr>
              </a:solidFill>
            </a:endParaRPr>
          </a:p>
        </p:txBody>
      </p:sp>
    </p:spTree>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113</TotalTime>
  <Words>253</Words>
  <Application>Microsoft Office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Проектна задача по предметот НВД</vt:lpstr>
      <vt:lpstr>Најава на профилот</vt:lpstr>
      <vt:lpstr>Избор на соба</vt:lpstr>
      <vt:lpstr>Почетна страна по избор на соба</vt:lpstr>
      <vt:lpstr>Изгубено/најдено</vt:lpstr>
      <vt:lpstr>Профил на студентот</vt:lpstr>
      <vt:lpstr>Пријавување проблем</vt:lpstr>
      <vt:lpstr>Коментари (пофалби/поплаки)</vt:lpstr>
      <vt:lpstr>Изработиле:</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Проектна задача по предметот НВД</dc:title>
  <dc:creator>Lenovo</dc:creator>
  <dc:description>generated using python-pptx</dc:description>
  <cp:lastModifiedBy>Lenovo</cp:lastModifiedBy>
  <cp:revision>12</cp:revision>
  <dcterms:created xsi:type="dcterms:W3CDTF">2013-01-27T09:14:16Z</dcterms:created>
  <dcterms:modified xsi:type="dcterms:W3CDTF">2025-06-15T17:42:16Z</dcterms:modified>
</cp:coreProperties>
</file>