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70" r:id="rId3"/>
    <p:sldId id="257" r:id="rId4"/>
    <p:sldId id="258" r:id="rId5"/>
    <p:sldId id="259" r:id="rId6"/>
    <p:sldId id="263" r:id="rId7"/>
    <p:sldId id="264" r:id="rId8"/>
    <p:sldId id="268" r:id="rId9"/>
  </p:sldIdLst>
  <p:sldSz cx="14630400" cy="8229600"/>
  <p:notesSz cx="8229600" cy="14630400"/>
  <p:embeddedFontLst>
    <p:embeddedFont>
      <p:font typeface="Cabin" panose="020B0604020202020204" charset="0"/>
      <p:regular r:id="rId11"/>
    </p:embeddedFont>
    <p:embeddedFont>
      <p:font typeface="Unbounde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EA003-C57C-40E1-90EC-EA2A42675C04}" v="9" dt="2025-06-09T04:12:44.970"/>
    <p1510:client id="{F3DA4C53-C6F7-42D9-A9F8-FFE51E370B8E}" v="1" dt="2025-06-08T08:41:47.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28" d="100"/>
          <a:sy n="128" d="100"/>
        </p:scale>
        <p:origin x="53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t Iriart" userId="0b6fb8f4b0c117dd" providerId="LiveId" clId="{0A0EA003-C57C-40E1-90EC-EA2A42675C04}"/>
    <pc:docChg chg="undo custSel addSld delSld modSld modMainMaster">
      <pc:chgData name="Kurt Iriart" userId="0b6fb8f4b0c117dd" providerId="LiveId" clId="{0A0EA003-C57C-40E1-90EC-EA2A42675C04}" dt="2025-06-09T04:14:29.787" v="1945" actId="123"/>
      <pc:docMkLst>
        <pc:docMk/>
      </pc:docMkLst>
      <pc:sldChg chg="modSp mod">
        <pc:chgData name="Kurt Iriart" userId="0b6fb8f4b0c117dd" providerId="LiveId" clId="{0A0EA003-C57C-40E1-90EC-EA2A42675C04}" dt="2025-06-09T02:22:21.234" v="26" actId="20577"/>
        <pc:sldMkLst>
          <pc:docMk/>
          <pc:sldMk cId="0" sldId="258"/>
        </pc:sldMkLst>
        <pc:spChg chg="mod">
          <ac:chgData name="Kurt Iriart" userId="0b6fb8f4b0c117dd" providerId="LiveId" clId="{0A0EA003-C57C-40E1-90EC-EA2A42675C04}" dt="2025-06-09T02:22:21.234" v="26" actId="20577"/>
          <ac:spMkLst>
            <pc:docMk/>
            <pc:sldMk cId="0" sldId="258"/>
            <ac:spMk id="25" creationId="{00000000-0000-0000-0000-000000000000}"/>
          </ac:spMkLst>
        </pc:spChg>
      </pc:sldChg>
      <pc:sldChg chg="modSp mod">
        <pc:chgData name="Kurt Iriart" userId="0b6fb8f4b0c117dd" providerId="LiveId" clId="{0A0EA003-C57C-40E1-90EC-EA2A42675C04}" dt="2025-06-09T04:14:29.787" v="1945" actId="123"/>
        <pc:sldMkLst>
          <pc:docMk/>
          <pc:sldMk cId="0" sldId="263"/>
        </pc:sldMkLst>
        <pc:spChg chg="mod">
          <ac:chgData name="Kurt Iriart" userId="0b6fb8f4b0c117dd" providerId="LiveId" clId="{0A0EA003-C57C-40E1-90EC-EA2A42675C04}" dt="2025-06-09T03:59:31.906" v="1397" actId="20577"/>
          <ac:spMkLst>
            <pc:docMk/>
            <pc:sldMk cId="0" sldId="263"/>
            <ac:spMk id="5" creationId="{00000000-0000-0000-0000-000000000000}"/>
          </ac:spMkLst>
        </pc:spChg>
        <pc:spChg chg="mod">
          <ac:chgData name="Kurt Iriart" userId="0b6fb8f4b0c117dd" providerId="LiveId" clId="{0A0EA003-C57C-40E1-90EC-EA2A42675C04}" dt="2025-06-09T04:01:49.592" v="1648" actId="20577"/>
          <ac:spMkLst>
            <pc:docMk/>
            <pc:sldMk cId="0" sldId="263"/>
            <ac:spMk id="6" creationId="{00000000-0000-0000-0000-000000000000}"/>
          </ac:spMkLst>
        </pc:spChg>
        <pc:spChg chg="mod">
          <ac:chgData name="Kurt Iriart" userId="0b6fb8f4b0c117dd" providerId="LiveId" clId="{0A0EA003-C57C-40E1-90EC-EA2A42675C04}" dt="2025-06-09T04:05:44.690" v="1868" actId="20577"/>
          <ac:spMkLst>
            <pc:docMk/>
            <pc:sldMk cId="0" sldId="263"/>
            <ac:spMk id="10" creationId="{00000000-0000-0000-0000-000000000000}"/>
          </ac:spMkLst>
        </pc:spChg>
        <pc:spChg chg="mod">
          <ac:chgData name="Kurt Iriart" userId="0b6fb8f4b0c117dd" providerId="LiveId" clId="{0A0EA003-C57C-40E1-90EC-EA2A42675C04}" dt="2025-06-09T04:04:11.392" v="1798" actId="20577"/>
          <ac:spMkLst>
            <pc:docMk/>
            <pc:sldMk cId="0" sldId="263"/>
            <ac:spMk id="11" creationId="{00000000-0000-0000-0000-000000000000}"/>
          </ac:spMkLst>
        </pc:spChg>
        <pc:spChg chg="mod">
          <ac:chgData name="Kurt Iriart" userId="0b6fb8f4b0c117dd" providerId="LiveId" clId="{0A0EA003-C57C-40E1-90EC-EA2A42675C04}" dt="2025-06-09T03:50:02.169" v="745" actId="20577"/>
          <ac:spMkLst>
            <pc:docMk/>
            <pc:sldMk cId="0" sldId="263"/>
            <ac:spMk id="15" creationId="{00000000-0000-0000-0000-000000000000}"/>
          </ac:spMkLst>
        </pc:spChg>
        <pc:spChg chg="mod">
          <ac:chgData name="Kurt Iriart" userId="0b6fb8f4b0c117dd" providerId="LiveId" clId="{0A0EA003-C57C-40E1-90EC-EA2A42675C04}" dt="2025-06-09T03:54:25.836" v="1041" actId="20577"/>
          <ac:spMkLst>
            <pc:docMk/>
            <pc:sldMk cId="0" sldId="263"/>
            <ac:spMk id="16" creationId="{00000000-0000-0000-0000-000000000000}"/>
          </ac:spMkLst>
        </pc:spChg>
        <pc:spChg chg="mod">
          <ac:chgData name="Kurt Iriart" userId="0b6fb8f4b0c117dd" providerId="LiveId" clId="{0A0EA003-C57C-40E1-90EC-EA2A42675C04}" dt="2025-06-09T03:58:05.987" v="1345" actId="313"/>
          <ac:spMkLst>
            <pc:docMk/>
            <pc:sldMk cId="0" sldId="263"/>
            <ac:spMk id="20" creationId="{00000000-0000-0000-0000-000000000000}"/>
          </ac:spMkLst>
        </pc:spChg>
        <pc:spChg chg="mod">
          <ac:chgData name="Kurt Iriart" userId="0b6fb8f4b0c117dd" providerId="LiveId" clId="{0A0EA003-C57C-40E1-90EC-EA2A42675C04}" dt="2025-06-09T03:57:53.390" v="1344" actId="20577"/>
          <ac:spMkLst>
            <pc:docMk/>
            <pc:sldMk cId="0" sldId="263"/>
            <ac:spMk id="21" creationId="{00000000-0000-0000-0000-000000000000}"/>
          </ac:spMkLst>
        </pc:spChg>
        <pc:spChg chg="mod">
          <ac:chgData name="Kurt Iriart" userId="0b6fb8f4b0c117dd" providerId="LiveId" clId="{0A0EA003-C57C-40E1-90EC-EA2A42675C04}" dt="2025-06-09T04:14:29.787" v="1945" actId="123"/>
          <ac:spMkLst>
            <pc:docMk/>
            <pc:sldMk cId="0" sldId="263"/>
            <ac:spMk id="22" creationId="{00000000-0000-0000-0000-000000000000}"/>
          </ac:spMkLst>
        </pc:spChg>
      </pc:sldChg>
      <pc:sldChg chg="modSp mod">
        <pc:chgData name="Kurt Iriart" userId="0b6fb8f4b0c117dd" providerId="LiveId" clId="{0A0EA003-C57C-40E1-90EC-EA2A42675C04}" dt="2025-06-09T03:42:37.331" v="680" actId="20577"/>
        <pc:sldMkLst>
          <pc:docMk/>
          <pc:sldMk cId="0" sldId="264"/>
        </pc:sldMkLst>
        <pc:spChg chg="mod">
          <ac:chgData name="Kurt Iriart" userId="0b6fb8f4b0c117dd" providerId="LiveId" clId="{0A0EA003-C57C-40E1-90EC-EA2A42675C04}" dt="2025-06-09T03:29:14.038" v="89" actId="20577"/>
          <ac:spMkLst>
            <pc:docMk/>
            <pc:sldMk cId="0" sldId="264"/>
            <ac:spMk id="5" creationId="{00000000-0000-0000-0000-000000000000}"/>
          </ac:spMkLst>
        </pc:spChg>
        <pc:spChg chg="mod">
          <ac:chgData name="Kurt Iriart" userId="0b6fb8f4b0c117dd" providerId="LiveId" clId="{0A0EA003-C57C-40E1-90EC-EA2A42675C04}" dt="2025-06-09T03:30:18.398" v="236" actId="20577"/>
          <ac:spMkLst>
            <pc:docMk/>
            <pc:sldMk cId="0" sldId="264"/>
            <ac:spMk id="6" creationId="{00000000-0000-0000-0000-000000000000}"/>
          </ac:spMkLst>
        </pc:spChg>
        <pc:spChg chg="mod">
          <ac:chgData name="Kurt Iriart" userId="0b6fb8f4b0c117dd" providerId="LiveId" clId="{0A0EA003-C57C-40E1-90EC-EA2A42675C04}" dt="2025-06-09T03:31:28.650" v="327" actId="20577"/>
          <ac:spMkLst>
            <pc:docMk/>
            <pc:sldMk cId="0" sldId="264"/>
            <ac:spMk id="10" creationId="{00000000-0000-0000-0000-000000000000}"/>
          </ac:spMkLst>
        </pc:spChg>
        <pc:spChg chg="mod">
          <ac:chgData name="Kurt Iriart" userId="0b6fb8f4b0c117dd" providerId="LiveId" clId="{0A0EA003-C57C-40E1-90EC-EA2A42675C04}" dt="2025-06-09T03:32:30.750" v="436" actId="20577"/>
          <ac:spMkLst>
            <pc:docMk/>
            <pc:sldMk cId="0" sldId="264"/>
            <ac:spMk id="11" creationId="{00000000-0000-0000-0000-000000000000}"/>
          </ac:spMkLst>
        </pc:spChg>
        <pc:spChg chg="mod">
          <ac:chgData name="Kurt Iriart" userId="0b6fb8f4b0c117dd" providerId="LiveId" clId="{0A0EA003-C57C-40E1-90EC-EA2A42675C04}" dt="2025-06-09T03:34:40.286" v="518" actId="14100"/>
          <ac:spMkLst>
            <pc:docMk/>
            <pc:sldMk cId="0" sldId="264"/>
            <ac:spMk id="13" creationId="{00000000-0000-0000-0000-000000000000}"/>
          </ac:spMkLst>
        </pc:spChg>
        <pc:spChg chg="mod">
          <ac:chgData name="Kurt Iriart" userId="0b6fb8f4b0c117dd" providerId="LiveId" clId="{0A0EA003-C57C-40E1-90EC-EA2A42675C04}" dt="2025-06-09T03:34:53.659" v="538" actId="1037"/>
          <ac:spMkLst>
            <pc:docMk/>
            <pc:sldMk cId="0" sldId="264"/>
            <ac:spMk id="15" creationId="{00000000-0000-0000-0000-000000000000}"/>
          </ac:spMkLst>
        </pc:spChg>
        <pc:spChg chg="mod">
          <ac:chgData name="Kurt Iriart" userId="0b6fb8f4b0c117dd" providerId="LiveId" clId="{0A0EA003-C57C-40E1-90EC-EA2A42675C04}" dt="2025-06-09T03:36:15.351" v="653" actId="20577"/>
          <ac:spMkLst>
            <pc:docMk/>
            <pc:sldMk cId="0" sldId="264"/>
            <ac:spMk id="16" creationId="{00000000-0000-0000-0000-000000000000}"/>
          </ac:spMkLst>
        </pc:spChg>
        <pc:spChg chg="mod">
          <ac:chgData name="Kurt Iriart" userId="0b6fb8f4b0c117dd" providerId="LiveId" clId="{0A0EA003-C57C-40E1-90EC-EA2A42675C04}" dt="2025-06-09T03:42:37.331" v="680" actId="20577"/>
          <ac:spMkLst>
            <pc:docMk/>
            <pc:sldMk cId="0" sldId="264"/>
            <ac:spMk id="17" creationId="{00000000-0000-0000-0000-000000000000}"/>
          </ac:spMkLst>
        </pc:spChg>
      </pc:sldChg>
      <pc:sldChg chg="add del">
        <pc:chgData name="Kurt Iriart" userId="0b6fb8f4b0c117dd" providerId="LiveId" clId="{0A0EA003-C57C-40E1-90EC-EA2A42675C04}" dt="2025-06-08T09:05:29.072" v="1" actId="2696"/>
        <pc:sldMkLst>
          <pc:docMk/>
          <pc:sldMk cId="0" sldId="271"/>
        </pc:sldMkLst>
      </pc:sldChg>
      <pc:sldMasterChg chg="modSldLayout">
        <pc:chgData name="Kurt Iriart" userId="0b6fb8f4b0c117dd" providerId="LiveId" clId="{0A0EA003-C57C-40E1-90EC-EA2A42675C04}" dt="2025-06-08T09:06:39.148" v="13" actId="478"/>
        <pc:sldMasterMkLst>
          <pc:docMk/>
          <pc:sldMasterMk cId="0" sldId="2147483648"/>
        </pc:sldMasterMkLst>
        <pc:sldLayoutChg chg="delSp mod">
          <pc:chgData name="Kurt Iriart" userId="0b6fb8f4b0c117dd" providerId="LiveId" clId="{0A0EA003-C57C-40E1-90EC-EA2A42675C04}" dt="2025-06-08T09:05:57.979" v="3" actId="478"/>
          <pc:sldLayoutMkLst>
            <pc:docMk/>
            <pc:sldMasterMk cId="0" sldId="2147483648"/>
            <pc:sldLayoutMk cId="0" sldId="2147483650"/>
          </pc:sldLayoutMkLst>
          <pc:picChg chg="del">
            <ac:chgData name="Kurt Iriart" userId="0b6fb8f4b0c117dd" providerId="LiveId" clId="{0A0EA003-C57C-40E1-90EC-EA2A42675C04}" dt="2025-06-08T09:05:57.979" v="3" actId="478"/>
            <ac:picMkLst>
              <pc:docMk/>
              <pc:sldMasterMk cId="0" sldId="2147483648"/>
              <pc:sldLayoutMk cId="0" sldId="2147483650"/>
              <ac:picMk id="4" creationId="{00000000-0000-0000-0000-000000000000}"/>
            </ac:picMkLst>
          </pc:picChg>
        </pc:sldLayoutChg>
        <pc:sldLayoutChg chg="delSp mod">
          <pc:chgData name="Kurt Iriart" userId="0b6fb8f4b0c117dd" providerId="LiveId" clId="{0A0EA003-C57C-40E1-90EC-EA2A42675C04}" dt="2025-06-08T09:06:01.103" v="4" actId="478"/>
          <pc:sldLayoutMkLst>
            <pc:docMk/>
            <pc:sldMasterMk cId="0" sldId="2147483648"/>
            <pc:sldLayoutMk cId="0" sldId="2147483651"/>
          </pc:sldLayoutMkLst>
          <pc:picChg chg="del">
            <ac:chgData name="Kurt Iriart" userId="0b6fb8f4b0c117dd" providerId="LiveId" clId="{0A0EA003-C57C-40E1-90EC-EA2A42675C04}" dt="2025-06-08T09:06:01.103" v="4" actId="478"/>
            <ac:picMkLst>
              <pc:docMk/>
              <pc:sldMasterMk cId="0" sldId="2147483648"/>
              <pc:sldLayoutMk cId="0" sldId="2147483651"/>
              <ac:picMk id="4" creationId="{00000000-0000-0000-0000-000000000000}"/>
            </ac:picMkLst>
          </pc:picChg>
        </pc:sldLayoutChg>
        <pc:sldLayoutChg chg="delSp mod">
          <pc:chgData name="Kurt Iriart" userId="0b6fb8f4b0c117dd" providerId="LiveId" clId="{0A0EA003-C57C-40E1-90EC-EA2A42675C04}" dt="2025-06-08T09:06:05.600" v="5" actId="478"/>
          <pc:sldLayoutMkLst>
            <pc:docMk/>
            <pc:sldMasterMk cId="0" sldId="2147483648"/>
            <pc:sldLayoutMk cId="0" sldId="2147483652"/>
          </pc:sldLayoutMkLst>
          <pc:picChg chg="del">
            <ac:chgData name="Kurt Iriart" userId="0b6fb8f4b0c117dd" providerId="LiveId" clId="{0A0EA003-C57C-40E1-90EC-EA2A42675C04}" dt="2025-06-08T09:06:05.600" v="5" actId="478"/>
            <ac:picMkLst>
              <pc:docMk/>
              <pc:sldMasterMk cId="0" sldId="2147483648"/>
              <pc:sldLayoutMk cId="0" sldId="2147483652"/>
              <ac:picMk id="4" creationId="{00000000-0000-0000-0000-000000000000}"/>
            </ac:picMkLst>
          </pc:picChg>
        </pc:sldLayoutChg>
        <pc:sldLayoutChg chg="delSp mod">
          <pc:chgData name="Kurt Iriart" userId="0b6fb8f4b0c117dd" providerId="LiveId" clId="{0A0EA003-C57C-40E1-90EC-EA2A42675C04}" dt="2025-06-08T09:06:09.743" v="6" actId="478"/>
          <pc:sldLayoutMkLst>
            <pc:docMk/>
            <pc:sldMasterMk cId="0" sldId="2147483648"/>
            <pc:sldLayoutMk cId="0" sldId="2147483653"/>
          </pc:sldLayoutMkLst>
          <pc:picChg chg="del">
            <ac:chgData name="Kurt Iriart" userId="0b6fb8f4b0c117dd" providerId="LiveId" clId="{0A0EA003-C57C-40E1-90EC-EA2A42675C04}" dt="2025-06-08T09:06:09.743" v="6" actId="478"/>
            <ac:picMkLst>
              <pc:docMk/>
              <pc:sldMasterMk cId="0" sldId="2147483648"/>
              <pc:sldLayoutMk cId="0" sldId="2147483653"/>
              <ac:picMk id="4" creationId="{00000000-0000-0000-0000-000000000000}"/>
            </ac:picMkLst>
          </pc:picChg>
        </pc:sldLayoutChg>
        <pc:sldLayoutChg chg="delSp mod">
          <pc:chgData name="Kurt Iriart" userId="0b6fb8f4b0c117dd" providerId="LiveId" clId="{0A0EA003-C57C-40E1-90EC-EA2A42675C04}" dt="2025-06-08T09:06:15.564" v="7" actId="478"/>
          <pc:sldLayoutMkLst>
            <pc:docMk/>
            <pc:sldMasterMk cId="0" sldId="2147483648"/>
            <pc:sldLayoutMk cId="0" sldId="2147483654"/>
          </pc:sldLayoutMkLst>
          <pc:picChg chg="del">
            <ac:chgData name="Kurt Iriart" userId="0b6fb8f4b0c117dd" providerId="LiveId" clId="{0A0EA003-C57C-40E1-90EC-EA2A42675C04}" dt="2025-06-08T09:06:15.564" v="7" actId="478"/>
            <ac:picMkLst>
              <pc:docMk/>
              <pc:sldMasterMk cId="0" sldId="2147483648"/>
              <pc:sldLayoutMk cId="0" sldId="2147483654"/>
              <ac:picMk id="4" creationId="{00000000-0000-0000-0000-000000000000}"/>
            </ac:picMkLst>
          </pc:picChg>
        </pc:sldLayoutChg>
        <pc:sldLayoutChg chg="delSp mod">
          <pc:chgData name="Kurt Iriart" userId="0b6fb8f4b0c117dd" providerId="LiveId" clId="{0A0EA003-C57C-40E1-90EC-EA2A42675C04}" dt="2025-06-08T09:06:18.903" v="8" actId="478"/>
          <pc:sldLayoutMkLst>
            <pc:docMk/>
            <pc:sldMasterMk cId="0" sldId="2147483648"/>
            <pc:sldLayoutMk cId="0" sldId="2147483655"/>
          </pc:sldLayoutMkLst>
          <pc:picChg chg="del">
            <ac:chgData name="Kurt Iriart" userId="0b6fb8f4b0c117dd" providerId="LiveId" clId="{0A0EA003-C57C-40E1-90EC-EA2A42675C04}" dt="2025-06-08T09:06:18.903" v="8" actId="478"/>
            <ac:picMkLst>
              <pc:docMk/>
              <pc:sldMasterMk cId="0" sldId="2147483648"/>
              <pc:sldLayoutMk cId="0" sldId="2147483655"/>
              <ac:picMk id="4" creationId="{00000000-0000-0000-0000-000000000000}"/>
            </ac:picMkLst>
          </pc:picChg>
        </pc:sldLayoutChg>
        <pc:sldLayoutChg chg="delSp mod">
          <pc:chgData name="Kurt Iriart" userId="0b6fb8f4b0c117dd" providerId="LiveId" clId="{0A0EA003-C57C-40E1-90EC-EA2A42675C04}" dt="2025-06-08T09:06:23.852" v="9" actId="478"/>
          <pc:sldLayoutMkLst>
            <pc:docMk/>
            <pc:sldMasterMk cId="0" sldId="2147483648"/>
            <pc:sldLayoutMk cId="0" sldId="2147483656"/>
          </pc:sldLayoutMkLst>
          <pc:picChg chg="del">
            <ac:chgData name="Kurt Iriart" userId="0b6fb8f4b0c117dd" providerId="LiveId" clId="{0A0EA003-C57C-40E1-90EC-EA2A42675C04}" dt="2025-06-08T09:06:23.852" v="9" actId="478"/>
            <ac:picMkLst>
              <pc:docMk/>
              <pc:sldMasterMk cId="0" sldId="2147483648"/>
              <pc:sldLayoutMk cId="0" sldId="2147483656"/>
              <ac:picMk id="4" creationId="{00000000-0000-0000-0000-000000000000}"/>
            </ac:picMkLst>
          </pc:picChg>
        </pc:sldLayoutChg>
        <pc:sldLayoutChg chg="delSp mod">
          <pc:chgData name="Kurt Iriart" userId="0b6fb8f4b0c117dd" providerId="LiveId" clId="{0A0EA003-C57C-40E1-90EC-EA2A42675C04}" dt="2025-06-08T09:06:27.090" v="10" actId="478"/>
          <pc:sldLayoutMkLst>
            <pc:docMk/>
            <pc:sldMasterMk cId="0" sldId="2147483648"/>
            <pc:sldLayoutMk cId="0" sldId="2147483657"/>
          </pc:sldLayoutMkLst>
          <pc:picChg chg="del">
            <ac:chgData name="Kurt Iriart" userId="0b6fb8f4b0c117dd" providerId="LiveId" clId="{0A0EA003-C57C-40E1-90EC-EA2A42675C04}" dt="2025-06-08T09:06:27.090" v="10" actId="478"/>
            <ac:picMkLst>
              <pc:docMk/>
              <pc:sldMasterMk cId="0" sldId="2147483648"/>
              <pc:sldLayoutMk cId="0" sldId="2147483657"/>
              <ac:picMk id="4" creationId="{00000000-0000-0000-0000-000000000000}"/>
            </ac:picMkLst>
          </pc:picChg>
        </pc:sldLayoutChg>
        <pc:sldLayoutChg chg="delSp mod">
          <pc:chgData name="Kurt Iriart" userId="0b6fb8f4b0c117dd" providerId="LiveId" clId="{0A0EA003-C57C-40E1-90EC-EA2A42675C04}" dt="2025-06-08T09:06:31.603" v="11" actId="478"/>
          <pc:sldLayoutMkLst>
            <pc:docMk/>
            <pc:sldMasterMk cId="0" sldId="2147483648"/>
            <pc:sldLayoutMk cId="0" sldId="2147483658"/>
          </pc:sldLayoutMkLst>
          <pc:picChg chg="del">
            <ac:chgData name="Kurt Iriart" userId="0b6fb8f4b0c117dd" providerId="LiveId" clId="{0A0EA003-C57C-40E1-90EC-EA2A42675C04}" dt="2025-06-08T09:06:31.603" v="11" actId="478"/>
            <ac:picMkLst>
              <pc:docMk/>
              <pc:sldMasterMk cId="0" sldId="2147483648"/>
              <pc:sldLayoutMk cId="0" sldId="2147483658"/>
              <ac:picMk id="4" creationId="{00000000-0000-0000-0000-000000000000}"/>
            </ac:picMkLst>
          </pc:picChg>
        </pc:sldLayoutChg>
        <pc:sldLayoutChg chg="delSp mod">
          <pc:chgData name="Kurt Iriart" userId="0b6fb8f4b0c117dd" providerId="LiveId" clId="{0A0EA003-C57C-40E1-90EC-EA2A42675C04}" dt="2025-06-08T09:06:35.101" v="12" actId="478"/>
          <pc:sldLayoutMkLst>
            <pc:docMk/>
            <pc:sldMasterMk cId="0" sldId="2147483648"/>
            <pc:sldLayoutMk cId="0" sldId="2147483659"/>
          </pc:sldLayoutMkLst>
          <pc:picChg chg="del">
            <ac:chgData name="Kurt Iriart" userId="0b6fb8f4b0c117dd" providerId="LiveId" clId="{0A0EA003-C57C-40E1-90EC-EA2A42675C04}" dt="2025-06-08T09:06:35.101" v="12" actId="478"/>
            <ac:picMkLst>
              <pc:docMk/>
              <pc:sldMasterMk cId="0" sldId="2147483648"/>
              <pc:sldLayoutMk cId="0" sldId="2147483659"/>
              <ac:picMk id="4" creationId="{00000000-0000-0000-0000-000000000000}"/>
            </ac:picMkLst>
          </pc:picChg>
        </pc:sldLayoutChg>
        <pc:sldLayoutChg chg="delSp mod">
          <pc:chgData name="Kurt Iriart" userId="0b6fb8f4b0c117dd" providerId="LiveId" clId="{0A0EA003-C57C-40E1-90EC-EA2A42675C04}" dt="2025-06-08T09:06:39.148" v="13" actId="478"/>
          <pc:sldLayoutMkLst>
            <pc:docMk/>
            <pc:sldMasterMk cId="0" sldId="2147483648"/>
            <pc:sldLayoutMk cId="0" sldId="2147483660"/>
          </pc:sldLayoutMkLst>
          <pc:picChg chg="del">
            <ac:chgData name="Kurt Iriart" userId="0b6fb8f4b0c117dd" providerId="LiveId" clId="{0A0EA003-C57C-40E1-90EC-EA2A42675C04}" dt="2025-06-08T09:06:39.148" v="13" actId="478"/>
            <ac:picMkLst>
              <pc:docMk/>
              <pc:sldMasterMk cId="0" sldId="2147483648"/>
              <pc:sldLayoutMk cId="0" sldId="2147483660"/>
              <ac:picMk id="4" creationId="{00000000-0000-0000-0000-000000000000}"/>
            </ac:picMkLst>
          </pc:picChg>
        </pc:sldLayoutChg>
        <pc:sldLayoutChg chg="delSp mod">
          <pc:chgData name="Kurt Iriart" userId="0b6fb8f4b0c117dd" providerId="LiveId" clId="{0A0EA003-C57C-40E1-90EC-EA2A42675C04}" dt="2025-06-08T09:05:45.093" v="2" actId="478"/>
          <pc:sldLayoutMkLst>
            <pc:docMk/>
            <pc:sldMasterMk cId="0" sldId="2147483648"/>
            <pc:sldLayoutMk cId="1634230006" sldId="2147483661"/>
          </pc:sldLayoutMkLst>
          <pc:picChg chg="del">
            <ac:chgData name="Kurt Iriart" userId="0b6fb8f4b0c117dd" providerId="LiveId" clId="{0A0EA003-C57C-40E1-90EC-EA2A42675C04}" dt="2025-06-08T09:05:45.093" v="2" actId="478"/>
            <ac:picMkLst>
              <pc:docMk/>
              <pc:sldMasterMk cId="0" sldId="2147483648"/>
              <pc:sldLayoutMk cId="1634230006" sldId="2147483661"/>
              <ac:picMk id="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3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extLst>
      <p:ext uri="{BB962C8B-B14F-4D97-AF65-F5344CB8AC3E}">
        <p14:creationId xmlns:p14="http://schemas.microsoft.com/office/powerpoint/2010/main" val="163423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291613"/>
            <a:ext cx="7468553" cy="2816066"/>
          </a:xfrm>
          <a:prstGeom prst="rect">
            <a:avLst/>
          </a:prstGeom>
          <a:noFill/>
          <a:ln/>
        </p:spPr>
        <p:txBody>
          <a:bodyPr wrap="square" lIns="0" tIns="0" rIns="0" bIns="0" rtlCol="0" anchor="t"/>
          <a:lstStyle/>
          <a:p>
            <a:pPr marL="0" indent="0" algn="l">
              <a:lnSpc>
                <a:spcPts val="5500"/>
              </a:lnSpc>
              <a:buNone/>
            </a:pPr>
            <a:r>
              <a:rPr lang="en-US" sz="4400" dirty="0" err="1">
                <a:solidFill>
                  <a:srgbClr val="FFFFFF"/>
                </a:solidFill>
                <a:latin typeface="Unbounded" pitchFamily="34" charset="0"/>
                <a:ea typeface="Unbounded" pitchFamily="34" charset="-122"/>
                <a:cs typeface="Unbounded" pitchFamily="34" charset="-120"/>
              </a:rPr>
              <a:t>StreamFlix</a:t>
            </a:r>
            <a:endParaRPr lang="en-US" sz="4400" dirty="0">
              <a:solidFill>
                <a:srgbClr val="FFFFFF"/>
              </a:solidFill>
              <a:latin typeface="Unbounded" pitchFamily="34" charset="0"/>
              <a:ea typeface="Unbounded" pitchFamily="34" charset="-122"/>
              <a:cs typeface="Unbounded" pitchFamily="34" charset="-120"/>
            </a:endParaRPr>
          </a:p>
        </p:txBody>
      </p:sp>
      <p:sp>
        <p:nvSpPr>
          <p:cNvPr id="8" name="TextBox 7">
            <a:extLst>
              <a:ext uri="{FF2B5EF4-FFF2-40B4-BE49-F238E27FC236}">
                <a16:creationId xmlns:a16="http://schemas.microsoft.com/office/drawing/2014/main" id="{5EC58320-B0F2-01F6-CD65-6F2A07FC0013}"/>
              </a:ext>
            </a:extLst>
          </p:cNvPr>
          <p:cNvSpPr txBox="1"/>
          <p:nvPr/>
        </p:nvSpPr>
        <p:spPr>
          <a:xfrm>
            <a:off x="6235830" y="1875930"/>
            <a:ext cx="6361037" cy="369332"/>
          </a:xfrm>
          <a:prstGeom prst="rect">
            <a:avLst/>
          </a:prstGeom>
          <a:noFill/>
        </p:spPr>
        <p:txBody>
          <a:bodyPr wrap="none" rtlCol="0">
            <a:spAutoFit/>
          </a:bodyPr>
          <a:lstStyle/>
          <a:p>
            <a:r>
              <a:rPr lang="en-US" dirty="0">
                <a:solidFill>
                  <a:srgbClr val="FFFFFF"/>
                </a:solidFill>
                <a:latin typeface="Unbounded" pitchFamily="34" charset="0"/>
                <a:ea typeface="Unbounded" pitchFamily="34" charset="-122"/>
                <a:cs typeface="Unbounded" pitchFamily="34" charset="-120"/>
              </a:rPr>
              <a:t>Transitioning to a  Subscription-based model</a:t>
            </a:r>
            <a:endParaRPr lang="en-US" dirty="0"/>
          </a:p>
        </p:txBody>
      </p:sp>
      <p:sp>
        <p:nvSpPr>
          <p:cNvPr id="9" name="Subtitle 2">
            <a:extLst>
              <a:ext uri="{FF2B5EF4-FFF2-40B4-BE49-F238E27FC236}">
                <a16:creationId xmlns:a16="http://schemas.microsoft.com/office/drawing/2014/main" id="{5E483F81-E7CC-1184-8DEE-73B145E3E32D}"/>
              </a:ext>
            </a:extLst>
          </p:cNvPr>
          <p:cNvSpPr txBox="1">
            <a:spLocks/>
          </p:cNvSpPr>
          <p:nvPr/>
        </p:nvSpPr>
        <p:spPr>
          <a:xfrm>
            <a:off x="4784104" y="5704630"/>
            <a:ext cx="9144000" cy="1691640"/>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600" b="1" dirty="0">
                <a:solidFill>
                  <a:schemeClr val="bg1"/>
                </a:solidFill>
              </a:rPr>
              <a:t>Team Members</a:t>
            </a:r>
          </a:p>
          <a:p>
            <a:pPr algn="ctr"/>
            <a:r>
              <a:rPr lang="en-AU" sz="2900" dirty="0">
                <a:solidFill>
                  <a:schemeClr val="bg1"/>
                </a:solidFill>
                <a:latin typeface="Cabin" panose="020B0604020202020204" charset="0"/>
              </a:rPr>
              <a:t>Kurt Iriart</a:t>
            </a:r>
            <a:endParaRPr lang="en-US" sz="2900" dirty="0">
              <a:solidFill>
                <a:schemeClr val="bg1"/>
              </a:solidFill>
              <a:latin typeface="Cabin" panose="020B0604020202020204" charset="0"/>
            </a:endParaRPr>
          </a:p>
          <a:p>
            <a:pPr algn="ctr"/>
            <a:r>
              <a:rPr lang="en-US" sz="2900" dirty="0">
                <a:solidFill>
                  <a:schemeClr val="bg1"/>
                </a:solidFill>
                <a:latin typeface="Cabin" panose="020B0604020202020204" charset="0"/>
              </a:rPr>
              <a:t>Kalai Yuvaraj</a:t>
            </a:r>
          </a:p>
          <a:p>
            <a:pPr algn="ctr"/>
            <a:r>
              <a:rPr lang="en-US" sz="2900" dirty="0">
                <a:solidFill>
                  <a:schemeClr val="bg1"/>
                </a:solidFill>
                <a:latin typeface="Cabin" panose="020B0604020202020204" charset="0"/>
              </a:rPr>
              <a:t>Saraswathi</a:t>
            </a:r>
          </a:p>
          <a:p>
            <a:pPr algn="ctr"/>
            <a:r>
              <a:rPr lang="en-US" sz="2900" dirty="0">
                <a:solidFill>
                  <a:schemeClr val="bg1"/>
                </a:solidFill>
                <a:latin typeface="Cabin" panose="020B0604020202020204" charset="0"/>
              </a:rPr>
              <a:t>Cyndi Li Shan</a:t>
            </a:r>
          </a:p>
          <a:p>
            <a:pPr algn="ctr"/>
            <a:r>
              <a:rPr lang="en-US" sz="2900" dirty="0">
                <a:solidFill>
                  <a:schemeClr val="bg1"/>
                </a:solidFill>
                <a:latin typeface="Cabin" panose="020B0604020202020204" charset="0"/>
              </a:rPr>
              <a:t>Cliff Asmussen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791096" y="773014"/>
            <a:ext cx="8298180" cy="624245"/>
          </a:xfrm>
          <a:prstGeom prst="rect">
            <a:avLst/>
          </a:prstGeom>
          <a:noFill/>
          <a:ln/>
        </p:spPr>
        <p:txBody>
          <a:bodyPr wrap="none" lIns="0" tIns="0" rIns="0" bIns="0" rtlCol="0" anchor="t"/>
          <a:lstStyle/>
          <a:p>
            <a:pPr marL="0" indent="0">
              <a:lnSpc>
                <a:spcPts val="4900"/>
              </a:lnSpc>
              <a:buNone/>
            </a:pPr>
            <a:r>
              <a:rPr lang="en-US" sz="3900" dirty="0">
                <a:solidFill>
                  <a:srgbClr val="FFFFFF"/>
                </a:solidFill>
                <a:latin typeface="Unbounded" pitchFamily="34" charset="0"/>
                <a:ea typeface="Unbounded" pitchFamily="34" charset="-122"/>
                <a:cs typeface="Unbounded" pitchFamily="34" charset="-120"/>
              </a:rPr>
              <a:t>Overview</a:t>
            </a:r>
            <a:endParaRPr lang="en-US" sz="3900" dirty="0"/>
          </a:p>
        </p:txBody>
      </p:sp>
      <p:sp>
        <p:nvSpPr>
          <p:cNvPr id="3" name="Text 1"/>
          <p:cNvSpPr/>
          <p:nvPr/>
        </p:nvSpPr>
        <p:spPr>
          <a:xfrm>
            <a:off x="1791096" y="2462738"/>
            <a:ext cx="10496746" cy="2773851"/>
          </a:xfrm>
          <a:prstGeom prst="rect">
            <a:avLst/>
          </a:prstGeom>
          <a:noFill/>
          <a:ln/>
        </p:spPr>
        <p:txBody>
          <a:bodyPr wrap="square" lIns="0" tIns="0" rIns="0" bIns="0" rtlCol="0" anchor="t"/>
          <a:lstStyle/>
          <a:p>
            <a:pPr marL="342900" indent="-342900" algn="just">
              <a:buFont typeface="Arial" panose="020B0604020202020204" pitchFamily="34" charset="0"/>
              <a:buChar char="•"/>
            </a:pPr>
            <a:r>
              <a:rPr lang="en-US" dirty="0">
                <a:solidFill>
                  <a:srgbClr val="CAD6DE"/>
                </a:solidFill>
                <a:latin typeface="Cabin" panose="020B0604020202020204" charset="0"/>
              </a:rPr>
              <a:t>This presentation outlines </a:t>
            </a:r>
            <a:r>
              <a:rPr lang="en-US" dirty="0" err="1">
                <a:solidFill>
                  <a:srgbClr val="CAD6DE"/>
                </a:solidFill>
                <a:latin typeface="Cabin" panose="020B0604020202020204" charset="0"/>
              </a:rPr>
              <a:t>StreamFlix’s</a:t>
            </a:r>
            <a:r>
              <a:rPr lang="en-US" dirty="0">
                <a:solidFill>
                  <a:srgbClr val="CAD6DE"/>
                </a:solidFill>
                <a:latin typeface="Cabin" panose="020B0604020202020204" charset="0"/>
              </a:rPr>
              <a:t> transition to a subscription-based platform.</a:t>
            </a:r>
          </a:p>
          <a:p>
            <a:pPr algn="just"/>
            <a:endParaRPr lang="en-US" dirty="0">
              <a:solidFill>
                <a:srgbClr val="CAD6DE"/>
              </a:solidFill>
              <a:latin typeface="Cabin" panose="020B0604020202020204" charset="0"/>
            </a:endParaRPr>
          </a:p>
          <a:p>
            <a:pPr marL="342900" indent="-342900" algn="just">
              <a:buFont typeface="Arial" panose="020B0604020202020204" pitchFamily="34" charset="0"/>
              <a:buChar char="•"/>
            </a:pPr>
            <a:r>
              <a:rPr lang="en-US" dirty="0">
                <a:solidFill>
                  <a:srgbClr val="CAD6DE"/>
                </a:solidFill>
                <a:latin typeface="Cabin" panose="020B0604020202020204" charset="0"/>
              </a:rPr>
              <a:t>Using data-driven insights, we will guide key decisions, optimize audience engagement, and refine content acquisition strategies.</a:t>
            </a:r>
          </a:p>
          <a:p>
            <a:pPr marL="342900" indent="-342900" algn="just">
              <a:buFont typeface="Arial" panose="020B0604020202020204" pitchFamily="34" charset="0"/>
              <a:buChar char="•"/>
            </a:pPr>
            <a:endParaRPr lang="en-US" dirty="0">
              <a:solidFill>
                <a:srgbClr val="CAD6DE"/>
              </a:solidFill>
              <a:latin typeface="Cabin" panose="020B0604020202020204" charset="0"/>
            </a:endParaRPr>
          </a:p>
          <a:p>
            <a:pPr marL="342900" indent="-342900" algn="just">
              <a:buFont typeface="Arial" panose="020B0604020202020204" pitchFamily="34" charset="0"/>
              <a:buChar char="•"/>
            </a:pPr>
            <a:r>
              <a:rPr lang="en-US" dirty="0">
                <a:solidFill>
                  <a:srgbClr val="CAD6DE"/>
                </a:solidFill>
                <a:latin typeface="Cabin" panose="020B0604020202020204" charset="0"/>
              </a:rPr>
              <a:t>Dynamic dashboards will highlight critical trends and provide actionable recommendations for future success.</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1689003" y="769739"/>
            <a:ext cx="7575947" cy="1317546"/>
          </a:xfrm>
          <a:prstGeom prst="rect">
            <a:avLst/>
          </a:prstGeom>
          <a:noFill/>
          <a:ln/>
        </p:spPr>
        <p:txBody>
          <a:bodyPr wrap="square" lIns="0" tIns="0" rIns="0" bIns="0" rtlCol="0" anchor="t"/>
          <a:lstStyle/>
          <a:p>
            <a:pPr marL="0" indent="0" algn="l">
              <a:lnSpc>
                <a:spcPts val="5150"/>
              </a:lnSpc>
              <a:buNone/>
            </a:pPr>
            <a:r>
              <a:rPr lang="en-US" sz="4150" dirty="0">
                <a:solidFill>
                  <a:srgbClr val="FFFFFF"/>
                </a:solidFill>
                <a:latin typeface="Unbounded" pitchFamily="34" charset="0"/>
                <a:ea typeface="Unbounded" pitchFamily="34" charset="-122"/>
                <a:cs typeface="Unbounded" pitchFamily="34" charset="-120"/>
              </a:rPr>
              <a:t>Transition Goals</a:t>
            </a:r>
            <a:endParaRPr lang="en-US" sz="4150" dirty="0"/>
          </a:p>
        </p:txBody>
      </p:sp>
      <p:pic>
        <p:nvPicPr>
          <p:cNvPr id="4" name="Image 1" descr="preencoded.png"/>
          <p:cNvPicPr>
            <a:picLocks noChangeAspect="1"/>
          </p:cNvPicPr>
          <p:nvPr/>
        </p:nvPicPr>
        <p:blipFill>
          <a:blip r:embed="rId3"/>
          <a:stretch>
            <a:fillRect/>
          </a:stretch>
        </p:blipFill>
        <p:spPr>
          <a:xfrm>
            <a:off x="1689003" y="2423279"/>
            <a:ext cx="560070" cy="560070"/>
          </a:xfrm>
          <a:prstGeom prst="rect">
            <a:avLst/>
          </a:prstGeom>
        </p:spPr>
      </p:pic>
      <p:sp>
        <p:nvSpPr>
          <p:cNvPr id="5" name="Text 1"/>
          <p:cNvSpPr/>
          <p:nvPr/>
        </p:nvSpPr>
        <p:spPr>
          <a:xfrm>
            <a:off x="1689003" y="3207306"/>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Revenue Growth</a:t>
            </a:r>
            <a:endParaRPr lang="en-US" sz="2050" dirty="0"/>
          </a:p>
        </p:txBody>
      </p:sp>
      <p:sp>
        <p:nvSpPr>
          <p:cNvPr id="6" name="Text 2"/>
          <p:cNvSpPr/>
          <p:nvPr/>
        </p:nvSpPr>
        <p:spPr>
          <a:xfrm>
            <a:off x="1689003" y="4000500"/>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Increase subscription revenue streams.</a:t>
            </a:r>
            <a:endParaRPr lang="en-US" sz="1750" dirty="0"/>
          </a:p>
        </p:txBody>
      </p:sp>
      <p:pic>
        <p:nvPicPr>
          <p:cNvPr id="7" name="Image 2" descr="preencoded.png"/>
          <p:cNvPicPr>
            <a:picLocks noChangeAspect="1"/>
          </p:cNvPicPr>
          <p:nvPr/>
        </p:nvPicPr>
        <p:blipFill>
          <a:blip r:embed="rId4"/>
          <a:stretch>
            <a:fillRect/>
          </a:stretch>
        </p:blipFill>
        <p:spPr>
          <a:xfrm>
            <a:off x="4307663" y="2423279"/>
            <a:ext cx="560070" cy="560070"/>
          </a:xfrm>
          <a:prstGeom prst="rect">
            <a:avLst/>
          </a:prstGeom>
        </p:spPr>
      </p:pic>
      <p:sp>
        <p:nvSpPr>
          <p:cNvPr id="8" name="Text 3"/>
          <p:cNvSpPr/>
          <p:nvPr/>
        </p:nvSpPr>
        <p:spPr>
          <a:xfrm>
            <a:off x="4307663" y="3207306"/>
            <a:ext cx="2338626" cy="329446"/>
          </a:xfrm>
          <a:prstGeom prst="rect">
            <a:avLst/>
          </a:prstGeom>
          <a:noFill/>
          <a:ln/>
        </p:spPr>
        <p:txBody>
          <a:bodyPr wrap="non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User Retention</a:t>
            </a:r>
            <a:endParaRPr lang="en-US" sz="2050" dirty="0"/>
          </a:p>
        </p:txBody>
      </p:sp>
      <p:sp>
        <p:nvSpPr>
          <p:cNvPr id="9" name="Text 4"/>
          <p:cNvSpPr/>
          <p:nvPr/>
        </p:nvSpPr>
        <p:spPr>
          <a:xfrm>
            <a:off x="4307663" y="3671054"/>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Maximise existing user conversion.</a:t>
            </a:r>
            <a:endParaRPr lang="en-US" sz="1750" dirty="0"/>
          </a:p>
        </p:txBody>
      </p:sp>
      <p:pic>
        <p:nvPicPr>
          <p:cNvPr id="10" name="Image 3" descr="preencoded.png"/>
          <p:cNvPicPr>
            <a:picLocks noChangeAspect="1"/>
          </p:cNvPicPr>
          <p:nvPr/>
        </p:nvPicPr>
        <p:blipFill>
          <a:blip r:embed="rId5"/>
          <a:stretch>
            <a:fillRect/>
          </a:stretch>
        </p:blipFill>
        <p:spPr>
          <a:xfrm>
            <a:off x="6926324" y="2423279"/>
            <a:ext cx="560070" cy="560070"/>
          </a:xfrm>
          <a:prstGeom prst="rect">
            <a:avLst/>
          </a:prstGeom>
        </p:spPr>
      </p:pic>
      <p:sp>
        <p:nvSpPr>
          <p:cNvPr id="11" name="Text 5"/>
          <p:cNvSpPr/>
          <p:nvPr/>
        </p:nvSpPr>
        <p:spPr>
          <a:xfrm>
            <a:off x="6926324" y="3207306"/>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Content Optimisation</a:t>
            </a:r>
            <a:endParaRPr lang="en-US" sz="2050" dirty="0"/>
          </a:p>
        </p:txBody>
      </p:sp>
      <p:sp>
        <p:nvSpPr>
          <p:cNvPr id="12" name="Text 6"/>
          <p:cNvSpPr/>
          <p:nvPr/>
        </p:nvSpPr>
        <p:spPr>
          <a:xfrm>
            <a:off x="6926324" y="4000500"/>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Align content with subscriber preferences.</a:t>
            </a:r>
            <a:endParaRPr lang="en-US" sz="1750" dirty="0"/>
          </a:p>
        </p:txBody>
      </p:sp>
      <p:pic>
        <p:nvPicPr>
          <p:cNvPr id="13" name="Image 4" descr="preencoded.png"/>
          <p:cNvPicPr>
            <a:picLocks noChangeAspect="1"/>
          </p:cNvPicPr>
          <p:nvPr/>
        </p:nvPicPr>
        <p:blipFill>
          <a:blip r:embed="rId6"/>
          <a:stretch>
            <a:fillRect/>
          </a:stretch>
        </p:blipFill>
        <p:spPr>
          <a:xfrm>
            <a:off x="9565092" y="2408198"/>
            <a:ext cx="560070" cy="560070"/>
          </a:xfrm>
          <a:prstGeom prst="rect">
            <a:avLst/>
          </a:prstGeom>
        </p:spPr>
      </p:pic>
      <p:sp>
        <p:nvSpPr>
          <p:cNvPr id="14" name="Text 7"/>
          <p:cNvSpPr/>
          <p:nvPr/>
        </p:nvSpPr>
        <p:spPr>
          <a:xfrm>
            <a:off x="9565092" y="3192224"/>
            <a:ext cx="2338626" cy="658892"/>
          </a:xfrm>
          <a:prstGeom prst="rect">
            <a:avLst/>
          </a:prstGeom>
          <a:noFill/>
          <a:ln/>
        </p:spPr>
        <p:txBody>
          <a:bodyPr wrap="square" lIns="0" tIns="0" rIns="0" bIns="0" rtlCol="0" anchor="t"/>
          <a:lstStyle/>
          <a:p>
            <a:pPr marL="0" indent="0" algn="l">
              <a:lnSpc>
                <a:spcPts val="2550"/>
              </a:lnSpc>
              <a:buNone/>
            </a:pPr>
            <a:r>
              <a:rPr lang="en-US" sz="2050" dirty="0">
                <a:solidFill>
                  <a:srgbClr val="CAD6DE"/>
                </a:solidFill>
                <a:latin typeface="Unbounded" pitchFamily="34" charset="0"/>
                <a:ea typeface="Unbounded" pitchFamily="34" charset="-122"/>
                <a:cs typeface="Unbounded" pitchFamily="34" charset="-120"/>
              </a:rPr>
              <a:t>Enhanced Experience</a:t>
            </a:r>
            <a:endParaRPr lang="en-US" sz="2050" dirty="0"/>
          </a:p>
        </p:txBody>
      </p:sp>
      <p:sp>
        <p:nvSpPr>
          <p:cNvPr id="15" name="Text 8"/>
          <p:cNvSpPr/>
          <p:nvPr/>
        </p:nvSpPr>
        <p:spPr>
          <a:xfrm>
            <a:off x="9565092" y="3985419"/>
            <a:ext cx="2338626" cy="716994"/>
          </a:xfrm>
          <a:prstGeom prst="rect">
            <a:avLst/>
          </a:prstGeom>
          <a:noFill/>
          <a:ln/>
        </p:spPr>
        <p:txBody>
          <a:bodyPr wrap="square" lIns="0" tIns="0" rIns="0" bIns="0" rtlCol="0" anchor="t"/>
          <a:lstStyle/>
          <a:p>
            <a:pPr marL="0" indent="0" algn="l">
              <a:lnSpc>
                <a:spcPts val="2800"/>
              </a:lnSpc>
              <a:buNone/>
            </a:pPr>
            <a:r>
              <a:rPr lang="en-US" sz="1750" dirty="0">
                <a:solidFill>
                  <a:srgbClr val="CAD6DE"/>
                </a:solidFill>
                <a:latin typeface="Cabin" pitchFamily="34" charset="0"/>
                <a:ea typeface="Cabin" pitchFamily="34" charset="-122"/>
                <a:cs typeface="Cabin" pitchFamily="34" charset="-120"/>
              </a:rPr>
              <a:t>Deliver a premium, ad-free viewing.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766789" y="773863"/>
            <a:ext cx="9795153" cy="704017"/>
          </a:xfrm>
          <a:prstGeom prst="rect">
            <a:avLst/>
          </a:prstGeom>
          <a:noFill/>
          <a:ln/>
        </p:spPr>
        <p:txBody>
          <a:bodyPr wrap="none" lIns="0" tIns="0" rIns="0" bIns="0" rtlCol="0" anchor="t"/>
          <a:lstStyle/>
          <a:p>
            <a:pPr marL="0" indent="0" algn="l">
              <a:lnSpc>
                <a:spcPts val="5500"/>
              </a:lnSpc>
              <a:buNone/>
            </a:pPr>
            <a:r>
              <a:rPr lang="en-US" sz="4150" dirty="0">
                <a:solidFill>
                  <a:srgbClr val="FFFFFF"/>
                </a:solidFill>
                <a:latin typeface="Unbounded" pitchFamily="34" charset="0"/>
                <a:ea typeface="Unbounded" pitchFamily="34" charset="-122"/>
                <a:cs typeface="Unbounded" pitchFamily="34" charset="-120"/>
              </a:rPr>
              <a:t>Key Insights</a:t>
            </a:r>
            <a:endParaRPr lang="en-US" sz="4150" dirty="0"/>
          </a:p>
        </p:txBody>
      </p:sp>
      <p:sp>
        <p:nvSpPr>
          <p:cNvPr id="3" name="Shape 1"/>
          <p:cNvSpPr/>
          <p:nvPr/>
        </p:nvSpPr>
        <p:spPr>
          <a:xfrm>
            <a:off x="1521155" y="2366689"/>
            <a:ext cx="538520" cy="538520"/>
          </a:xfrm>
          <a:prstGeom prst="roundRect">
            <a:avLst>
              <a:gd name="adj" fmla="val 6668"/>
            </a:avLst>
          </a:prstGeom>
          <a:solidFill>
            <a:srgbClr val="304755"/>
          </a:solidFill>
          <a:ln/>
        </p:spPr>
        <p:txBody>
          <a:bodyPr/>
          <a:lstStyle/>
          <a:p>
            <a:endParaRPr lang="en-AU"/>
          </a:p>
        </p:txBody>
      </p:sp>
      <p:sp>
        <p:nvSpPr>
          <p:cNvPr id="4" name="Text 2"/>
          <p:cNvSpPr/>
          <p:nvPr/>
        </p:nvSpPr>
        <p:spPr>
          <a:xfrm>
            <a:off x="1621405" y="242467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5" name="Text 3"/>
          <p:cNvSpPr/>
          <p:nvPr/>
        </p:nvSpPr>
        <p:spPr>
          <a:xfrm>
            <a:off x="2298990" y="2448961"/>
            <a:ext cx="2816185" cy="351949"/>
          </a:xfrm>
          <a:prstGeom prst="rect">
            <a:avLst/>
          </a:prstGeom>
          <a:noFill/>
          <a:ln/>
        </p:spPr>
        <p:txBody>
          <a:bodyPr wrap="none" lIns="0" tIns="0" rIns="0" bIns="0" rtlCol="0" anchor="t"/>
          <a:lstStyle/>
          <a:p>
            <a:pPr marL="0" indent="0" algn="l">
              <a:lnSpc>
                <a:spcPts val="2750"/>
              </a:lnSpc>
              <a:buNone/>
            </a:pPr>
            <a:r>
              <a:rPr lang="en-US" sz="1600" dirty="0">
                <a:solidFill>
                  <a:srgbClr val="CAD6DE"/>
                </a:solidFill>
                <a:latin typeface="Unbounded" pitchFamily="34" charset="0"/>
                <a:ea typeface="Unbounded" pitchFamily="34" charset="-122"/>
                <a:cs typeface="Unbounded" pitchFamily="34" charset="-120"/>
              </a:rPr>
              <a:t>Top 10 Movies</a:t>
            </a:r>
            <a:endParaRPr lang="en-US" sz="1600" dirty="0"/>
          </a:p>
        </p:txBody>
      </p:sp>
      <p:sp>
        <p:nvSpPr>
          <p:cNvPr id="6" name="Text 4"/>
          <p:cNvSpPr/>
          <p:nvPr/>
        </p:nvSpPr>
        <p:spPr>
          <a:xfrm>
            <a:off x="2298990" y="2944499"/>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Identify highly-rated content for acquisition.</a:t>
            </a:r>
            <a:endParaRPr lang="en-US" sz="1600" dirty="0"/>
          </a:p>
        </p:txBody>
      </p:sp>
      <p:sp>
        <p:nvSpPr>
          <p:cNvPr id="7" name="Shape 5"/>
          <p:cNvSpPr/>
          <p:nvPr/>
        </p:nvSpPr>
        <p:spPr>
          <a:xfrm>
            <a:off x="7672241" y="2366689"/>
            <a:ext cx="538520" cy="538520"/>
          </a:xfrm>
          <a:prstGeom prst="roundRect">
            <a:avLst>
              <a:gd name="adj" fmla="val 6668"/>
            </a:avLst>
          </a:prstGeom>
          <a:solidFill>
            <a:srgbClr val="304755"/>
          </a:solidFill>
          <a:ln/>
        </p:spPr>
        <p:txBody>
          <a:bodyPr/>
          <a:lstStyle/>
          <a:p>
            <a:endParaRPr lang="en-AU"/>
          </a:p>
        </p:txBody>
      </p:sp>
      <p:sp>
        <p:nvSpPr>
          <p:cNvPr id="8" name="Text 6"/>
          <p:cNvSpPr/>
          <p:nvPr/>
        </p:nvSpPr>
        <p:spPr>
          <a:xfrm>
            <a:off x="7772491" y="2424672"/>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9" name="Text 7"/>
          <p:cNvSpPr/>
          <p:nvPr/>
        </p:nvSpPr>
        <p:spPr>
          <a:xfrm>
            <a:off x="8450076" y="2448961"/>
            <a:ext cx="2816185" cy="351949"/>
          </a:xfrm>
          <a:prstGeom prst="rect">
            <a:avLst/>
          </a:prstGeom>
          <a:noFill/>
          <a:ln/>
        </p:spPr>
        <p:txBody>
          <a:bodyPr wrap="none" lIns="0" tIns="0" rIns="0" bIns="0" rtlCol="0" anchor="t"/>
          <a:lstStyle/>
          <a:p>
            <a:pPr marL="0" indent="0" algn="l">
              <a:lnSpc>
                <a:spcPts val="2750"/>
              </a:lnSpc>
              <a:buNone/>
            </a:pPr>
            <a:r>
              <a:rPr lang="en-US" sz="1600" dirty="0">
                <a:solidFill>
                  <a:srgbClr val="CAD6DE"/>
                </a:solidFill>
                <a:latin typeface="Unbounded" pitchFamily="34" charset="0"/>
                <a:ea typeface="Unbounded" pitchFamily="34" charset="-122"/>
                <a:cs typeface="Unbounded" pitchFamily="34" charset="-120"/>
              </a:rPr>
              <a:t>Most Popular Genres</a:t>
            </a:r>
            <a:endParaRPr lang="en-US" sz="1600" dirty="0"/>
          </a:p>
        </p:txBody>
      </p:sp>
      <p:sp>
        <p:nvSpPr>
          <p:cNvPr id="10" name="Text 8"/>
          <p:cNvSpPr/>
          <p:nvPr/>
        </p:nvSpPr>
        <p:spPr>
          <a:xfrm>
            <a:off x="8450076" y="2944499"/>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Understand audience content preferences.</a:t>
            </a:r>
            <a:endParaRPr lang="en-US" sz="1600" dirty="0"/>
          </a:p>
        </p:txBody>
      </p:sp>
      <p:sp>
        <p:nvSpPr>
          <p:cNvPr id="11" name="Shape 9"/>
          <p:cNvSpPr/>
          <p:nvPr/>
        </p:nvSpPr>
        <p:spPr>
          <a:xfrm>
            <a:off x="1521155" y="3806273"/>
            <a:ext cx="538520" cy="538520"/>
          </a:xfrm>
          <a:prstGeom prst="roundRect">
            <a:avLst>
              <a:gd name="adj" fmla="val 6668"/>
            </a:avLst>
          </a:prstGeom>
          <a:solidFill>
            <a:srgbClr val="304755"/>
          </a:solidFill>
          <a:ln/>
        </p:spPr>
        <p:txBody>
          <a:bodyPr/>
          <a:lstStyle/>
          <a:p>
            <a:endParaRPr lang="en-AU"/>
          </a:p>
        </p:txBody>
      </p:sp>
      <p:sp>
        <p:nvSpPr>
          <p:cNvPr id="12" name="Text 10"/>
          <p:cNvSpPr/>
          <p:nvPr/>
        </p:nvSpPr>
        <p:spPr>
          <a:xfrm>
            <a:off x="1621405" y="3864257"/>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3" name="Text 11"/>
          <p:cNvSpPr/>
          <p:nvPr/>
        </p:nvSpPr>
        <p:spPr>
          <a:xfrm>
            <a:off x="2298990" y="3888545"/>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Age-Based User Distribution</a:t>
            </a:r>
            <a:endParaRPr lang="en-US" dirty="0"/>
          </a:p>
        </p:txBody>
      </p:sp>
      <p:sp>
        <p:nvSpPr>
          <p:cNvPr id="14" name="Text 12"/>
          <p:cNvSpPr/>
          <p:nvPr/>
        </p:nvSpPr>
        <p:spPr>
          <a:xfrm>
            <a:off x="2298990" y="4384084"/>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Segment users by </a:t>
            </a:r>
            <a:r>
              <a:rPr lang="en-US" sz="1600" dirty="0">
                <a:solidFill>
                  <a:srgbClr val="CAD6DE"/>
                </a:solidFill>
                <a:latin typeface="Cabin" pitchFamily="34" charset="0"/>
              </a:rPr>
              <a:t>demographics</a:t>
            </a:r>
            <a:r>
              <a:rPr lang="en-US" sz="1600" dirty="0">
                <a:solidFill>
                  <a:srgbClr val="CAD6DE"/>
                </a:solidFill>
                <a:latin typeface="Cabin" pitchFamily="34" charset="0"/>
                <a:ea typeface="Cabin" pitchFamily="34" charset="-122"/>
                <a:cs typeface="Cabin" pitchFamily="34" charset="-120"/>
              </a:rPr>
              <a:t>.</a:t>
            </a:r>
            <a:endParaRPr lang="en-US" sz="1600" dirty="0"/>
          </a:p>
        </p:txBody>
      </p:sp>
      <p:sp>
        <p:nvSpPr>
          <p:cNvPr id="15" name="Shape 13"/>
          <p:cNvSpPr/>
          <p:nvPr/>
        </p:nvSpPr>
        <p:spPr>
          <a:xfrm>
            <a:off x="7672241" y="3806273"/>
            <a:ext cx="538520" cy="538520"/>
          </a:xfrm>
          <a:prstGeom prst="roundRect">
            <a:avLst>
              <a:gd name="adj" fmla="val 6668"/>
            </a:avLst>
          </a:prstGeom>
          <a:solidFill>
            <a:srgbClr val="304755"/>
          </a:solidFill>
          <a:ln/>
        </p:spPr>
        <p:txBody>
          <a:bodyPr/>
          <a:lstStyle/>
          <a:p>
            <a:endParaRPr lang="en-AU"/>
          </a:p>
        </p:txBody>
      </p:sp>
      <p:sp>
        <p:nvSpPr>
          <p:cNvPr id="16" name="Text 14"/>
          <p:cNvSpPr/>
          <p:nvPr/>
        </p:nvSpPr>
        <p:spPr>
          <a:xfrm>
            <a:off x="7772491" y="3864257"/>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4</a:t>
            </a:r>
            <a:endParaRPr lang="en-US" sz="2650" dirty="0"/>
          </a:p>
        </p:txBody>
      </p:sp>
      <p:sp>
        <p:nvSpPr>
          <p:cNvPr id="17" name="Text 15"/>
          <p:cNvSpPr/>
          <p:nvPr/>
        </p:nvSpPr>
        <p:spPr>
          <a:xfrm>
            <a:off x="8450076" y="3888545"/>
            <a:ext cx="3373398"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User Subscription Distribution</a:t>
            </a:r>
            <a:endParaRPr lang="en-US" dirty="0"/>
          </a:p>
        </p:txBody>
      </p:sp>
      <p:sp>
        <p:nvSpPr>
          <p:cNvPr id="18" name="Text 16"/>
          <p:cNvSpPr/>
          <p:nvPr/>
        </p:nvSpPr>
        <p:spPr>
          <a:xfrm>
            <a:off x="8450076" y="4384084"/>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Monitor conversion and retention rates.</a:t>
            </a:r>
            <a:endParaRPr lang="en-US" sz="1600" dirty="0"/>
          </a:p>
        </p:txBody>
      </p:sp>
      <p:sp>
        <p:nvSpPr>
          <p:cNvPr id="19" name="Shape 17"/>
          <p:cNvSpPr/>
          <p:nvPr/>
        </p:nvSpPr>
        <p:spPr>
          <a:xfrm>
            <a:off x="1521155" y="5245858"/>
            <a:ext cx="538520" cy="538520"/>
          </a:xfrm>
          <a:prstGeom prst="roundRect">
            <a:avLst>
              <a:gd name="adj" fmla="val 6668"/>
            </a:avLst>
          </a:prstGeom>
          <a:solidFill>
            <a:srgbClr val="304755"/>
          </a:solidFill>
          <a:ln/>
        </p:spPr>
        <p:txBody>
          <a:bodyPr/>
          <a:lstStyle/>
          <a:p>
            <a:endParaRPr lang="en-AU"/>
          </a:p>
        </p:txBody>
      </p:sp>
      <p:sp>
        <p:nvSpPr>
          <p:cNvPr id="20" name="Text 18"/>
          <p:cNvSpPr/>
          <p:nvPr/>
        </p:nvSpPr>
        <p:spPr>
          <a:xfrm>
            <a:off x="1621405" y="5303841"/>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5</a:t>
            </a:r>
            <a:endParaRPr lang="en-US" sz="2650" dirty="0"/>
          </a:p>
        </p:txBody>
      </p:sp>
      <p:sp>
        <p:nvSpPr>
          <p:cNvPr id="21" name="Text 19"/>
          <p:cNvSpPr/>
          <p:nvPr/>
        </p:nvSpPr>
        <p:spPr>
          <a:xfrm>
            <a:off x="2298990" y="5328130"/>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User Distribution by Country</a:t>
            </a:r>
            <a:endParaRPr lang="en-US" dirty="0"/>
          </a:p>
        </p:txBody>
      </p:sp>
      <p:sp>
        <p:nvSpPr>
          <p:cNvPr id="22" name="Text 20"/>
          <p:cNvSpPr/>
          <p:nvPr/>
        </p:nvSpPr>
        <p:spPr>
          <a:xfrm>
            <a:off x="2298990" y="5823668"/>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Analyse geographic audience distribution.</a:t>
            </a:r>
            <a:endParaRPr lang="en-US" sz="1600" dirty="0"/>
          </a:p>
        </p:txBody>
      </p:sp>
      <p:sp>
        <p:nvSpPr>
          <p:cNvPr id="23" name="Shape 21"/>
          <p:cNvSpPr/>
          <p:nvPr/>
        </p:nvSpPr>
        <p:spPr>
          <a:xfrm>
            <a:off x="7672241" y="5245858"/>
            <a:ext cx="538520" cy="538520"/>
          </a:xfrm>
          <a:prstGeom prst="roundRect">
            <a:avLst>
              <a:gd name="adj" fmla="val 6668"/>
            </a:avLst>
          </a:prstGeom>
          <a:solidFill>
            <a:srgbClr val="304755"/>
          </a:solidFill>
          <a:ln/>
        </p:spPr>
        <p:txBody>
          <a:bodyPr/>
          <a:lstStyle/>
          <a:p>
            <a:endParaRPr lang="en-AU"/>
          </a:p>
        </p:txBody>
      </p:sp>
      <p:sp>
        <p:nvSpPr>
          <p:cNvPr id="24" name="Text 22"/>
          <p:cNvSpPr/>
          <p:nvPr/>
        </p:nvSpPr>
        <p:spPr>
          <a:xfrm>
            <a:off x="7772491" y="5303841"/>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CAD6DE"/>
                </a:solidFill>
                <a:latin typeface="Unbounded" pitchFamily="34" charset="0"/>
                <a:ea typeface="Unbounded" pitchFamily="34" charset="-122"/>
                <a:cs typeface="Unbounded" pitchFamily="34" charset="-120"/>
              </a:rPr>
              <a:t>6</a:t>
            </a:r>
            <a:endParaRPr lang="en-US" sz="2650" dirty="0"/>
          </a:p>
        </p:txBody>
      </p:sp>
      <p:sp>
        <p:nvSpPr>
          <p:cNvPr id="25" name="Text 23"/>
          <p:cNvSpPr/>
          <p:nvPr/>
        </p:nvSpPr>
        <p:spPr>
          <a:xfrm>
            <a:off x="8450076" y="5328130"/>
            <a:ext cx="2816185" cy="351949"/>
          </a:xfrm>
          <a:prstGeom prst="rect">
            <a:avLst/>
          </a:prstGeom>
          <a:noFill/>
          <a:ln/>
        </p:spPr>
        <p:txBody>
          <a:bodyPr wrap="none" lIns="0" tIns="0" rIns="0" bIns="0" rtlCol="0" anchor="t"/>
          <a:lstStyle/>
          <a:p>
            <a:pPr marL="0" indent="0" algn="l">
              <a:lnSpc>
                <a:spcPts val="2750"/>
              </a:lnSpc>
              <a:buNone/>
            </a:pPr>
            <a:r>
              <a:rPr lang="en-US" dirty="0">
                <a:solidFill>
                  <a:srgbClr val="CAD6DE"/>
                </a:solidFill>
                <a:latin typeface="Unbounded" pitchFamily="34" charset="0"/>
                <a:ea typeface="Unbounded" pitchFamily="34" charset="-122"/>
                <a:cs typeface="Unbounded" pitchFamily="34" charset="-120"/>
              </a:rPr>
              <a:t>Device Usage by User</a:t>
            </a:r>
            <a:endParaRPr lang="en-US" dirty="0"/>
          </a:p>
        </p:txBody>
      </p:sp>
      <p:sp>
        <p:nvSpPr>
          <p:cNvPr id="26" name="Text 24"/>
          <p:cNvSpPr/>
          <p:nvPr/>
        </p:nvSpPr>
        <p:spPr>
          <a:xfrm>
            <a:off x="8450076" y="5823668"/>
            <a:ext cx="5550098" cy="383024"/>
          </a:xfrm>
          <a:prstGeom prst="rect">
            <a:avLst/>
          </a:prstGeom>
          <a:noFill/>
          <a:ln/>
        </p:spPr>
        <p:txBody>
          <a:bodyPr wrap="none" lIns="0" tIns="0" rIns="0" bIns="0" rtlCol="0" anchor="t"/>
          <a:lstStyle/>
          <a:p>
            <a:pPr marL="0" indent="0" algn="l">
              <a:lnSpc>
                <a:spcPts val="3000"/>
              </a:lnSpc>
              <a:buNone/>
            </a:pPr>
            <a:r>
              <a:rPr lang="en-US" sz="1600" dirty="0">
                <a:solidFill>
                  <a:srgbClr val="CAD6DE"/>
                </a:solidFill>
                <a:latin typeface="Cabin" pitchFamily="34" charset="0"/>
                <a:ea typeface="Cabin" pitchFamily="34" charset="-122"/>
                <a:cs typeface="Cabin" pitchFamily="34" charset="-120"/>
              </a:rPr>
              <a:t>Optimise platform across devices.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3762732"/>
            <a:ext cx="5632490" cy="704017"/>
          </a:xfrm>
          <a:prstGeom prst="rect">
            <a:avLst/>
          </a:prstGeom>
          <a:noFill/>
          <a:ln/>
        </p:spPr>
        <p:txBody>
          <a:bodyPr wrap="none" lIns="0" tIns="0" rIns="0" bIns="0" rtlCol="0" anchor="t"/>
          <a:lstStyle/>
          <a:p>
            <a:pPr marL="0" indent="0" algn="l">
              <a:lnSpc>
                <a:spcPts val="5500"/>
              </a:lnSpc>
              <a:buNone/>
            </a:pPr>
            <a:endParaRPr lang="en-US" sz="4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23662" y="734973"/>
            <a:ext cx="8391882" cy="608052"/>
          </a:xfrm>
          <a:prstGeom prst="rect">
            <a:avLst/>
          </a:prstGeom>
          <a:noFill/>
          <a:ln/>
        </p:spPr>
        <p:txBody>
          <a:bodyPr wrap="none" lIns="0" tIns="0" rIns="0" bIns="0" rtlCol="0" anchor="t"/>
          <a:lstStyle/>
          <a:p>
            <a:pPr marL="0" indent="0" algn="l">
              <a:lnSpc>
                <a:spcPts val="4750"/>
              </a:lnSpc>
              <a:buNone/>
            </a:pPr>
            <a:r>
              <a:rPr lang="en-US" sz="3800" dirty="0">
                <a:solidFill>
                  <a:srgbClr val="FFFFFF"/>
                </a:solidFill>
                <a:latin typeface="Unbounded" pitchFamily="34" charset="0"/>
                <a:ea typeface="Unbounded" pitchFamily="34" charset="-122"/>
                <a:cs typeface="Unbounded" pitchFamily="34" charset="-120"/>
              </a:rPr>
              <a:t>Strategic Recommendations</a:t>
            </a:r>
            <a:endParaRPr lang="en-US" sz="3800" dirty="0"/>
          </a:p>
        </p:txBody>
      </p:sp>
      <p:pic>
        <p:nvPicPr>
          <p:cNvPr id="3" name="Image 0" descr="preencoded.png"/>
          <p:cNvPicPr>
            <a:picLocks noChangeAspect="1"/>
          </p:cNvPicPr>
          <p:nvPr/>
        </p:nvPicPr>
        <p:blipFill>
          <a:blip r:embed="rId3"/>
          <a:stretch>
            <a:fillRect/>
          </a:stretch>
        </p:blipFill>
        <p:spPr>
          <a:xfrm>
            <a:off x="3203615" y="1756529"/>
            <a:ext cx="1631394" cy="1172170"/>
          </a:xfrm>
          <a:prstGeom prst="rect">
            <a:avLst/>
          </a:prstGeom>
        </p:spPr>
      </p:pic>
      <p:sp>
        <p:nvSpPr>
          <p:cNvPr id="4" name="Text 1"/>
          <p:cNvSpPr/>
          <p:nvPr/>
        </p:nvSpPr>
        <p:spPr>
          <a:xfrm>
            <a:off x="3873818" y="2305645"/>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1</a:t>
            </a:r>
            <a:endParaRPr lang="en-US" sz="2250" dirty="0"/>
          </a:p>
        </p:txBody>
      </p:sp>
      <p:sp>
        <p:nvSpPr>
          <p:cNvPr id="5" name="Text 2"/>
          <p:cNvSpPr/>
          <p:nvPr/>
        </p:nvSpPr>
        <p:spPr>
          <a:xfrm>
            <a:off x="5041702" y="1963222"/>
            <a:ext cx="3696533" cy="303967"/>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rPr>
              <a:t>Targeted Content Acquisition</a:t>
            </a:r>
            <a:endParaRPr lang="en-US" sz="1900" dirty="0"/>
          </a:p>
        </p:txBody>
      </p:sp>
      <p:sp>
        <p:nvSpPr>
          <p:cNvPr id="6" name="Text 3"/>
          <p:cNvSpPr/>
          <p:nvPr/>
        </p:nvSpPr>
        <p:spPr>
          <a:xfrm>
            <a:off x="5041702" y="2391132"/>
            <a:ext cx="4637127" cy="330875"/>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rPr>
              <a:t>Prioritize high-demand genres and top-rated titles to maximize subscriber engagement and retention.</a:t>
            </a:r>
            <a:endParaRPr lang="en-US" sz="1600" dirty="0"/>
          </a:p>
        </p:txBody>
      </p:sp>
      <p:sp>
        <p:nvSpPr>
          <p:cNvPr id="7" name="Shape 4"/>
          <p:cNvSpPr/>
          <p:nvPr/>
        </p:nvSpPr>
        <p:spPr>
          <a:xfrm>
            <a:off x="4886682" y="2945011"/>
            <a:ext cx="8968383" cy="11430"/>
          </a:xfrm>
          <a:prstGeom prst="roundRect">
            <a:avLst>
              <a:gd name="adj" fmla="val 271345"/>
            </a:avLst>
          </a:prstGeom>
          <a:solidFill>
            <a:srgbClr val="49606E"/>
          </a:solidFill>
          <a:ln/>
        </p:spPr>
        <p:txBody>
          <a:bodyPr/>
          <a:lstStyle/>
          <a:p>
            <a:endParaRPr lang="en-AU"/>
          </a:p>
        </p:txBody>
      </p:sp>
      <p:pic>
        <p:nvPicPr>
          <p:cNvPr id="8" name="Image 1" descr="preencoded.png"/>
          <p:cNvPicPr>
            <a:picLocks noChangeAspect="1"/>
          </p:cNvPicPr>
          <p:nvPr/>
        </p:nvPicPr>
        <p:blipFill>
          <a:blip r:embed="rId4"/>
          <a:stretch>
            <a:fillRect/>
          </a:stretch>
        </p:blipFill>
        <p:spPr>
          <a:xfrm>
            <a:off x="2387918" y="2980373"/>
            <a:ext cx="3262789" cy="1172170"/>
          </a:xfrm>
          <a:prstGeom prst="rect">
            <a:avLst/>
          </a:prstGeom>
        </p:spPr>
      </p:pic>
      <p:sp>
        <p:nvSpPr>
          <p:cNvPr id="9" name="Text 5"/>
          <p:cNvSpPr/>
          <p:nvPr/>
        </p:nvSpPr>
        <p:spPr>
          <a:xfrm>
            <a:off x="3873937" y="3384709"/>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2</a:t>
            </a:r>
            <a:endParaRPr lang="en-US" sz="2250" dirty="0"/>
          </a:p>
        </p:txBody>
      </p:sp>
      <p:sp>
        <p:nvSpPr>
          <p:cNvPr id="10" name="Text 6"/>
          <p:cNvSpPr/>
          <p:nvPr/>
        </p:nvSpPr>
        <p:spPr>
          <a:xfrm>
            <a:off x="5857399" y="3187065"/>
            <a:ext cx="4253032" cy="303967"/>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rPr>
              <a:t>Exclusive Content for Subscriber Loyalty</a:t>
            </a:r>
            <a:endParaRPr lang="en-US" sz="1900" dirty="0"/>
          </a:p>
        </p:txBody>
      </p:sp>
      <p:sp>
        <p:nvSpPr>
          <p:cNvPr id="11" name="Text 7"/>
          <p:cNvSpPr/>
          <p:nvPr/>
        </p:nvSpPr>
        <p:spPr>
          <a:xfrm>
            <a:off x="5857399" y="3614976"/>
            <a:ext cx="4361498" cy="330875"/>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rPr>
              <a:t>Deliver exclusive, high-quality content to enhance subscription value and strengthen user retention.</a:t>
            </a:r>
            <a:endParaRPr lang="en-US" sz="1600" dirty="0"/>
          </a:p>
        </p:txBody>
      </p:sp>
      <p:sp>
        <p:nvSpPr>
          <p:cNvPr id="12" name="Shape 8"/>
          <p:cNvSpPr/>
          <p:nvPr/>
        </p:nvSpPr>
        <p:spPr>
          <a:xfrm>
            <a:off x="5702379" y="4168854"/>
            <a:ext cx="8152686" cy="11430"/>
          </a:xfrm>
          <a:prstGeom prst="roundRect">
            <a:avLst>
              <a:gd name="adj" fmla="val 271345"/>
            </a:avLst>
          </a:prstGeom>
          <a:solidFill>
            <a:srgbClr val="49606E"/>
          </a:solidFill>
          <a:ln/>
        </p:spPr>
        <p:txBody>
          <a:bodyPr/>
          <a:lstStyle/>
          <a:p>
            <a:endParaRPr lang="en-AU"/>
          </a:p>
        </p:txBody>
      </p:sp>
      <p:pic>
        <p:nvPicPr>
          <p:cNvPr id="13" name="Image 2" descr="preencoded.png"/>
          <p:cNvPicPr>
            <a:picLocks noChangeAspect="1"/>
          </p:cNvPicPr>
          <p:nvPr/>
        </p:nvPicPr>
        <p:blipFill>
          <a:blip r:embed="rId5"/>
          <a:stretch>
            <a:fillRect/>
          </a:stretch>
        </p:blipFill>
        <p:spPr>
          <a:xfrm>
            <a:off x="1572220" y="4204216"/>
            <a:ext cx="4894183" cy="1172170"/>
          </a:xfrm>
          <a:prstGeom prst="rect">
            <a:avLst/>
          </a:prstGeom>
        </p:spPr>
      </p:pic>
      <p:sp>
        <p:nvSpPr>
          <p:cNvPr id="14" name="Text 9"/>
          <p:cNvSpPr/>
          <p:nvPr/>
        </p:nvSpPr>
        <p:spPr>
          <a:xfrm>
            <a:off x="3873818" y="4608552"/>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3</a:t>
            </a:r>
            <a:endParaRPr lang="en-US" sz="2250" dirty="0"/>
          </a:p>
        </p:txBody>
      </p:sp>
      <p:sp>
        <p:nvSpPr>
          <p:cNvPr id="15" name="Text 10"/>
          <p:cNvSpPr/>
          <p:nvPr/>
        </p:nvSpPr>
        <p:spPr>
          <a:xfrm>
            <a:off x="6673096" y="4410908"/>
            <a:ext cx="3751064" cy="303967"/>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ea typeface="Unbounded" pitchFamily="34" charset="-122"/>
                <a:cs typeface="Unbounded" pitchFamily="34" charset="-120"/>
              </a:rPr>
              <a:t>Optimize Subscription Tiers</a:t>
            </a:r>
            <a:endParaRPr lang="en-US" sz="1900" dirty="0"/>
          </a:p>
        </p:txBody>
      </p:sp>
      <p:sp>
        <p:nvSpPr>
          <p:cNvPr id="16" name="Text 11"/>
          <p:cNvSpPr/>
          <p:nvPr/>
        </p:nvSpPr>
        <p:spPr>
          <a:xfrm>
            <a:off x="6673096" y="4838819"/>
            <a:ext cx="3996690" cy="330875"/>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rPr>
              <a:t>Offer tiered subscription plans with tailored features to attract diverse audiences.</a:t>
            </a:r>
            <a:endParaRPr lang="en-US" sz="1600" dirty="0"/>
          </a:p>
        </p:txBody>
      </p:sp>
      <p:sp>
        <p:nvSpPr>
          <p:cNvPr id="17" name="Shape 12"/>
          <p:cNvSpPr/>
          <p:nvPr/>
        </p:nvSpPr>
        <p:spPr>
          <a:xfrm>
            <a:off x="6518077" y="5392698"/>
            <a:ext cx="7336988" cy="11430"/>
          </a:xfrm>
          <a:prstGeom prst="roundRect">
            <a:avLst>
              <a:gd name="adj" fmla="val 271345"/>
            </a:avLst>
          </a:prstGeom>
          <a:solidFill>
            <a:srgbClr val="49606E"/>
          </a:solidFill>
          <a:ln/>
        </p:spPr>
        <p:txBody>
          <a:bodyPr/>
          <a:lstStyle/>
          <a:p>
            <a:endParaRPr lang="en-AU"/>
          </a:p>
        </p:txBody>
      </p:sp>
      <p:pic>
        <p:nvPicPr>
          <p:cNvPr id="18" name="Image 3" descr="preencoded.png"/>
          <p:cNvPicPr>
            <a:picLocks noChangeAspect="1"/>
          </p:cNvPicPr>
          <p:nvPr/>
        </p:nvPicPr>
        <p:blipFill>
          <a:blip r:embed="rId6"/>
          <a:stretch>
            <a:fillRect/>
          </a:stretch>
        </p:blipFill>
        <p:spPr>
          <a:xfrm>
            <a:off x="756523" y="5428059"/>
            <a:ext cx="6525578" cy="1172170"/>
          </a:xfrm>
          <a:prstGeom prst="rect">
            <a:avLst/>
          </a:prstGeom>
        </p:spPr>
      </p:pic>
      <p:sp>
        <p:nvSpPr>
          <p:cNvPr id="19" name="Text 13"/>
          <p:cNvSpPr/>
          <p:nvPr/>
        </p:nvSpPr>
        <p:spPr>
          <a:xfrm>
            <a:off x="3873937" y="5832396"/>
            <a:ext cx="290751" cy="363379"/>
          </a:xfrm>
          <a:prstGeom prst="rect">
            <a:avLst/>
          </a:prstGeom>
          <a:noFill/>
          <a:ln/>
        </p:spPr>
        <p:txBody>
          <a:bodyPr wrap="none" lIns="0" tIns="0" rIns="0" bIns="0" rtlCol="0" anchor="t"/>
          <a:lstStyle/>
          <a:p>
            <a:pPr marL="0" indent="0" algn="ctr">
              <a:lnSpc>
                <a:spcPts val="3650"/>
              </a:lnSpc>
              <a:buNone/>
            </a:pPr>
            <a:r>
              <a:rPr lang="en-US" sz="2250" dirty="0">
                <a:solidFill>
                  <a:srgbClr val="CAD6DE"/>
                </a:solidFill>
                <a:latin typeface="Unbounded" pitchFamily="34" charset="0"/>
                <a:ea typeface="Unbounded" pitchFamily="34" charset="-122"/>
                <a:cs typeface="Unbounded" pitchFamily="34" charset="-120"/>
              </a:rPr>
              <a:t>4</a:t>
            </a:r>
            <a:endParaRPr lang="en-US" sz="2250" dirty="0"/>
          </a:p>
        </p:txBody>
      </p:sp>
      <p:sp>
        <p:nvSpPr>
          <p:cNvPr id="20" name="Text 14"/>
          <p:cNvSpPr/>
          <p:nvPr/>
        </p:nvSpPr>
        <p:spPr>
          <a:xfrm>
            <a:off x="7488793" y="5634752"/>
            <a:ext cx="3767733" cy="303967"/>
          </a:xfrm>
          <a:prstGeom prst="rect">
            <a:avLst/>
          </a:prstGeom>
          <a:noFill/>
          <a:ln/>
        </p:spPr>
        <p:txBody>
          <a:bodyPr wrap="none" lIns="0" tIns="0" rIns="0" bIns="0" rtlCol="0" anchor="t"/>
          <a:lstStyle/>
          <a:p>
            <a:pPr marL="0" indent="0" algn="l">
              <a:lnSpc>
                <a:spcPts val="2350"/>
              </a:lnSpc>
              <a:buNone/>
            </a:pPr>
            <a:r>
              <a:rPr lang="en-US" sz="1900" dirty="0">
                <a:solidFill>
                  <a:srgbClr val="CAD6DE"/>
                </a:solidFill>
                <a:latin typeface="Unbounded" pitchFamily="34" charset="0"/>
              </a:rPr>
              <a:t>Strengthen Data Analytics</a:t>
            </a:r>
            <a:endParaRPr lang="en-US" sz="1900" dirty="0"/>
          </a:p>
        </p:txBody>
      </p:sp>
      <p:sp>
        <p:nvSpPr>
          <p:cNvPr id="21" name="Text 15"/>
          <p:cNvSpPr/>
          <p:nvPr/>
        </p:nvSpPr>
        <p:spPr>
          <a:xfrm>
            <a:off x="7488793" y="6062663"/>
            <a:ext cx="3767733" cy="330875"/>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Enhance tracking methods to support smarter content investments.</a:t>
            </a:r>
            <a:endParaRPr lang="en-US" sz="1600" dirty="0"/>
          </a:p>
        </p:txBody>
      </p:sp>
      <p:sp>
        <p:nvSpPr>
          <p:cNvPr id="22" name="Text 16"/>
          <p:cNvSpPr/>
          <p:nvPr/>
        </p:nvSpPr>
        <p:spPr>
          <a:xfrm>
            <a:off x="723662" y="6832759"/>
            <a:ext cx="13183076" cy="661749"/>
          </a:xfrm>
          <a:prstGeom prst="rect">
            <a:avLst/>
          </a:prstGeom>
          <a:noFill/>
          <a:ln/>
        </p:spPr>
        <p:txBody>
          <a:bodyPr wrap="square" lIns="0" tIns="0" rIns="0" bIns="0" rtlCol="0" anchor="t"/>
          <a:lstStyle/>
          <a:p>
            <a:pPr algn="just">
              <a:lnSpc>
                <a:spcPts val="2600"/>
              </a:lnSpc>
            </a:pPr>
            <a:r>
              <a:rPr lang="en-US" sz="1600" dirty="0">
                <a:solidFill>
                  <a:srgbClr val="CAD6DE"/>
                </a:solidFill>
                <a:latin typeface="Cabin" pitchFamily="34" charset="0"/>
                <a:ea typeface="Cabin" pitchFamily="34" charset="-122"/>
                <a:cs typeface="Cabin" pitchFamily="34" charset="-120"/>
              </a:rPr>
              <a:t>Our recommendations focus on content, engagement and model optimization. </a:t>
            </a:r>
            <a:r>
              <a:rPr lang="en-US" sz="1600" dirty="0">
                <a:solidFill>
                  <a:srgbClr val="CAD6DE"/>
                </a:solidFill>
                <a:latin typeface="Cabin" pitchFamily="34" charset="0"/>
              </a:rPr>
              <a:t>We suggest acquiring more drama, comedy, and horror titles, tailoring offers across subscription tiers and enhancing user experience through personalization to drive growth and loyalty. Prioritizing recent movies from the '90s and targeting female subscribers will improve content diversity and gender balance</a:t>
            </a:r>
            <a:r>
              <a:rPr lang="en-US" sz="1600" dirty="0">
                <a:solidFill>
                  <a:srgbClr val="CAD6DE"/>
                </a:solidFill>
                <a:latin typeface="Cabin" pitchFamily="34" charset="0"/>
                <a:ea typeface="Cabin" pitchFamily="34" charset="-122"/>
                <a:cs typeface="Cabin" pitchFamily="34" charset="-120"/>
              </a:rPr>
              <a:t>. </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37724" y="658773"/>
            <a:ext cx="7634883"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Unbounded" pitchFamily="34" charset="0"/>
                <a:ea typeface="Unbounded" pitchFamily="34" charset="-122"/>
                <a:cs typeface="Unbounded" pitchFamily="34" charset="-120"/>
              </a:rPr>
              <a:t>Challenges &amp; Solutions</a:t>
            </a:r>
            <a:endParaRPr lang="en-US" sz="4400" dirty="0"/>
          </a:p>
        </p:txBody>
      </p:sp>
      <p:sp>
        <p:nvSpPr>
          <p:cNvPr id="3" name="Shape 1"/>
          <p:cNvSpPr/>
          <p:nvPr/>
        </p:nvSpPr>
        <p:spPr>
          <a:xfrm>
            <a:off x="837724" y="1841540"/>
            <a:ext cx="2159079" cy="1357193"/>
          </a:xfrm>
          <a:prstGeom prst="roundRect">
            <a:avLst>
              <a:gd name="adj" fmla="val 2646"/>
            </a:avLst>
          </a:prstGeom>
          <a:solidFill>
            <a:srgbClr val="304755"/>
          </a:solidFill>
          <a:ln/>
        </p:spPr>
        <p:txBody>
          <a:bodyPr/>
          <a:lstStyle/>
          <a:p>
            <a:endParaRPr lang="en-AU"/>
          </a:p>
        </p:txBody>
      </p:sp>
      <p:sp>
        <p:nvSpPr>
          <p:cNvPr id="4" name="Text 2"/>
          <p:cNvSpPr/>
          <p:nvPr/>
        </p:nvSpPr>
        <p:spPr>
          <a:xfrm>
            <a:off x="1748909" y="2309693"/>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1</a:t>
            </a:r>
            <a:endParaRPr lang="en-US" sz="2650" dirty="0"/>
          </a:p>
        </p:txBody>
      </p:sp>
      <p:sp>
        <p:nvSpPr>
          <p:cNvPr id="5" name="Text 3"/>
          <p:cNvSpPr/>
          <p:nvPr/>
        </p:nvSpPr>
        <p:spPr>
          <a:xfrm>
            <a:off x="3236119" y="2080855"/>
            <a:ext cx="3860363"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Lack of Genre Breakdown in Total View Data</a:t>
            </a:r>
            <a:endParaRPr lang="en-US" sz="2200" dirty="0"/>
          </a:p>
        </p:txBody>
      </p:sp>
      <p:sp>
        <p:nvSpPr>
          <p:cNvPr id="6" name="Text 4"/>
          <p:cNvSpPr/>
          <p:nvPr/>
        </p:nvSpPr>
        <p:spPr>
          <a:xfrm>
            <a:off x="3236119" y="2576393"/>
            <a:ext cx="5051346" cy="383024"/>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Refine the data collection process to capture genre-specific view counts.</a:t>
            </a:r>
            <a:endParaRPr lang="en-US" sz="1850" dirty="0"/>
          </a:p>
        </p:txBody>
      </p:sp>
      <p:sp>
        <p:nvSpPr>
          <p:cNvPr id="7" name="Shape 5"/>
          <p:cNvSpPr/>
          <p:nvPr/>
        </p:nvSpPr>
        <p:spPr>
          <a:xfrm>
            <a:off x="3116461" y="3183493"/>
            <a:ext cx="10556558" cy="15240"/>
          </a:xfrm>
          <a:prstGeom prst="roundRect">
            <a:avLst>
              <a:gd name="adj" fmla="val 235611"/>
            </a:avLst>
          </a:prstGeom>
          <a:solidFill>
            <a:srgbClr val="49606E"/>
          </a:solidFill>
          <a:ln/>
        </p:spPr>
        <p:txBody>
          <a:bodyPr/>
          <a:lstStyle/>
          <a:p>
            <a:endParaRPr lang="en-AU"/>
          </a:p>
        </p:txBody>
      </p:sp>
      <p:sp>
        <p:nvSpPr>
          <p:cNvPr id="8" name="Shape 6"/>
          <p:cNvSpPr/>
          <p:nvPr/>
        </p:nvSpPr>
        <p:spPr>
          <a:xfrm>
            <a:off x="837724" y="3318391"/>
            <a:ext cx="4318278" cy="1357193"/>
          </a:xfrm>
          <a:prstGeom prst="roundRect">
            <a:avLst>
              <a:gd name="adj" fmla="val 2646"/>
            </a:avLst>
          </a:prstGeom>
          <a:solidFill>
            <a:srgbClr val="304755"/>
          </a:solidFill>
          <a:ln/>
        </p:spPr>
        <p:txBody>
          <a:bodyPr/>
          <a:lstStyle/>
          <a:p>
            <a:endParaRPr lang="en-AU"/>
          </a:p>
        </p:txBody>
      </p:sp>
      <p:sp>
        <p:nvSpPr>
          <p:cNvPr id="9" name="Text 7"/>
          <p:cNvSpPr/>
          <p:nvPr/>
        </p:nvSpPr>
        <p:spPr>
          <a:xfrm>
            <a:off x="2828568" y="3786545"/>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2</a:t>
            </a:r>
            <a:endParaRPr lang="en-US" sz="2650" dirty="0"/>
          </a:p>
        </p:txBody>
      </p:sp>
      <p:sp>
        <p:nvSpPr>
          <p:cNvPr id="10" name="Text 8"/>
          <p:cNvSpPr/>
          <p:nvPr/>
        </p:nvSpPr>
        <p:spPr>
          <a:xfrm>
            <a:off x="5395317" y="3557707"/>
            <a:ext cx="4769406"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rPr>
              <a:t>No Movie-Specific Breakdown for Total Watch Time</a:t>
            </a:r>
            <a:endParaRPr lang="en-US" sz="2200" dirty="0"/>
          </a:p>
        </p:txBody>
      </p:sp>
      <p:sp>
        <p:nvSpPr>
          <p:cNvPr id="11" name="Text 9"/>
          <p:cNvSpPr/>
          <p:nvPr/>
        </p:nvSpPr>
        <p:spPr>
          <a:xfrm>
            <a:off x="5395317" y="4053245"/>
            <a:ext cx="4769406" cy="383024"/>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Adjust data collection methods to record watch time per movie.</a:t>
            </a:r>
            <a:endParaRPr lang="en-US" sz="1850" dirty="0"/>
          </a:p>
        </p:txBody>
      </p:sp>
      <p:sp>
        <p:nvSpPr>
          <p:cNvPr id="12" name="Shape 10"/>
          <p:cNvSpPr/>
          <p:nvPr/>
        </p:nvSpPr>
        <p:spPr>
          <a:xfrm>
            <a:off x="5275659" y="4660344"/>
            <a:ext cx="8397359" cy="15240"/>
          </a:xfrm>
          <a:prstGeom prst="roundRect">
            <a:avLst>
              <a:gd name="adj" fmla="val 235611"/>
            </a:avLst>
          </a:prstGeom>
          <a:solidFill>
            <a:srgbClr val="49606E"/>
          </a:solidFill>
          <a:ln/>
        </p:spPr>
        <p:txBody>
          <a:bodyPr/>
          <a:lstStyle/>
          <a:p>
            <a:endParaRPr lang="en-AU"/>
          </a:p>
        </p:txBody>
      </p:sp>
      <p:sp>
        <p:nvSpPr>
          <p:cNvPr id="13" name="Shape 11"/>
          <p:cNvSpPr/>
          <p:nvPr/>
        </p:nvSpPr>
        <p:spPr>
          <a:xfrm>
            <a:off x="837724" y="4795242"/>
            <a:ext cx="6238161" cy="1357193"/>
          </a:xfrm>
          <a:prstGeom prst="roundRect">
            <a:avLst>
              <a:gd name="adj" fmla="val 2646"/>
            </a:avLst>
          </a:prstGeom>
          <a:solidFill>
            <a:srgbClr val="304755"/>
          </a:solidFill>
          <a:ln/>
        </p:spPr>
        <p:txBody>
          <a:bodyPr/>
          <a:lstStyle/>
          <a:p>
            <a:endParaRPr lang="en-AU"/>
          </a:p>
        </p:txBody>
      </p:sp>
      <p:sp>
        <p:nvSpPr>
          <p:cNvPr id="14" name="Text 12"/>
          <p:cNvSpPr/>
          <p:nvPr/>
        </p:nvSpPr>
        <p:spPr>
          <a:xfrm>
            <a:off x="3908107" y="5263396"/>
            <a:ext cx="336590" cy="420767"/>
          </a:xfrm>
          <a:prstGeom prst="rect">
            <a:avLst/>
          </a:prstGeom>
          <a:noFill/>
          <a:ln/>
        </p:spPr>
        <p:txBody>
          <a:bodyPr wrap="none" lIns="0" tIns="0" rIns="0" bIns="0" rtlCol="0" anchor="t"/>
          <a:lstStyle/>
          <a:p>
            <a:pPr marL="0" indent="0" algn="ctr">
              <a:lnSpc>
                <a:spcPts val="4200"/>
              </a:lnSpc>
              <a:buNone/>
            </a:pPr>
            <a:r>
              <a:rPr lang="en-US" sz="2650" dirty="0">
                <a:solidFill>
                  <a:srgbClr val="CAD6DE"/>
                </a:solidFill>
                <a:latin typeface="Unbounded" pitchFamily="34" charset="0"/>
                <a:ea typeface="Unbounded" pitchFamily="34" charset="-122"/>
                <a:cs typeface="Unbounded" pitchFamily="34" charset="-120"/>
              </a:rPr>
              <a:t>3</a:t>
            </a:r>
            <a:endParaRPr lang="en-US" sz="2650" dirty="0"/>
          </a:p>
        </p:txBody>
      </p:sp>
      <p:sp>
        <p:nvSpPr>
          <p:cNvPr id="15" name="Text 13"/>
          <p:cNvSpPr/>
          <p:nvPr/>
        </p:nvSpPr>
        <p:spPr>
          <a:xfrm>
            <a:off x="7325912" y="5034558"/>
            <a:ext cx="3789640"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rPr>
              <a:t>No Device-Specific Total Views Breakdown</a:t>
            </a:r>
            <a:endParaRPr lang="en-US" sz="2200" dirty="0"/>
          </a:p>
        </p:txBody>
      </p:sp>
      <p:sp>
        <p:nvSpPr>
          <p:cNvPr id="16" name="Text 14"/>
          <p:cNvSpPr/>
          <p:nvPr/>
        </p:nvSpPr>
        <p:spPr>
          <a:xfrm>
            <a:off x="7325912" y="5530096"/>
            <a:ext cx="5078611" cy="383024"/>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rPr>
              <a:t>Implement tracking mechanisms that categorize views by device type.</a:t>
            </a:r>
            <a:endParaRPr lang="en-US" sz="1850" dirty="0"/>
          </a:p>
        </p:txBody>
      </p:sp>
      <p:sp>
        <p:nvSpPr>
          <p:cNvPr id="17" name="Text 15"/>
          <p:cNvSpPr/>
          <p:nvPr/>
        </p:nvSpPr>
        <p:spPr>
          <a:xfrm>
            <a:off x="837724" y="6421636"/>
            <a:ext cx="12954952" cy="1149072"/>
          </a:xfrm>
          <a:prstGeom prst="rect">
            <a:avLst/>
          </a:prstGeom>
          <a:noFill/>
          <a:ln/>
        </p:spPr>
        <p:txBody>
          <a:bodyPr wrap="square" lIns="0" tIns="0" rIns="0" bIns="0" rtlCol="0" anchor="t"/>
          <a:lstStyle/>
          <a:p>
            <a:pPr algn="just">
              <a:lnSpc>
                <a:spcPts val="3000"/>
              </a:lnSpc>
            </a:pPr>
            <a:r>
              <a:rPr lang="en-US" sz="1850" dirty="0">
                <a:solidFill>
                  <a:srgbClr val="CAD6DE"/>
                </a:solidFill>
                <a:latin typeface="Cabin" pitchFamily="34" charset="0"/>
              </a:rPr>
              <a:t>High-quality, complete data is essential. Enhancing data collection to track genre-specific views, movie-specific watch time and device-based views will improve audience insights and guide smarter content acquisition decisions.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924243" y="3204336"/>
            <a:ext cx="5632490" cy="704017"/>
          </a:xfrm>
          <a:prstGeom prst="rect">
            <a:avLst/>
          </a:prstGeom>
          <a:noFill/>
          <a:ln/>
        </p:spPr>
        <p:txBody>
          <a:bodyPr wrap="none" lIns="0" tIns="0" rIns="0" bIns="0" rtlCol="0" anchor="t"/>
          <a:lstStyle/>
          <a:p>
            <a:pPr marL="0" indent="0" algn="l">
              <a:lnSpc>
                <a:spcPts val="5500"/>
              </a:lnSpc>
              <a:buNone/>
            </a:pPr>
            <a:r>
              <a:rPr lang="en-US" sz="4800" dirty="0">
                <a:solidFill>
                  <a:srgbClr val="FFFFFF"/>
                </a:solidFill>
                <a:latin typeface="Unbounded" pitchFamily="34" charset="0"/>
                <a:ea typeface="Unbounded" pitchFamily="34" charset="-122"/>
                <a:cs typeface="Unbounded" pitchFamily="34" charset="-120"/>
              </a:rPr>
              <a:t>Thank You</a:t>
            </a:r>
            <a:endParaRPr lang="en-US" sz="4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1303</TotalTime>
  <Words>382</Words>
  <Application>Microsoft Office PowerPoint</Application>
  <PresentationFormat>Custom</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Unbounded</vt:lpstr>
      <vt:lpstr>Cabin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Kurt Iriart</cp:lastModifiedBy>
  <cp:revision>3</cp:revision>
  <dcterms:created xsi:type="dcterms:W3CDTF">2025-06-08T06:11:35Z</dcterms:created>
  <dcterms:modified xsi:type="dcterms:W3CDTF">2025-06-09T04:14:36Z</dcterms:modified>
</cp:coreProperties>
</file>