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70" r:id="rId3"/>
    <p:sldId id="257" r:id="rId4"/>
    <p:sldId id="258" r:id="rId5"/>
    <p:sldId id="259" r:id="rId6"/>
    <p:sldId id="263" r:id="rId7"/>
    <p:sldId id="264" r:id="rId8"/>
    <p:sldId id="268" r:id="rId9"/>
  </p:sldIdLst>
  <p:sldSz cx="14630400" cy="8229600"/>
  <p:notesSz cx="8229600" cy="14630400"/>
  <p:embeddedFontLst>
    <p:embeddedFont>
      <p:font typeface="Cabin" panose="020B0604020202020204" charset="0"/>
      <p:regular r:id="rId11"/>
    </p:embeddedFont>
    <p:embeddedFont>
      <p:font typeface="Unbounde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EA003-C57C-40E1-90EC-EA2A42675C04}" v="9" dt="2025-06-09T04:12:44.970"/>
    <p1510:client id="{29431DB7-49AD-469D-83EA-7AC89531D74F}" v="24" dt="2025-06-10T03:17:08.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26" d="100"/>
          <a:sy n="126" d="100"/>
        </p:scale>
        <p:origin x="62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Iriart" userId="0b6fb8f4b0c117dd" providerId="LiveId" clId="{29431DB7-49AD-469D-83EA-7AC89531D74F}"/>
    <pc:docChg chg="undo custSel modSld">
      <pc:chgData name="Kurt Iriart" userId="0b6fb8f4b0c117dd" providerId="LiveId" clId="{29431DB7-49AD-469D-83EA-7AC89531D74F}" dt="2025-06-10T03:19:26.647" v="832" actId="20577"/>
      <pc:docMkLst>
        <pc:docMk/>
      </pc:docMkLst>
      <pc:sldChg chg="addSp delSp modSp mod">
        <pc:chgData name="Kurt Iriart" userId="0b6fb8f4b0c117dd" providerId="LiveId" clId="{29431DB7-49AD-469D-83EA-7AC89531D74F}" dt="2025-06-10T02:00:33.594" v="595" actId="20577"/>
        <pc:sldMkLst>
          <pc:docMk/>
          <pc:sldMk cId="0" sldId="263"/>
        </pc:sldMkLst>
        <pc:spChg chg="mod">
          <ac:chgData name="Kurt Iriart" userId="0b6fb8f4b0c117dd" providerId="LiveId" clId="{29431DB7-49AD-469D-83EA-7AC89531D74F}" dt="2025-06-10T01:27:19.531" v="321" actId="20577"/>
          <ac:spMkLst>
            <pc:docMk/>
            <pc:sldMk cId="0" sldId="263"/>
            <ac:spMk id="10" creationId="{00000000-0000-0000-0000-000000000000}"/>
          </ac:spMkLst>
        </pc:spChg>
        <pc:spChg chg="mod">
          <ac:chgData name="Kurt Iriart" userId="0b6fb8f4b0c117dd" providerId="LiveId" clId="{29431DB7-49AD-469D-83EA-7AC89531D74F}" dt="2025-06-10T01:21:16.487" v="210" actId="20577"/>
          <ac:spMkLst>
            <pc:docMk/>
            <pc:sldMk cId="0" sldId="263"/>
            <ac:spMk id="11" creationId="{00000000-0000-0000-0000-000000000000}"/>
          </ac:spMkLst>
        </pc:spChg>
        <pc:spChg chg="mod">
          <ac:chgData name="Kurt Iriart" userId="0b6fb8f4b0c117dd" providerId="LiveId" clId="{29431DB7-49AD-469D-83EA-7AC89531D74F}" dt="2025-06-10T01:39:18.719" v="376" actId="20577"/>
          <ac:spMkLst>
            <pc:docMk/>
            <pc:sldMk cId="0" sldId="263"/>
            <ac:spMk id="15" creationId="{00000000-0000-0000-0000-000000000000}"/>
          </ac:spMkLst>
        </pc:spChg>
        <pc:spChg chg="mod">
          <ac:chgData name="Kurt Iriart" userId="0b6fb8f4b0c117dd" providerId="LiveId" clId="{29431DB7-49AD-469D-83EA-7AC89531D74F}" dt="2025-06-10T01:40:31.872" v="448" actId="20577"/>
          <ac:spMkLst>
            <pc:docMk/>
            <pc:sldMk cId="0" sldId="263"/>
            <ac:spMk id="16" creationId="{00000000-0000-0000-0000-000000000000}"/>
          </ac:spMkLst>
        </pc:spChg>
        <pc:spChg chg="mod">
          <ac:chgData name="Kurt Iriart" userId="0b6fb8f4b0c117dd" providerId="LiveId" clId="{29431DB7-49AD-469D-83EA-7AC89531D74F}" dt="2025-06-10T01:52:30.073" v="571" actId="20577"/>
          <ac:spMkLst>
            <pc:docMk/>
            <pc:sldMk cId="0" sldId="263"/>
            <ac:spMk id="20" creationId="{00000000-0000-0000-0000-000000000000}"/>
          </ac:spMkLst>
        </pc:spChg>
        <pc:spChg chg="mod">
          <ac:chgData name="Kurt Iriart" userId="0b6fb8f4b0c117dd" providerId="LiveId" clId="{29431DB7-49AD-469D-83EA-7AC89531D74F}" dt="2025-06-10T01:52:03.335" v="565" actId="20577"/>
          <ac:spMkLst>
            <pc:docMk/>
            <pc:sldMk cId="0" sldId="263"/>
            <ac:spMk id="21" creationId="{00000000-0000-0000-0000-000000000000}"/>
          </ac:spMkLst>
        </pc:spChg>
        <pc:spChg chg="mod">
          <ac:chgData name="Kurt Iriart" userId="0b6fb8f4b0c117dd" providerId="LiveId" clId="{29431DB7-49AD-469D-83EA-7AC89531D74F}" dt="2025-06-10T02:00:33.594" v="595" actId="20577"/>
          <ac:spMkLst>
            <pc:docMk/>
            <pc:sldMk cId="0" sldId="263"/>
            <ac:spMk id="22" creationId="{00000000-0000-0000-0000-000000000000}"/>
          </ac:spMkLst>
        </pc:spChg>
        <pc:spChg chg="add del">
          <ac:chgData name="Kurt Iriart" userId="0b6fb8f4b0c117dd" providerId="LiveId" clId="{29431DB7-49AD-469D-83EA-7AC89531D74F}" dt="2025-06-10T01:14:32.880" v="125" actId="22"/>
          <ac:spMkLst>
            <pc:docMk/>
            <pc:sldMk cId="0" sldId="263"/>
            <ac:spMk id="24" creationId="{6A6A07EA-F9FB-4743-542C-7D7DF8C51B6E}"/>
          </ac:spMkLst>
        </pc:spChg>
        <pc:spChg chg="add del mod">
          <ac:chgData name="Kurt Iriart" userId="0b6fb8f4b0c117dd" providerId="LiveId" clId="{29431DB7-49AD-469D-83EA-7AC89531D74F}" dt="2025-06-10T01:27:39.373" v="324"/>
          <ac:spMkLst>
            <pc:docMk/>
            <pc:sldMk cId="0" sldId="263"/>
            <ac:spMk id="26" creationId="{6AD008DF-AEF2-839F-541F-7076A43E2196}"/>
          </ac:spMkLst>
        </pc:spChg>
      </pc:sldChg>
      <pc:sldChg chg="modSp mod">
        <pc:chgData name="Kurt Iriart" userId="0b6fb8f4b0c117dd" providerId="LiveId" clId="{29431DB7-49AD-469D-83EA-7AC89531D74F}" dt="2025-06-10T03:19:26.647" v="832" actId="20577"/>
        <pc:sldMkLst>
          <pc:docMk/>
          <pc:sldMk cId="0" sldId="264"/>
        </pc:sldMkLst>
        <pc:spChg chg="mod">
          <ac:chgData name="Kurt Iriart" userId="0b6fb8f4b0c117dd" providerId="LiveId" clId="{29431DB7-49AD-469D-83EA-7AC89531D74F}" dt="2025-06-10T02:37:56.084" v="604" actId="20577"/>
          <ac:spMkLst>
            <pc:docMk/>
            <pc:sldMk cId="0" sldId="264"/>
            <ac:spMk id="5" creationId="{00000000-0000-0000-0000-000000000000}"/>
          </ac:spMkLst>
        </pc:spChg>
        <pc:spChg chg="mod">
          <ac:chgData name="Kurt Iriart" userId="0b6fb8f4b0c117dd" providerId="LiveId" clId="{29431DB7-49AD-469D-83EA-7AC89531D74F}" dt="2025-06-10T02:40:02.921" v="624" actId="20577"/>
          <ac:spMkLst>
            <pc:docMk/>
            <pc:sldMk cId="0" sldId="264"/>
            <ac:spMk id="6" creationId="{00000000-0000-0000-0000-000000000000}"/>
          </ac:spMkLst>
        </pc:spChg>
        <pc:spChg chg="mod">
          <ac:chgData name="Kurt Iriart" userId="0b6fb8f4b0c117dd" providerId="LiveId" clId="{29431DB7-49AD-469D-83EA-7AC89531D74F}" dt="2025-06-10T03:03:15.129" v="702" actId="20577"/>
          <ac:spMkLst>
            <pc:docMk/>
            <pc:sldMk cId="0" sldId="264"/>
            <ac:spMk id="10" creationId="{00000000-0000-0000-0000-000000000000}"/>
          </ac:spMkLst>
        </pc:spChg>
        <pc:spChg chg="mod">
          <ac:chgData name="Kurt Iriart" userId="0b6fb8f4b0c117dd" providerId="LiveId" clId="{29431DB7-49AD-469D-83EA-7AC89531D74F}" dt="2025-06-10T03:14:38.153" v="750" actId="20577"/>
          <ac:spMkLst>
            <pc:docMk/>
            <pc:sldMk cId="0" sldId="264"/>
            <ac:spMk id="11" creationId="{00000000-0000-0000-0000-000000000000}"/>
          </ac:spMkLst>
        </pc:spChg>
        <pc:spChg chg="mod">
          <ac:chgData name="Kurt Iriart" userId="0b6fb8f4b0c117dd" providerId="LiveId" clId="{29431DB7-49AD-469D-83EA-7AC89531D74F}" dt="2025-06-10T02:54:22.657" v="681" actId="20577"/>
          <ac:spMkLst>
            <pc:docMk/>
            <pc:sldMk cId="0" sldId="264"/>
            <ac:spMk id="15" creationId="{00000000-0000-0000-0000-000000000000}"/>
          </ac:spMkLst>
        </pc:spChg>
        <pc:spChg chg="mod">
          <ac:chgData name="Kurt Iriart" userId="0b6fb8f4b0c117dd" providerId="LiveId" clId="{29431DB7-49AD-469D-83EA-7AC89531D74F}" dt="2025-06-10T03:17:34.080" v="761" actId="20577"/>
          <ac:spMkLst>
            <pc:docMk/>
            <pc:sldMk cId="0" sldId="264"/>
            <ac:spMk id="16" creationId="{00000000-0000-0000-0000-000000000000}"/>
          </ac:spMkLst>
        </pc:spChg>
        <pc:spChg chg="mod">
          <ac:chgData name="Kurt Iriart" userId="0b6fb8f4b0c117dd" providerId="LiveId" clId="{29431DB7-49AD-469D-83EA-7AC89531D74F}" dt="2025-06-10T03:19:26.647" v="832" actId="20577"/>
          <ac:spMkLst>
            <pc:docMk/>
            <pc:sldMk cId="0" sldId="264"/>
            <ac:spMk id="17" creationId="{00000000-0000-0000-0000-000000000000}"/>
          </ac:spMkLst>
        </pc:spChg>
      </pc:sldChg>
    </pc:docChg>
  </pc:docChgLst>
  <pc:docChgLst>
    <pc:chgData name="Kurt Iriart" userId="0b6fb8f4b0c117dd" providerId="LiveId" clId="{0A0EA003-C57C-40E1-90EC-EA2A42675C04}"/>
    <pc:docChg chg="undo custSel addSld delSld modSld modMainMaster">
      <pc:chgData name="Kurt Iriart" userId="0b6fb8f4b0c117dd" providerId="LiveId" clId="{0A0EA003-C57C-40E1-90EC-EA2A42675C04}" dt="2025-06-09T04:14:29.787" v="1945" actId="123"/>
      <pc:docMkLst>
        <pc:docMk/>
      </pc:docMkLst>
      <pc:sldChg chg="modSp mod">
        <pc:chgData name="Kurt Iriart" userId="0b6fb8f4b0c117dd" providerId="LiveId" clId="{0A0EA003-C57C-40E1-90EC-EA2A42675C04}" dt="2025-06-09T02:22:21.234" v="26" actId="20577"/>
        <pc:sldMkLst>
          <pc:docMk/>
          <pc:sldMk cId="0" sldId="258"/>
        </pc:sldMkLst>
        <pc:spChg chg="mod">
          <ac:chgData name="Kurt Iriart" userId="0b6fb8f4b0c117dd" providerId="LiveId" clId="{0A0EA003-C57C-40E1-90EC-EA2A42675C04}" dt="2025-06-09T02:22:21.234" v="26" actId="20577"/>
          <ac:spMkLst>
            <pc:docMk/>
            <pc:sldMk cId="0" sldId="258"/>
            <ac:spMk id="25" creationId="{00000000-0000-0000-0000-000000000000}"/>
          </ac:spMkLst>
        </pc:spChg>
      </pc:sldChg>
      <pc:sldChg chg="modSp mod">
        <pc:chgData name="Kurt Iriart" userId="0b6fb8f4b0c117dd" providerId="LiveId" clId="{0A0EA003-C57C-40E1-90EC-EA2A42675C04}" dt="2025-06-09T04:14:29.787" v="1945" actId="123"/>
        <pc:sldMkLst>
          <pc:docMk/>
          <pc:sldMk cId="0" sldId="263"/>
        </pc:sldMkLst>
        <pc:spChg chg="mod">
          <ac:chgData name="Kurt Iriart" userId="0b6fb8f4b0c117dd" providerId="LiveId" clId="{0A0EA003-C57C-40E1-90EC-EA2A42675C04}" dt="2025-06-09T03:59:31.906" v="1397" actId="20577"/>
          <ac:spMkLst>
            <pc:docMk/>
            <pc:sldMk cId="0" sldId="263"/>
            <ac:spMk id="5" creationId="{00000000-0000-0000-0000-000000000000}"/>
          </ac:spMkLst>
        </pc:spChg>
        <pc:spChg chg="mod">
          <ac:chgData name="Kurt Iriart" userId="0b6fb8f4b0c117dd" providerId="LiveId" clId="{0A0EA003-C57C-40E1-90EC-EA2A42675C04}" dt="2025-06-09T04:01:49.592" v="1648" actId="20577"/>
          <ac:spMkLst>
            <pc:docMk/>
            <pc:sldMk cId="0" sldId="263"/>
            <ac:spMk id="6" creationId="{00000000-0000-0000-0000-000000000000}"/>
          </ac:spMkLst>
        </pc:spChg>
        <pc:spChg chg="mod">
          <ac:chgData name="Kurt Iriart" userId="0b6fb8f4b0c117dd" providerId="LiveId" clId="{0A0EA003-C57C-40E1-90EC-EA2A42675C04}" dt="2025-06-09T04:05:44.690" v="1868" actId="20577"/>
          <ac:spMkLst>
            <pc:docMk/>
            <pc:sldMk cId="0" sldId="263"/>
            <ac:spMk id="10" creationId="{00000000-0000-0000-0000-000000000000}"/>
          </ac:spMkLst>
        </pc:spChg>
        <pc:spChg chg="mod">
          <ac:chgData name="Kurt Iriart" userId="0b6fb8f4b0c117dd" providerId="LiveId" clId="{0A0EA003-C57C-40E1-90EC-EA2A42675C04}" dt="2025-06-09T04:04:11.392" v="1798" actId="20577"/>
          <ac:spMkLst>
            <pc:docMk/>
            <pc:sldMk cId="0" sldId="263"/>
            <ac:spMk id="11" creationId="{00000000-0000-0000-0000-000000000000}"/>
          </ac:spMkLst>
        </pc:spChg>
        <pc:spChg chg="mod">
          <ac:chgData name="Kurt Iriart" userId="0b6fb8f4b0c117dd" providerId="LiveId" clId="{0A0EA003-C57C-40E1-90EC-EA2A42675C04}" dt="2025-06-09T03:50:02.169" v="745" actId="20577"/>
          <ac:spMkLst>
            <pc:docMk/>
            <pc:sldMk cId="0" sldId="263"/>
            <ac:spMk id="15" creationId="{00000000-0000-0000-0000-000000000000}"/>
          </ac:spMkLst>
        </pc:spChg>
        <pc:spChg chg="mod">
          <ac:chgData name="Kurt Iriart" userId="0b6fb8f4b0c117dd" providerId="LiveId" clId="{0A0EA003-C57C-40E1-90EC-EA2A42675C04}" dt="2025-06-09T03:54:25.836" v="1041" actId="20577"/>
          <ac:spMkLst>
            <pc:docMk/>
            <pc:sldMk cId="0" sldId="263"/>
            <ac:spMk id="16" creationId="{00000000-0000-0000-0000-000000000000}"/>
          </ac:spMkLst>
        </pc:spChg>
        <pc:spChg chg="mod">
          <ac:chgData name="Kurt Iriart" userId="0b6fb8f4b0c117dd" providerId="LiveId" clId="{0A0EA003-C57C-40E1-90EC-EA2A42675C04}" dt="2025-06-09T03:58:05.987" v="1345" actId="313"/>
          <ac:spMkLst>
            <pc:docMk/>
            <pc:sldMk cId="0" sldId="263"/>
            <ac:spMk id="20" creationId="{00000000-0000-0000-0000-000000000000}"/>
          </ac:spMkLst>
        </pc:spChg>
        <pc:spChg chg="mod">
          <ac:chgData name="Kurt Iriart" userId="0b6fb8f4b0c117dd" providerId="LiveId" clId="{0A0EA003-C57C-40E1-90EC-EA2A42675C04}" dt="2025-06-09T03:57:53.390" v="1344" actId="20577"/>
          <ac:spMkLst>
            <pc:docMk/>
            <pc:sldMk cId="0" sldId="263"/>
            <ac:spMk id="21" creationId="{00000000-0000-0000-0000-000000000000}"/>
          </ac:spMkLst>
        </pc:spChg>
        <pc:spChg chg="mod">
          <ac:chgData name="Kurt Iriart" userId="0b6fb8f4b0c117dd" providerId="LiveId" clId="{0A0EA003-C57C-40E1-90EC-EA2A42675C04}" dt="2025-06-09T04:14:29.787" v="1945" actId="123"/>
          <ac:spMkLst>
            <pc:docMk/>
            <pc:sldMk cId="0" sldId="263"/>
            <ac:spMk id="22" creationId="{00000000-0000-0000-0000-000000000000}"/>
          </ac:spMkLst>
        </pc:spChg>
      </pc:sldChg>
      <pc:sldChg chg="modSp mod">
        <pc:chgData name="Kurt Iriart" userId="0b6fb8f4b0c117dd" providerId="LiveId" clId="{0A0EA003-C57C-40E1-90EC-EA2A42675C04}" dt="2025-06-09T03:42:37.331" v="680" actId="20577"/>
        <pc:sldMkLst>
          <pc:docMk/>
          <pc:sldMk cId="0" sldId="264"/>
        </pc:sldMkLst>
        <pc:spChg chg="mod">
          <ac:chgData name="Kurt Iriart" userId="0b6fb8f4b0c117dd" providerId="LiveId" clId="{0A0EA003-C57C-40E1-90EC-EA2A42675C04}" dt="2025-06-09T03:29:14.038" v="89" actId="20577"/>
          <ac:spMkLst>
            <pc:docMk/>
            <pc:sldMk cId="0" sldId="264"/>
            <ac:spMk id="5" creationId="{00000000-0000-0000-0000-000000000000}"/>
          </ac:spMkLst>
        </pc:spChg>
        <pc:spChg chg="mod">
          <ac:chgData name="Kurt Iriart" userId="0b6fb8f4b0c117dd" providerId="LiveId" clId="{0A0EA003-C57C-40E1-90EC-EA2A42675C04}" dt="2025-06-09T03:30:18.398" v="236" actId="20577"/>
          <ac:spMkLst>
            <pc:docMk/>
            <pc:sldMk cId="0" sldId="264"/>
            <ac:spMk id="6" creationId="{00000000-0000-0000-0000-000000000000}"/>
          </ac:spMkLst>
        </pc:spChg>
        <pc:spChg chg="mod">
          <ac:chgData name="Kurt Iriart" userId="0b6fb8f4b0c117dd" providerId="LiveId" clId="{0A0EA003-C57C-40E1-90EC-EA2A42675C04}" dt="2025-06-09T03:31:28.650" v="327" actId="20577"/>
          <ac:spMkLst>
            <pc:docMk/>
            <pc:sldMk cId="0" sldId="264"/>
            <ac:spMk id="10" creationId="{00000000-0000-0000-0000-000000000000}"/>
          </ac:spMkLst>
        </pc:spChg>
        <pc:spChg chg="mod">
          <ac:chgData name="Kurt Iriart" userId="0b6fb8f4b0c117dd" providerId="LiveId" clId="{0A0EA003-C57C-40E1-90EC-EA2A42675C04}" dt="2025-06-09T03:32:30.750" v="436" actId="20577"/>
          <ac:spMkLst>
            <pc:docMk/>
            <pc:sldMk cId="0" sldId="264"/>
            <ac:spMk id="11" creationId="{00000000-0000-0000-0000-000000000000}"/>
          </ac:spMkLst>
        </pc:spChg>
        <pc:spChg chg="mod">
          <ac:chgData name="Kurt Iriart" userId="0b6fb8f4b0c117dd" providerId="LiveId" clId="{0A0EA003-C57C-40E1-90EC-EA2A42675C04}" dt="2025-06-09T03:34:40.286" v="518" actId="14100"/>
          <ac:spMkLst>
            <pc:docMk/>
            <pc:sldMk cId="0" sldId="264"/>
            <ac:spMk id="13" creationId="{00000000-0000-0000-0000-000000000000}"/>
          </ac:spMkLst>
        </pc:spChg>
        <pc:spChg chg="mod">
          <ac:chgData name="Kurt Iriart" userId="0b6fb8f4b0c117dd" providerId="LiveId" clId="{0A0EA003-C57C-40E1-90EC-EA2A42675C04}" dt="2025-06-09T03:34:53.659" v="538" actId="1037"/>
          <ac:spMkLst>
            <pc:docMk/>
            <pc:sldMk cId="0" sldId="264"/>
            <ac:spMk id="15" creationId="{00000000-0000-0000-0000-000000000000}"/>
          </ac:spMkLst>
        </pc:spChg>
        <pc:spChg chg="mod">
          <ac:chgData name="Kurt Iriart" userId="0b6fb8f4b0c117dd" providerId="LiveId" clId="{0A0EA003-C57C-40E1-90EC-EA2A42675C04}" dt="2025-06-09T03:36:15.351" v="653" actId="20577"/>
          <ac:spMkLst>
            <pc:docMk/>
            <pc:sldMk cId="0" sldId="264"/>
            <ac:spMk id="16" creationId="{00000000-0000-0000-0000-000000000000}"/>
          </ac:spMkLst>
        </pc:spChg>
        <pc:spChg chg="mod">
          <ac:chgData name="Kurt Iriart" userId="0b6fb8f4b0c117dd" providerId="LiveId" clId="{0A0EA003-C57C-40E1-90EC-EA2A42675C04}" dt="2025-06-09T03:42:37.331" v="680" actId="20577"/>
          <ac:spMkLst>
            <pc:docMk/>
            <pc:sldMk cId="0" sldId="264"/>
            <ac:spMk id="17" creationId="{00000000-0000-0000-0000-000000000000}"/>
          </ac:spMkLst>
        </pc:spChg>
      </pc:sldChg>
      <pc:sldChg chg="add del">
        <pc:chgData name="Kurt Iriart" userId="0b6fb8f4b0c117dd" providerId="LiveId" clId="{0A0EA003-C57C-40E1-90EC-EA2A42675C04}" dt="2025-06-08T09:05:29.072" v="1" actId="2696"/>
        <pc:sldMkLst>
          <pc:docMk/>
          <pc:sldMk cId="0" sldId="271"/>
        </pc:sldMkLst>
      </pc:sldChg>
      <pc:sldMasterChg chg="modSldLayout">
        <pc:chgData name="Kurt Iriart" userId="0b6fb8f4b0c117dd" providerId="LiveId" clId="{0A0EA003-C57C-40E1-90EC-EA2A42675C04}" dt="2025-06-08T09:06:39.148" v="13" actId="478"/>
        <pc:sldMasterMkLst>
          <pc:docMk/>
          <pc:sldMasterMk cId="0" sldId="2147483648"/>
        </pc:sldMasterMkLst>
        <pc:sldLayoutChg chg="delSp mod">
          <pc:chgData name="Kurt Iriart" userId="0b6fb8f4b0c117dd" providerId="LiveId" clId="{0A0EA003-C57C-40E1-90EC-EA2A42675C04}" dt="2025-06-08T09:05:57.979" v="3" actId="478"/>
          <pc:sldLayoutMkLst>
            <pc:docMk/>
            <pc:sldMasterMk cId="0" sldId="2147483648"/>
            <pc:sldLayoutMk cId="0" sldId="2147483650"/>
          </pc:sldLayoutMkLst>
        </pc:sldLayoutChg>
        <pc:sldLayoutChg chg="delSp mod">
          <pc:chgData name="Kurt Iriart" userId="0b6fb8f4b0c117dd" providerId="LiveId" clId="{0A0EA003-C57C-40E1-90EC-EA2A42675C04}" dt="2025-06-08T09:06:01.103" v="4" actId="478"/>
          <pc:sldLayoutMkLst>
            <pc:docMk/>
            <pc:sldMasterMk cId="0" sldId="2147483648"/>
            <pc:sldLayoutMk cId="0" sldId="2147483651"/>
          </pc:sldLayoutMkLst>
        </pc:sldLayoutChg>
        <pc:sldLayoutChg chg="delSp mod">
          <pc:chgData name="Kurt Iriart" userId="0b6fb8f4b0c117dd" providerId="LiveId" clId="{0A0EA003-C57C-40E1-90EC-EA2A42675C04}" dt="2025-06-08T09:06:05.600" v="5" actId="478"/>
          <pc:sldLayoutMkLst>
            <pc:docMk/>
            <pc:sldMasterMk cId="0" sldId="2147483648"/>
            <pc:sldLayoutMk cId="0" sldId="2147483652"/>
          </pc:sldLayoutMkLst>
        </pc:sldLayoutChg>
        <pc:sldLayoutChg chg="delSp mod">
          <pc:chgData name="Kurt Iriart" userId="0b6fb8f4b0c117dd" providerId="LiveId" clId="{0A0EA003-C57C-40E1-90EC-EA2A42675C04}" dt="2025-06-08T09:06:09.743" v="6" actId="478"/>
          <pc:sldLayoutMkLst>
            <pc:docMk/>
            <pc:sldMasterMk cId="0" sldId="2147483648"/>
            <pc:sldLayoutMk cId="0" sldId="2147483653"/>
          </pc:sldLayoutMkLst>
        </pc:sldLayoutChg>
        <pc:sldLayoutChg chg="delSp mod">
          <pc:chgData name="Kurt Iriart" userId="0b6fb8f4b0c117dd" providerId="LiveId" clId="{0A0EA003-C57C-40E1-90EC-EA2A42675C04}" dt="2025-06-08T09:06:15.564" v="7" actId="478"/>
          <pc:sldLayoutMkLst>
            <pc:docMk/>
            <pc:sldMasterMk cId="0" sldId="2147483648"/>
            <pc:sldLayoutMk cId="0" sldId="2147483654"/>
          </pc:sldLayoutMkLst>
        </pc:sldLayoutChg>
        <pc:sldLayoutChg chg="delSp mod">
          <pc:chgData name="Kurt Iriart" userId="0b6fb8f4b0c117dd" providerId="LiveId" clId="{0A0EA003-C57C-40E1-90EC-EA2A42675C04}" dt="2025-06-08T09:06:18.903" v="8" actId="478"/>
          <pc:sldLayoutMkLst>
            <pc:docMk/>
            <pc:sldMasterMk cId="0" sldId="2147483648"/>
            <pc:sldLayoutMk cId="0" sldId="2147483655"/>
          </pc:sldLayoutMkLst>
        </pc:sldLayoutChg>
        <pc:sldLayoutChg chg="delSp mod">
          <pc:chgData name="Kurt Iriart" userId="0b6fb8f4b0c117dd" providerId="LiveId" clId="{0A0EA003-C57C-40E1-90EC-EA2A42675C04}" dt="2025-06-08T09:06:23.852" v="9" actId="478"/>
          <pc:sldLayoutMkLst>
            <pc:docMk/>
            <pc:sldMasterMk cId="0" sldId="2147483648"/>
            <pc:sldLayoutMk cId="0" sldId="2147483656"/>
          </pc:sldLayoutMkLst>
        </pc:sldLayoutChg>
        <pc:sldLayoutChg chg="delSp mod">
          <pc:chgData name="Kurt Iriart" userId="0b6fb8f4b0c117dd" providerId="LiveId" clId="{0A0EA003-C57C-40E1-90EC-EA2A42675C04}" dt="2025-06-08T09:06:27.090" v="10" actId="478"/>
          <pc:sldLayoutMkLst>
            <pc:docMk/>
            <pc:sldMasterMk cId="0" sldId="2147483648"/>
            <pc:sldLayoutMk cId="0" sldId="2147483657"/>
          </pc:sldLayoutMkLst>
        </pc:sldLayoutChg>
        <pc:sldLayoutChg chg="delSp mod">
          <pc:chgData name="Kurt Iriart" userId="0b6fb8f4b0c117dd" providerId="LiveId" clId="{0A0EA003-C57C-40E1-90EC-EA2A42675C04}" dt="2025-06-08T09:06:31.603" v="11" actId="478"/>
          <pc:sldLayoutMkLst>
            <pc:docMk/>
            <pc:sldMasterMk cId="0" sldId="2147483648"/>
            <pc:sldLayoutMk cId="0" sldId="2147483658"/>
          </pc:sldLayoutMkLst>
        </pc:sldLayoutChg>
        <pc:sldLayoutChg chg="delSp mod">
          <pc:chgData name="Kurt Iriart" userId="0b6fb8f4b0c117dd" providerId="LiveId" clId="{0A0EA003-C57C-40E1-90EC-EA2A42675C04}" dt="2025-06-08T09:06:35.101" v="12" actId="478"/>
          <pc:sldLayoutMkLst>
            <pc:docMk/>
            <pc:sldMasterMk cId="0" sldId="2147483648"/>
            <pc:sldLayoutMk cId="0" sldId="2147483659"/>
          </pc:sldLayoutMkLst>
        </pc:sldLayoutChg>
        <pc:sldLayoutChg chg="delSp mod">
          <pc:chgData name="Kurt Iriart" userId="0b6fb8f4b0c117dd" providerId="LiveId" clId="{0A0EA003-C57C-40E1-90EC-EA2A42675C04}" dt="2025-06-08T09:06:39.148" v="13" actId="478"/>
          <pc:sldLayoutMkLst>
            <pc:docMk/>
            <pc:sldMasterMk cId="0" sldId="2147483648"/>
            <pc:sldLayoutMk cId="0" sldId="2147483660"/>
          </pc:sldLayoutMkLst>
        </pc:sldLayoutChg>
        <pc:sldLayoutChg chg="delSp mod">
          <pc:chgData name="Kurt Iriart" userId="0b6fb8f4b0c117dd" providerId="LiveId" clId="{0A0EA003-C57C-40E1-90EC-EA2A42675C04}" dt="2025-06-08T09:05:45.093" v="2" actId="478"/>
          <pc:sldLayoutMkLst>
            <pc:docMk/>
            <pc:sldMasterMk cId="0" sldId="2147483648"/>
            <pc:sldLayoutMk cId="1634230006"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extLst>
      <p:ext uri="{BB962C8B-B14F-4D97-AF65-F5344CB8AC3E}">
        <p14:creationId xmlns:p14="http://schemas.microsoft.com/office/powerpoint/2010/main" val="163423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291613"/>
            <a:ext cx="7468553" cy="2816066"/>
          </a:xfrm>
          <a:prstGeom prst="rect">
            <a:avLst/>
          </a:prstGeom>
          <a:noFill/>
          <a:ln/>
        </p:spPr>
        <p:txBody>
          <a:bodyPr wrap="square" lIns="0" tIns="0" rIns="0" bIns="0" rtlCol="0" anchor="t"/>
          <a:lstStyle/>
          <a:p>
            <a:pPr marL="0" indent="0" algn="l">
              <a:lnSpc>
                <a:spcPts val="5500"/>
              </a:lnSpc>
              <a:buNone/>
            </a:pPr>
            <a:r>
              <a:rPr lang="en-US" sz="4400" dirty="0" err="1">
                <a:solidFill>
                  <a:srgbClr val="FFFFFF"/>
                </a:solidFill>
                <a:latin typeface="Unbounded" pitchFamily="34" charset="0"/>
                <a:ea typeface="Unbounded" pitchFamily="34" charset="-122"/>
                <a:cs typeface="Unbounded" pitchFamily="34" charset="-120"/>
              </a:rPr>
              <a:t>StreamFlix</a:t>
            </a:r>
            <a:endParaRPr lang="en-US" sz="4400" dirty="0">
              <a:solidFill>
                <a:srgbClr val="FFFFFF"/>
              </a:solidFill>
              <a:latin typeface="Unbounded" pitchFamily="34" charset="0"/>
              <a:ea typeface="Unbounded" pitchFamily="34" charset="-122"/>
              <a:cs typeface="Unbounded" pitchFamily="34" charset="-120"/>
            </a:endParaRPr>
          </a:p>
        </p:txBody>
      </p:sp>
      <p:sp>
        <p:nvSpPr>
          <p:cNvPr id="8" name="TextBox 7">
            <a:extLst>
              <a:ext uri="{FF2B5EF4-FFF2-40B4-BE49-F238E27FC236}">
                <a16:creationId xmlns:a16="http://schemas.microsoft.com/office/drawing/2014/main" id="{5EC58320-B0F2-01F6-CD65-6F2A07FC0013}"/>
              </a:ext>
            </a:extLst>
          </p:cNvPr>
          <p:cNvSpPr txBox="1"/>
          <p:nvPr/>
        </p:nvSpPr>
        <p:spPr>
          <a:xfrm>
            <a:off x="6235830" y="1875930"/>
            <a:ext cx="6361037" cy="369332"/>
          </a:xfrm>
          <a:prstGeom prst="rect">
            <a:avLst/>
          </a:prstGeom>
          <a:noFill/>
        </p:spPr>
        <p:txBody>
          <a:bodyPr wrap="none" rtlCol="0">
            <a:spAutoFit/>
          </a:bodyPr>
          <a:lstStyle/>
          <a:p>
            <a:r>
              <a:rPr lang="en-US" dirty="0">
                <a:solidFill>
                  <a:srgbClr val="FFFFFF"/>
                </a:solidFill>
                <a:latin typeface="Unbounded" pitchFamily="34" charset="0"/>
                <a:ea typeface="Unbounded" pitchFamily="34" charset="-122"/>
                <a:cs typeface="Unbounded" pitchFamily="34" charset="-120"/>
              </a:rPr>
              <a:t>Transitioning to a  Subscription-based model</a:t>
            </a:r>
            <a:endParaRPr lang="en-US" dirty="0"/>
          </a:p>
        </p:txBody>
      </p:sp>
      <p:sp>
        <p:nvSpPr>
          <p:cNvPr id="9" name="Subtitle 2">
            <a:extLst>
              <a:ext uri="{FF2B5EF4-FFF2-40B4-BE49-F238E27FC236}">
                <a16:creationId xmlns:a16="http://schemas.microsoft.com/office/drawing/2014/main" id="{5E483F81-E7CC-1184-8DEE-73B145E3E32D}"/>
              </a:ext>
            </a:extLst>
          </p:cNvPr>
          <p:cNvSpPr txBox="1">
            <a:spLocks/>
          </p:cNvSpPr>
          <p:nvPr/>
        </p:nvSpPr>
        <p:spPr>
          <a:xfrm>
            <a:off x="4784104" y="5704630"/>
            <a:ext cx="9144000" cy="1691640"/>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b="1" dirty="0">
                <a:solidFill>
                  <a:schemeClr val="bg1"/>
                </a:solidFill>
              </a:rPr>
              <a:t>Team Members</a:t>
            </a:r>
          </a:p>
          <a:p>
            <a:pPr algn="ctr"/>
            <a:r>
              <a:rPr lang="en-AU" sz="2900" dirty="0">
                <a:solidFill>
                  <a:schemeClr val="bg1"/>
                </a:solidFill>
                <a:latin typeface="Cabin" panose="020B0604020202020204" charset="0"/>
              </a:rPr>
              <a:t>Kurt Iriart</a:t>
            </a:r>
            <a:endParaRPr lang="en-US" sz="2900" dirty="0">
              <a:solidFill>
                <a:schemeClr val="bg1"/>
              </a:solidFill>
              <a:latin typeface="Cabin" panose="020B0604020202020204" charset="0"/>
            </a:endParaRPr>
          </a:p>
          <a:p>
            <a:pPr algn="ctr"/>
            <a:r>
              <a:rPr lang="en-US" sz="2900" dirty="0">
                <a:solidFill>
                  <a:schemeClr val="bg1"/>
                </a:solidFill>
                <a:latin typeface="Cabin" panose="020B0604020202020204" charset="0"/>
              </a:rPr>
              <a:t>Kalai Yuvaraj</a:t>
            </a:r>
          </a:p>
          <a:p>
            <a:pPr algn="ctr"/>
            <a:r>
              <a:rPr lang="en-US" sz="2900" dirty="0">
                <a:solidFill>
                  <a:schemeClr val="bg1"/>
                </a:solidFill>
                <a:latin typeface="Cabin" panose="020B0604020202020204" charset="0"/>
              </a:rPr>
              <a:t>Saraswathi</a:t>
            </a:r>
          </a:p>
          <a:p>
            <a:pPr algn="ctr"/>
            <a:r>
              <a:rPr lang="en-US" sz="2900" dirty="0">
                <a:solidFill>
                  <a:schemeClr val="bg1"/>
                </a:solidFill>
                <a:latin typeface="Cabin" panose="020B0604020202020204" charset="0"/>
              </a:rPr>
              <a:t>Cyndi Li Shan</a:t>
            </a:r>
          </a:p>
          <a:p>
            <a:pPr algn="ctr"/>
            <a:r>
              <a:rPr lang="en-US" sz="2900" dirty="0">
                <a:solidFill>
                  <a:schemeClr val="bg1"/>
                </a:solidFill>
                <a:latin typeface="Cabin" panose="020B0604020202020204" charset="0"/>
              </a:rPr>
              <a:t>Cliff Asmussen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91096" y="773014"/>
            <a:ext cx="8298180" cy="624245"/>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Unbounded" pitchFamily="34" charset="0"/>
                <a:ea typeface="Unbounded" pitchFamily="34" charset="-122"/>
                <a:cs typeface="Unbounded" pitchFamily="34" charset="-120"/>
              </a:rPr>
              <a:t>Overview</a:t>
            </a:r>
            <a:endParaRPr lang="en-US" sz="3900" dirty="0"/>
          </a:p>
        </p:txBody>
      </p:sp>
      <p:sp>
        <p:nvSpPr>
          <p:cNvPr id="3" name="Text 1"/>
          <p:cNvSpPr/>
          <p:nvPr/>
        </p:nvSpPr>
        <p:spPr>
          <a:xfrm>
            <a:off x="1791096" y="2462738"/>
            <a:ext cx="10496746" cy="2773851"/>
          </a:xfrm>
          <a:prstGeom prst="rect">
            <a:avLst/>
          </a:prstGeom>
          <a:noFill/>
          <a:ln/>
        </p:spPr>
        <p:txBody>
          <a:bodyPr wrap="square" lIns="0" tIns="0" rIns="0" bIns="0" rtlCol="0" anchor="t"/>
          <a:lstStyle/>
          <a:p>
            <a:pPr marL="342900" indent="-342900" algn="just">
              <a:buFont typeface="Arial" panose="020B0604020202020204" pitchFamily="34" charset="0"/>
              <a:buChar char="•"/>
            </a:pPr>
            <a:r>
              <a:rPr lang="en-US" dirty="0">
                <a:solidFill>
                  <a:srgbClr val="CAD6DE"/>
                </a:solidFill>
                <a:latin typeface="Cabin" panose="020B0604020202020204" charset="0"/>
              </a:rPr>
              <a:t>This presentation outlines </a:t>
            </a:r>
            <a:r>
              <a:rPr lang="en-US" dirty="0" err="1">
                <a:solidFill>
                  <a:srgbClr val="CAD6DE"/>
                </a:solidFill>
                <a:latin typeface="Cabin" panose="020B0604020202020204" charset="0"/>
              </a:rPr>
              <a:t>StreamFlix’s</a:t>
            </a:r>
            <a:r>
              <a:rPr lang="en-US" dirty="0">
                <a:solidFill>
                  <a:srgbClr val="CAD6DE"/>
                </a:solidFill>
                <a:latin typeface="Cabin" panose="020B0604020202020204" charset="0"/>
              </a:rPr>
              <a:t> transition to a subscription-based platform.</a:t>
            </a:r>
          </a:p>
          <a:p>
            <a:pPr algn="just"/>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Using data-driven insights, we will guide key decisions, optimize audience engagement, and refine content acquisition strategies.</a:t>
            </a:r>
          </a:p>
          <a:p>
            <a:pPr marL="342900" indent="-342900" algn="just">
              <a:buFont typeface="Arial" panose="020B0604020202020204" pitchFamily="34" charset="0"/>
              <a:buChar char="•"/>
            </a:pPr>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Dynamic dashboards will highlight critical trends and provide actionable recommendations for future success.</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1689003" y="769739"/>
            <a:ext cx="7575947" cy="1317546"/>
          </a:xfrm>
          <a:prstGeom prst="rect">
            <a:avLst/>
          </a:prstGeom>
          <a:noFill/>
          <a:ln/>
        </p:spPr>
        <p:txBody>
          <a:bodyPr wrap="square" lIns="0" tIns="0" rIns="0" bIns="0" rtlCol="0" anchor="t"/>
          <a:lstStyle/>
          <a:p>
            <a:pPr marL="0" indent="0" algn="l">
              <a:lnSpc>
                <a:spcPts val="5150"/>
              </a:lnSpc>
              <a:buNone/>
            </a:pPr>
            <a:r>
              <a:rPr lang="en-US" sz="4150" dirty="0">
                <a:solidFill>
                  <a:srgbClr val="FFFFFF"/>
                </a:solidFill>
                <a:latin typeface="Unbounded" pitchFamily="34" charset="0"/>
                <a:ea typeface="Unbounded" pitchFamily="34" charset="-122"/>
                <a:cs typeface="Unbounded" pitchFamily="34" charset="-120"/>
              </a:rPr>
              <a:t>Transition Goals</a:t>
            </a:r>
            <a:endParaRPr lang="en-US" sz="4150" dirty="0"/>
          </a:p>
        </p:txBody>
      </p:sp>
      <p:pic>
        <p:nvPicPr>
          <p:cNvPr id="4" name="Image 1" descr="preencoded.png"/>
          <p:cNvPicPr>
            <a:picLocks noChangeAspect="1"/>
          </p:cNvPicPr>
          <p:nvPr/>
        </p:nvPicPr>
        <p:blipFill>
          <a:blip r:embed="rId3"/>
          <a:stretch>
            <a:fillRect/>
          </a:stretch>
        </p:blipFill>
        <p:spPr>
          <a:xfrm>
            <a:off x="1689003" y="2423279"/>
            <a:ext cx="560070" cy="560070"/>
          </a:xfrm>
          <a:prstGeom prst="rect">
            <a:avLst/>
          </a:prstGeom>
        </p:spPr>
      </p:pic>
      <p:sp>
        <p:nvSpPr>
          <p:cNvPr id="5" name="Text 1"/>
          <p:cNvSpPr/>
          <p:nvPr/>
        </p:nvSpPr>
        <p:spPr>
          <a:xfrm>
            <a:off x="1689003"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Revenue Growth</a:t>
            </a:r>
            <a:endParaRPr lang="en-US" sz="2050" dirty="0"/>
          </a:p>
        </p:txBody>
      </p:sp>
      <p:sp>
        <p:nvSpPr>
          <p:cNvPr id="6" name="Text 2"/>
          <p:cNvSpPr/>
          <p:nvPr/>
        </p:nvSpPr>
        <p:spPr>
          <a:xfrm>
            <a:off x="1689003"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Increase subscription revenue streams.</a:t>
            </a:r>
            <a:endParaRPr lang="en-US" sz="1750" dirty="0"/>
          </a:p>
        </p:txBody>
      </p:sp>
      <p:pic>
        <p:nvPicPr>
          <p:cNvPr id="7" name="Image 2" descr="preencoded.png"/>
          <p:cNvPicPr>
            <a:picLocks noChangeAspect="1"/>
          </p:cNvPicPr>
          <p:nvPr/>
        </p:nvPicPr>
        <p:blipFill>
          <a:blip r:embed="rId4"/>
          <a:stretch>
            <a:fillRect/>
          </a:stretch>
        </p:blipFill>
        <p:spPr>
          <a:xfrm>
            <a:off x="4307663" y="2423279"/>
            <a:ext cx="560070" cy="560070"/>
          </a:xfrm>
          <a:prstGeom prst="rect">
            <a:avLst/>
          </a:prstGeom>
        </p:spPr>
      </p:pic>
      <p:sp>
        <p:nvSpPr>
          <p:cNvPr id="8" name="Text 3"/>
          <p:cNvSpPr/>
          <p:nvPr/>
        </p:nvSpPr>
        <p:spPr>
          <a:xfrm>
            <a:off x="4307663" y="3207306"/>
            <a:ext cx="2338626" cy="329446"/>
          </a:xfrm>
          <a:prstGeom prst="rect">
            <a:avLst/>
          </a:prstGeom>
          <a:noFill/>
          <a:ln/>
        </p:spPr>
        <p:txBody>
          <a:bodyPr wrap="non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User Retention</a:t>
            </a:r>
            <a:endParaRPr lang="en-US" sz="2050" dirty="0"/>
          </a:p>
        </p:txBody>
      </p:sp>
      <p:sp>
        <p:nvSpPr>
          <p:cNvPr id="9" name="Text 4"/>
          <p:cNvSpPr/>
          <p:nvPr/>
        </p:nvSpPr>
        <p:spPr>
          <a:xfrm>
            <a:off x="4307663" y="3671054"/>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Maximise existing user conversion.</a:t>
            </a:r>
            <a:endParaRPr lang="en-US" sz="1750" dirty="0"/>
          </a:p>
        </p:txBody>
      </p:sp>
      <p:pic>
        <p:nvPicPr>
          <p:cNvPr id="10" name="Image 3" descr="preencoded.png"/>
          <p:cNvPicPr>
            <a:picLocks noChangeAspect="1"/>
          </p:cNvPicPr>
          <p:nvPr/>
        </p:nvPicPr>
        <p:blipFill>
          <a:blip r:embed="rId5"/>
          <a:stretch>
            <a:fillRect/>
          </a:stretch>
        </p:blipFill>
        <p:spPr>
          <a:xfrm>
            <a:off x="6926324" y="2423279"/>
            <a:ext cx="560070" cy="560070"/>
          </a:xfrm>
          <a:prstGeom prst="rect">
            <a:avLst/>
          </a:prstGeom>
        </p:spPr>
      </p:pic>
      <p:sp>
        <p:nvSpPr>
          <p:cNvPr id="11" name="Text 5"/>
          <p:cNvSpPr/>
          <p:nvPr/>
        </p:nvSpPr>
        <p:spPr>
          <a:xfrm>
            <a:off x="6926324"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Content Optimisation</a:t>
            </a:r>
            <a:endParaRPr lang="en-US" sz="2050" dirty="0"/>
          </a:p>
        </p:txBody>
      </p:sp>
      <p:sp>
        <p:nvSpPr>
          <p:cNvPr id="12" name="Text 6"/>
          <p:cNvSpPr/>
          <p:nvPr/>
        </p:nvSpPr>
        <p:spPr>
          <a:xfrm>
            <a:off x="6926324"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Align content with subscriber preferences.</a:t>
            </a:r>
            <a:endParaRPr lang="en-US" sz="1750" dirty="0"/>
          </a:p>
        </p:txBody>
      </p:sp>
      <p:pic>
        <p:nvPicPr>
          <p:cNvPr id="13" name="Image 4" descr="preencoded.png"/>
          <p:cNvPicPr>
            <a:picLocks noChangeAspect="1"/>
          </p:cNvPicPr>
          <p:nvPr/>
        </p:nvPicPr>
        <p:blipFill>
          <a:blip r:embed="rId6"/>
          <a:stretch>
            <a:fillRect/>
          </a:stretch>
        </p:blipFill>
        <p:spPr>
          <a:xfrm>
            <a:off x="9565092" y="2408198"/>
            <a:ext cx="560070" cy="560070"/>
          </a:xfrm>
          <a:prstGeom prst="rect">
            <a:avLst/>
          </a:prstGeom>
        </p:spPr>
      </p:pic>
      <p:sp>
        <p:nvSpPr>
          <p:cNvPr id="14" name="Text 7"/>
          <p:cNvSpPr/>
          <p:nvPr/>
        </p:nvSpPr>
        <p:spPr>
          <a:xfrm>
            <a:off x="9565092" y="3192224"/>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Enhanced Experience</a:t>
            </a:r>
            <a:endParaRPr lang="en-US" sz="2050" dirty="0"/>
          </a:p>
        </p:txBody>
      </p:sp>
      <p:sp>
        <p:nvSpPr>
          <p:cNvPr id="15" name="Text 8"/>
          <p:cNvSpPr/>
          <p:nvPr/>
        </p:nvSpPr>
        <p:spPr>
          <a:xfrm>
            <a:off x="9565092" y="3985419"/>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Deliver a premium, ad-free viewing.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766789" y="773863"/>
            <a:ext cx="9795153" cy="704017"/>
          </a:xfrm>
          <a:prstGeom prst="rect">
            <a:avLst/>
          </a:prstGeom>
          <a:noFill/>
          <a:ln/>
        </p:spPr>
        <p:txBody>
          <a:bodyPr wrap="none" lIns="0" tIns="0" rIns="0" bIns="0" rtlCol="0" anchor="t"/>
          <a:lstStyle/>
          <a:p>
            <a:pPr marL="0" indent="0" algn="l">
              <a:lnSpc>
                <a:spcPts val="5500"/>
              </a:lnSpc>
              <a:buNone/>
            </a:pPr>
            <a:r>
              <a:rPr lang="en-US" sz="4150" dirty="0">
                <a:solidFill>
                  <a:srgbClr val="FFFFFF"/>
                </a:solidFill>
                <a:latin typeface="Unbounded" pitchFamily="34" charset="0"/>
                <a:ea typeface="Unbounded" pitchFamily="34" charset="-122"/>
                <a:cs typeface="Unbounded" pitchFamily="34" charset="-120"/>
              </a:rPr>
              <a:t>Key Insights</a:t>
            </a:r>
            <a:endParaRPr lang="en-US" sz="4150" dirty="0"/>
          </a:p>
        </p:txBody>
      </p:sp>
      <p:sp>
        <p:nvSpPr>
          <p:cNvPr id="3" name="Shape 1"/>
          <p:cNvSpPr/>
          <p:nvPr/>
        </p:nvSpPr>
        <p:spPr>
          <a:xfrm>
            <a:off x="1521155" y="2366689"/>
            <a:ext cx="538520" cy="538520"/>
          </a:xfrm>
          <a:prstGeom prst="roundRect">
            <a:avLst>
              <a:gd name="adj" fmla="val 6668"/>
            </a:avLst>
          </a:prstGeom>
          <a:solidFill>
            <a:srgbClr val="304755"/>
          </a:solidFill>
          <a:ln/>
        </p:spPr>
        <p:txBody>
          <a:bodyPr/>
          <a:lstStyle/>
          <a:p>
            <a:endParaRPr lang="en-AU"/>
          </a:p>
        </p:txBody>
      </p:sp>
      <p:sp>
        <p:nvSpPr>
          <p:cNvPr id="4" name="Text 2"/>
          <p:cNvSpPr/>
          <p:nvPr/>
        </p:nvSpPr>
        <p:spPr>
          <a:xfrm>
            <a:off x="1621405"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2298990"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Top 10 Movies</a:t>
            </a:r>
            <a:endParaRPr lang="en-US" sz="1600" dirty="0"/>
          </a:p>
        </p:txBody>
      </p:sp>
      <p:sp>
        <p:nvSpPr>
          <p:cNvPr id="6" name="Text 4"/>
          <p:cNvSpPr/>
          <p:nvPr/>
        </p:nvSpPr>
        <p:spPr>
          <a:xfrm>
            <a:off x="2298990"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Identify highly-rated content for acquisition.</a:t>
            </a:r>
            <a:endParaRPr lang="en-US" sz="1600" dirty="0"/>
          </a:p>
        </p:txBody>
      </p:sp>
      <p:sp>
        <p:nvSpPr>
          <p:cNvPr id="7" name="Shape 5"/>
          <p:cNvSpPr/>
          <p:nvPr/>
        </p:nvSpPr>
        <p:spPr>
          <a:xfrm>
            <a:off x="7672241" y="2366689"/>
            <a:ext cx="538520" cy="538520"/>
          </a:xfrm>
          <a:prstGeom prst="roundRect">
            <a:avLst>
              <a:gd name="adj" fmla="val 6668"/>
            </a:avLst>
          </a:prstGeom>
          <a:solidFill>
            <a:srgbClr val="304755"/>
          </a:solidFill>
          <a:ln/>
        </p:spPr>
        <p:txBody>
          <a:bodyPr/>
          <a:lstStyle/>
          <a:p>
            <a:endParaRPr lang="en-AU"/>
          </a:p>
        </p:txBody>
      </p:sp>
      <p:sp>
        <p:nvSpPr>
          <p:cNvPr id="8" name="Text 6"/>
          <p:cNvSpPr/>
          <p:nvPr/>
        </p:nvSpPr>
        <p:spPr>
          <a:xfrm>
            <a:off x="7772491"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9" name="Text 7"/>
          <p:cNvSpPr/>
          <p:nvPr/>
        </p:nvSpPr>
        <p:spPr>
          <a:xfrm>
            <a:off x="8450076"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Most Popular Genres</a:t>
            </a:r>
            <a:endParaRPr lang="en-US" sz="1600" dirty="0"/>
          </a:p>
        </p:txBody>
      </p:sp>
      <p:sp>
        <p:nvSpPr>
          <p:cNvPr id="10" name="Text 8"/>
          <p:cNvSpPr/>
          <p:nvPr/>
        </p:nvSpPr>
        <p:spPr>
          <a:xfrm>
            <a:off x="8450076"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Understand audience content preferences.</a:t>
            </a:r>
            <a:endParaRPr lang="en-US" sz="1600" dirty="0"/>
          </a:p>
        </p:txBody>
      </p:sp>
      <p:sp>
        <p:nvSpPr>
          <p:cNvPr id="11" name="Shape 9"/>
          <p:cNvSpPr/>
          <p:nvPr/>
        </p:nvSpPr>
        <p:spPr>
          <a:xfrm>
            <a:off x="1521155" y="3806273"/>
            <a:ext cx="538520" cy="538520"/>
          </a:xfrm>
          <a:prstGeom prst="roundRect">
            <a:avLst>
              <a:gd name="adj" fmla="val 6668"/>
            </a:avLst>
          </a:prstGeom>
          <a:solidFill>
            <a:srgbClr val="304755"/>
          </a:solidFill>
          <a:ln/>
        </p:spPr>
        <p:txBody>
          <a:bodyPr/>
          <a:lstStyle/>
          <a:p>
            <a:endParaRPr lang="en-AU"/>
          </a:p>
        </p:txBody>
      </p:sp>
      <p:sp>
        <p:nvSpPr>
          <p:cNvPr id="12" name="Text 10"/>
          <p:cNvSpPr/>
          <p:nvPr/>
        </p:nvSpPr>
        <p:spPr>
          <a:xfrm>
            <a:off x="1621405"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3" name="Text 11"/>
          <p:cNvSpPr/>
          <p:nvPr/>
        </p:nvSpPr>
        <p:spPr>
          <a:xfrm>
            <a:off x="2298990" y="3888545"/>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Age-Based User Distribution</a:t>
            </a:r>
            <a:endParaRPr lang="en-US" dirty="0"/>
          </a:p>
        </p:txBody>
      </p:sp>
      <p:sp>
        <p:nvSpPr>
          <p:cNvPr id="14" name="Text 12"/>
          <p:cNvSpPr/>
          <p:nvPr/>
        </p:nvSpPr>
        <p:spPr>
          <a:xfrm>
            <a:off x="2298990"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Segment users by </a:t>
            </a:r>
            <a:r>
              <a:rPr lang="en-US" sz="1600" dirty="0">
                <a:solidFill>
                  <a:srgbClr val="CAD6DE"/>
                </a:solidFill>
                <a:latin typeface="Cabin" pitchFamily="34" charset="0"/>
              </a:rPr>
              <a:t>demographics</a:t>
            </a:r>
            <a:r>
              <a:rPr lang="en-US" sz="1600" dirty="0">
                <a:solidFill>
                  <a:srgbClr val="CAD6DE"/>
                </a:solidFill>
                <a:latin typeface="Cabin" pitchFamily="34" charset="0"/>
                <a:ea typeface="Cabin" pitchFamily="34" charset="-122"/>
                <a:cs typeface="Cabin" pitchFamily="34" charset="-120"/>
              </a:rPr>
              <a:t>.</a:t>
            </a:r>
            <a:endParaRPr lang="en-US" sz="1600" dirty="0"/>
          </a:p>
        </p:txBody>
      </p:sp>
      <p:sp>
        <p:nvSpPr>
          <p:cNvPr id="15" name="Shape 13"/>
          <p:cNvSpPr/>
          <p:nvPr/>
        </p:nvSpPr>
        <p:spPr>
          <a:xfrm>
            <a:off x="7672241" y="3806273"/>
            <a:ext cx="538520" cy="538520"/>
          </a:xfrm>
          <a:prstGeom prst="roundRect">
            <a:avLst>
              <a:gd name="adj" fmla="val 6668"/>
            </a:avLst>
          </a:prstGeom>
          <a:solidFill>
            <a:srgbClr val="304755"/>
          </a:solidFill>
          <a:ln/>
        </p:spPr>
        <p:txBody>
          <a:bodyPr/>
          <a:lstStyle/>
          <a:p>
            <a:endParaRPr lang="en-AU"/>
          </a:p>
        </p:txBody>
      </p:sp>
      <p:sp>
        <p:nvSpPr>
          <p:cNvPr id="16" name="Text 14"/>
          <p:cNvSpPr/>
          <p:nvPr/>
        </p:nvSpPr>
        <p:spPr>
          <a:xfrm>
            <a:off x="7772491"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4</a:t>
            </a:r>
            <a:endParaRPr lang="en-US" sz="2650" dirty="0"/>
          </a:p>
        </p:txBody>
      </p:sp>
      <p:sp>
        <p:nvSpPr>
          <p:cNvPr id="17" name="Text 15"/>
          <p:cNvSpPr/>
          <p:nvPr/>
        </p:nvSpPr>
        <p:spPr>
          <a:xfrm>
            <a:off x="8450076" y="3888545"/>
            <a:ext cx="3373398"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Subscription Distribution</a:t>
            </a:r>
            <a:endParaRPr lang="en-US" dirty="0"/>
          </a:p>
        </p:txBody>
      </p:sp>
      <p:sp>
        <p:nvSpPr>
          <p:cNvPr id="18" name="Text 16"/>
          <p:cNvSpPr/>
          <p:nvPr/>
        </p:nvSpPr>
        <p:spPr>
          <a:xfrm>
            <a:off x="8450076"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Monitor conversion and retention rates.</a:t>
            </a:r>
            <a:endParaRPr lang="en-US" sz="1600" dirty="0"/>
          </a:p>
        </p:txBody>
      </p:sp>
      <p:sp>
        <p:nvSpPr>
          <p:cNvPr id="19" name="Shape 17"/>
          <p:cNvSpPr/>
          <p:nvPr/>
        </p:nvSpPr>
        <p:spPr>
          <a:xfrm>
            <a:off x="1521155" y="5245858"/>
            <a:ext cx="538520" cy="538520"/>
          </a:xfrm>
          <a:prstGeom prst="roundRect">
            <a:avLst>
              <a:gd name="adj" fmla="val 6668"/>
            </a:avLst>
          </a:prstGeom>
          <a:solidFill>
            <a:srgbClr val="304755"/>
          </a:solidFill>
          <a:ln/>
        </p:spPr>
        <p:txBody>
          <a:bodyPr/>
          <a:lstStyle/>
          <a:p>
            <a:endParaRPr lang="en-AU"/>
          </a:p>
        </p:txBody>
      </p:sp>
      <p:sp>
        <p:nvSpPr>
          <p:cNvPr id="20" name="Text 18"/>
          <p:cNvSpPr/>
          <p:nvPr/>
        </p:nvSpPr>
        <p:spPr>
          <a:xfrm>
            <a:off x="1621405"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5</a:t>
            </a:r>
            <a:endParaRPr lang="en-US" sz="2650" dirty="0"/>
          </a:p>
        </p:txBody>
      </p:sp>
      <p:sp>
        <p:nvSpPr>
          <p:cNvPr id="21" name="Text 19"/>
          <p:cNvSpPr/>
          <p:nvPr/>
        </p:nvSpPr>
        <p:spPr>
          <a:xfrm>
            <a:off x="2298990"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Distribution by Country</a:t>
            </a:r>
            <a:endParaRPr lang="en-US" dirty="0"/>
          </a:p>
        </p:txBody>
      </p:sp>
      <p:sp>
        <p:nvSpPr>
          <p:cNvPr id="22" name="Text 20"/>
          <p:cNvSpPr/>
          <p:nvPr/>
        </p:nvSpPr>
        <p:spPr>
          <a:xfrm>
            <a:off x="2298990"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Analyse geographic audience distribution.</a:t>
            </a:r>
            <a:endParaRPr lang="en-US" sz="1600" dirty="0"/>
          </a:p>
        </p:txBody>
      </p:sp>
      <p:sp>
        <p:nvSpPr>
          <p:cNvPr id="23" name="Shape 21"/>
          <p:cNvSpPr/>
          <p:nvPr/>
        </p:nvSpPr>
        <p:spPr>
          <a:xfrm>
            <a:off x="7672241" y="5245858"/>
            <a:ext cx="538520" cy="538520"/>
          </a:xfrm>
          <a:prstGeom prst="roundRect">
            <a:avLst>
              <a:gd name="adj" fmla="val 6668"/>
            </a:avLst>
          </a:prstGeom>
          <a:solidFill>
            <a:srgbClr val="304755"/>
          </a:solidFill>
          <a:ln/>
        </p:spPr>
        <p:txBody>
          <a:bodyPr/>
          <a:lstStyle/>
          <a:p>
            <a:endParaRPr lang="en-AU"/>
          </a:p>
        </p:txBody>
      </p:sp>
      <p:sp>
        <p:nvSpPr>
          <p:cNvPr id="24" name="Text 22"/>
          <p:cNvSpPr/>
          <p:nvPr/>
        </p:nvSpPr>
        <p:spPr>
          <a:xfrm>
            <a:off x="7772491"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6</a:t>
            </a:r>
            <a:endParaRPr lang="en-US" sz="2650" dirty="0"/>
          </a:p>
        </p:txBody>
      </p:sp>
      <p:sp>
        <p:nvSpPr>
          <p:cNvPr id="25" name="Text 23"/>
          <p:cNvSpPr/>
          <p:nvPr/>
        </p:nvSpPr>
        <p:spPr>
          <a:xfrm>
            <a:off x="8450076"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Device Usage by User</a:t>
            </a:r>
            <a:endParaRPr lang="en-US" dirty="0"/>
          </a:p>
        </p:txBody>
      </p:sp>
      <p:sp>
        <p:nvSpPr>
          <p:cNvPr id="26" name="Text 24"/>
          <p:cNvSpPr/>
          <p:nvPr/>
        </p:nvSpPr>
        <p:spPr>
          <a:xfrm>
            <a:off x="8450076"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Optimise platform across devices.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3762732"/>
            <a:ext cx="5632490" cy="704017"/>
          </a:xfrm>
          <a:prstGeom prst="rect">
            <a:avLst/>
          </a:prstGeom>
          <a:noFill/>
          <a:ln/>
        </p:spPr>
        <p:txBody>
          <a:bodyPr wrap="none" lIns="0" tIns="0" rIns="0" bIns="0" rtlCol="0" anchor="t"/>
          <a:lstStyle/>
          <a:p>
            <a:pPr marL="0" indent="0" algn="l">
              <a:lnSpc>
                <a:spcPts val="5500"/>
              </a:lnSpc>
              <a:buNone/>
            </a:pP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23662" y="734973"/>
            <a:ext cx="8391882" cy="608052"/>
          </a:xfrm>
          <a:prstGeom prst="rect">
            <a:avLst/>
          </a:prstGeom>
          <a:noFill/>
          <a:ln/>
        </p:spPr>
        <p:txBody>
          <a:bodyPr wrap="none" lIns="0" tIns="0" rIns="0" bIns="0" rtlCol="0" anchor="t"/>
          <a:lstStyle/>
          <a:p>
            <a:pPr marL="0" indent="0" algn="l">
              <a:lnSpc>
                <a:spcPts val="4750"/>
              </a:lnSpc>
              <a:buNone/>
            </a:pPr>
            <a:r>
              <a:rPr lang="en-US" sz="3800" dirty="0">
                <a:solidFill>
                  <a:srgbClr val="FFFFFF"/>
                </a:solidFill>
                <a:latin typeface="Unbounded" pitchFamily="34" charset="0"/>
                <a:ea typeface="Unbounded" pitchFamily="34" charset="-122"/>
                <a:cs typeface="Unbounded" pitchFamily="34" charset="-120"/>
              </a:rPr>
              <a:t>Strategic Recommendations</a:t>
            </a:r>
            <a:endParaRPr lang="en-US" sz="3800" dirty="0"/>
          </a:p>
        </p:txBody>
      </p:sp>
      <p:pic>
        <p:nvPicPr>
          <p:cNvPr id="3" name="Image 0" descr="preencoded.png"/>
          <p:cNvPicPr>
            <a:picLocks noChangeAspect="1"/>
          </p:cNvPicPr>
          <p:nvPr/>
        </p:nvPicPr>
        <p:blipFill>
          <a:blip r:embed="rId3"/>
          <a:stretch>
            <a:fillRect/>
          </a:stretch>
        </p:blipFill>
        <p:spPr>
          <a:xfrm>
            <a:off x="3203615" y="1756529"/>
            <a:ext cx="1631394" cy="1172170"/>
          </a:xfrm>
          <a:prstGeom prst="rect">
            <a:avLst/>
          </a:prstGeom>
        </p:spPr>
      </p:pic>
      <p:sp>
        <p:nvSpPr>
          <p:cNvPr id="4" name="Text 1"/>
          <p:cNvSpPr/>
          <p:nvPr/>
        </p:nvSpPr>
        <p:spPr>
          <a:xfrm>
            <a:off x="3873818" y="2305645"/>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1</a:t>
            </a:r>
            <a:endParaRPr lang="en-US" sz="2250" dirty="0"/>
          </a:p>
        </p:txBody>
      </p:sp>
      <p:sp>
        <p:nvSpPr>
          <p:cNvPr id="5" name="Text 2"/>
          <p:cNvSpPr/>
          <p:nvPr/>
        </p:nvSpPr>
        <p:spPr>
          <a:xfrm>
            <a:off x="5041702" y="1963222"/>
            <a:ext cx="3696533" cy="303967"/>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rPr>
              <a:t>Targeted Content Acquisition</a:t>
            </a:r>
            <a:endParaRPr lang="en-US" sz="1900" dirty="0"/>
          </a:p>
        </p:txBody>
      </p:sp>
      <p:sp>
        <p:nvSpPr>
          <p:cNvPr id="6" name="Text 3"/>
          <p:cNvSpPr/>
          <p:nvPr/>
        </p:nvSpPr>
        <p:spPr>
          <a:xfrm>
            <a:off x="5041702" y="2391132"/>
            <a:ext cx="4637127" cy="330875"/>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rPr>
              <a:t>Prioritize high-demand genres and top-rated titles to maximize subscriber engagement and retention.</a:t>
            </a:r>
            <a:endParaRPr lang="en-US" sz="1600" dirty="0"/>
          </a:p>
        </p:txBody>
      </p:sp>
      <p:sp>
        <p:nvSpPr>
          <p:cNvPr id="7" name="Shape 4"/>
          <p:cNvSpPr/>
          <p:nvPr/>
        </p:nvSpPr>
        <p:spPr>
          <a:xfrm>
            <a:off x="4886682" y="2945011"/>
            <a:ext cx="8968383" cy="11430"/>
          </a:xfrm>
          <a:prstGeom prst="roundRect">
            <a:avLst>
              <a:gd name="adj" fmla="val 271345"/>
            </a:avLst>
          </a:prstGeom>
          <a:solidFill>
            <a:srgbClr val="49606E"/>
          </a:solidFill>
          <a:ln/>
        </p:spPr>
        <p:txBody>
          <a:bodyPr/>
          <a:lstStyle/>
          <a:p>
            <a:endParaRPr lang="en-AU"/>
          </a:p>
        </p:txBody>
      </p:sp>
      <p:pic>
        <p:nvPicPr>
          <p:cNvPr id="8" name="Image 1" descr="preencoded.png"/>
          <p:cNvPicPr>
            <a:picLocks noChangeAspect="1"/>
          </p:cNvPicPr>
          <p:nvPr/>
        </p:nvPicPr>
        <p:blipFill>
          <a:blip r:embed="rId4"/>
          <a:stretch>
            <a:fillRect/>
          </a:stretch>
        </p:blipFill>
        <p:spPr>
          <a:xfrm>
            <a:off x="2387918" y="2980373"/>
            <a:ext cx="3262789" cy="1172170"/>
          </a:xfrm>
          <a:prstGeom prst="rect">
            <a:avLst/>
          </a:prstGeom>
        </p:spPr>
      </p:pic>
      <p:sp>
        <p:nvSpPr>
          <p:cNvPr id="9" name="Text 5"/>
          <p:cNvSpPr/>
          <p:nvPr/>
        </p:nvSpPr>
        <p:spPr>
          <a:xfrm>
            <a:off x="3873937" y="3384709"/>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2</a:t>
            </a:r>
            <a:endParaRPr lang="en-US" sz="2250" dirty="0"/>
          </a:p>
        </p:txBody>
      </p:sp>
      <p:sp>
        <p:nvSpPr>
          <p:cNvPr id="10" name="Text 6"/>
          <p:cNvSpPr/>
          <p:nvPr/>
        </p:nvSpPr>
        <p:spPr>
          <a:xfrm>
            <a:off x="5857399" y="3187065"/>
            <a:ext cx="4253032"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Boost inclusivity to attract more female customers.</a:t>
            </a:r>
          </a:p>
        </p:txBody>
      </p:sp>
      <p:sp>
        <p:nvSpPr>
          <p:cNvPr id="11" name="Text 7"/>
          <p:cNvSpPr/>
          <p:nvPr/>
        </p:nvSpPr>
        <p:spPr>
          <a:xfrm>
            <a:off x="5857399" y="3614976"/>
            <a:ext cx="4361498"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Implement targeted strategies to foster inclusivity and attract more female customers.</a:t>
            </a:r>
          </a:p>
        </p:txBody>
      </p:sp>
      <p:sp>
        <p:nvSpPr>
          <p:cNvPr id="12" name="Shape 8"/>
          <p:cNvSpPr/>
          <p:nvPr/>
        </p:nvSpPr>
        <p:spPr>
          <a:xfrm>
            <a:off x="5702379" y="4168854"/>
            <a:ext cx="8152686" cy="11430"/>
          </a:xfrm>
          <a:prstGeom prst="roundRect">
            <a:avLst>
              <a:gd name="adj" fmla="val 271345"/>
            </a:avLst>
          </a:prstGeom>
          <a:solidFill>
            <a:srgbClr val="49606E"/>
          </a:solidFill>
          <a:ln/>
        </p:spPr>
        <p:txBody>
          <a:bodyPr/>
          <a:lstStyle/>
          <a:p>
            <a:endParaRPr lang="en-AU"/>
          </a:p>
        </p:txBody>
      </p:sp>
      <p:pic>
        <p:nvPicPr>
          <p:cNvPr id="13" name="Image 2" descr="preencoded.png"/>
          <p:cNvPicPr>
            <a:picLocks noChangeAspect="1"/>
          </p:cNvPicPr>
          <p:nvPr/>
        </p:nvPicPr>
        <p:blipFill>
          <a:blip r:embed="rId5"/>
          <a:stretch>
            <a:fillRect/>
          </a:stretch>
        </p:blipFill>
        <p:spPr>
          <a:xfrm>
            <a:off x="1572220" y="4204216"/>
            <a:ext cx="4894183" cy="1172170"/>
          </a:xfrm>
          <a:prstGeom prst="rect">
            <a:avLst/>
          </a:prstGeom>
        </p:spPr>
      </p:pic>
      <p:sp>
        <p:nvSpPr>
          <p:cNvPr id="14" name="Text 9"/>
          <p:cNvSpPr/>
          <p:nvPr/>
        </p:nvSpPr>
        <p:spPr>
          <a:xfrm>
            <a:off x="3873818" y="4608552"/>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3</a:t>
            </a:r>
            <a:endParaRPr lang="en-US" sz="2250" dirty="0"/>
          </a:p>
        </p:txBody>
      </p:sp>
      <p:sp>
        <p:nvSpPr>
          <p:cNvPr id="15" name="Text 10"/>
          <p:cNvSpPr/>
          <p:nvPr/>
        </p:nvSpPr>
        <p:spPr>
          <a:xfrm>
            <a:off x="6673096" y="4410908"/>
            <a:ext cx="3751064"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Leverage free users to upsell premium features.</a:t>
            </a:r>
          </a:p>
        </p:txBody>
      </p:sp>
      <p:sp>
        <p:nvSpPr>
          <p:cNvPr id="16" name="Text 11"/>
          <p:cNvSpPr/>
          <p:nvPr/>
        </p:nvSpPr>
        <p:spPr>
          <a:xfrm>
            <a:off x="6673096" y="4838819"/>
            <a:ext cx="3996690"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Potential for upselling premium features or exclusive content</a:t>
            </a:r>
            <a:r>
              <a:rPr lang="en-US" sz="1600" dirty="0"/>
              <a:t>.</a:t>
            </a:r>
            <a:r>
              <a:rPr lang="en-US" sz="1600" dirty="0">
                <a:solidFill>
                  <a:srgbClr val="CAD6DE"/>
                </a:solidFill>
                <a:latin typeface="Cabin" pitchFamily="34" charset="0"/>
              </a:rPr>
              <a:t>.</a:t>
            </a:r>
          </a:p>
        </p:txBody>
      </p:sp>
      <p:sp>
        <p:nvSpPr>
          <p:cNvPr id="17" name="Shape 12"/>
          <p:cNvSpPr/>
          <p:nvPr/>
        </p:nvSpPr>
        <p:spPr>
          <a:xfrm>
            <a:off x="6518077" y="5392698"/>
            <a:ext cx="7336988" cy="11430"/>
          </a:xfrm>
          <a:prstGeom prst="roundRect">
            <a:avLst>
              <a:gd name="adj" fmla="val 271345"/>
            </a:avLst>
          </a:prstGeom>
          <a:solidFill>
            <a:srgbClr val="49606E"/>
          </a:solidFill>
          <a:ln/>
        </p:spPr>
        <p:txBody>
          <a:bodyPr/>
          <a:lstStyle/>
          <a:p>
            <a:endParaRPr lang="en-AU"/>
          </a:p>
        </p:txBody>
      </p:sp>
      <p:pic>
        <p:nvPicPr>
          <p:cNvPr id="18" name="Image 3" descr="preencoded.png"/>
          <p:cNvPicPr>
            <a:picLocks noChangeAspect="1"/>
          </p:cNvPicPr>
          <p:nvPr/>
        </p:nvPicPr>
        <p:blipFill>
          <a:blip r:embed="rId6"/>
          <a:stretch>
            <a:fillRect/>
          </a:stretch>
        </p:blipFill>
        <p:spPr>
          <a:xfrm>
            <a:off x="756523" y="5428059"/>
            <a:ext cx="6525578" cy="1172170"/>
          </a:xfrm>
          <a:prstGeom prst="rect">
            <a:avLst/>
          </a:prstGeom>
        </p:spPr>
      </p:pic>
      <p:sp>
        <p:nvSpPr>
          <p:cNvPr id="19" name="Text 13"/>
          <p:cNvSpPr/>
          <p:nvPr/>
        </p:nvSpPr>
        <p:spPr>
          <a:xfrm>
            <a:off x="3873937" y="5832396"/>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4</a:t>
            </a:r>
            <a:endParaRPr lang="en-US" sz="2250" dirty="0"/>
          </a:p>
        </p:txBody>
      </p:sp>
      <p:sp>
        <p:nvSpPr>
          <p:cNvPr id="20" name="Text 14"/>
          <p:cNvSpPr/>
          <p:nvPr/>
        </p:nvSpPr>
        <p:spPr>
          <a:xfrm>
            <a:off x="7488793" y="5634752"/>
            <a:ext cx="3767733"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D</a:t>
            </a:r>
            <a:r>
              <a:rPr lang="en-AU" sz="1900" dirty="0" err="1">
                <a:solidFill>
                  <a:srgbClr val="CAD6DE"/>
                </a:solidFill>
                <a:latin typeface="Unbounded" pitchFamily="34" charset="0"/>
              </a:rPr>
              <a:t>evice</a:t>
            </a:r>
            <a:r>
              <a:rPr lang="en-AU" sz="1900" dirty="0">
                <a:solidFill>
                  <a:srgbClr val="CAD6DE"/>
                </a:solidFill>
                <a:latin typeface="Unbounded" pitchFamily="34" charset="0"/>
              </a:rPr>
              <a:t> specific engagement strategies</a:t>
            </a:r>
            <a:endParaRPr lang="en-US" sz="1900" dirty="0">
              <a:solidFill>
                <a:srgbClr val="CAD6DE"/>
              </a:solidFill>
              <a:latin typeface="Unbounded" pitchFamily="34" charset="0"/>
            </a:endParaRPr>
          </a:p>
        </p:txBody>
      </p:sp>
      <p:sp>
        <p:nvSpPr>
          <p:cNvPr id="21" name="Text 15"/>
          <p:cNvSpPr/>
          <p:nvPr/>
        </p:nvSpPr>
        <p:spPr>
          <a:xfrm>
            <a:off x="7488793" y="6062663"/>
            <a:ext cx="3767733"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Tailor content while ensuring cross-device continuity.</a:t>
            </a:r>
            <a:endParaRPr lang="en-US" sz="1600" dirty="0"/>
          </a:p>
        </p:txBody>
      </p:sp>
      <p:sp>
        <p:nvSpPr>
          <p:cNvPr id="22" name="Text 16"/>
          <p:cNvSpPr/>
          <p:nvPr/>
        </p:nvSpPr>
        <p:spPr>
          <a:xfrm>
            <a:off x="723662" y="6832759"/>
            <a:ext cx="13183076" cy="661749"/>
          </a:xfrm>
          <a:prstGeom prst="rect">
            <a:avLst/>
          </a:prstGeom>
          <a:noFill/>
          <a:ln/>
        </p:spPr>
        <p:txBody>
          <a:bodyPr wrap="square" lIns="0" tIns="0" rIns="0" bIns="0" rtlCol="0" anchor="t"/>
          <a:lstStyle/>
          <a:p>
            <a:pPr algn="just">
              <a:lnSpc>
                <a:spcPts val="2600"/>
              </a:lnSpc>
            </a:pPr>
            <a:r>
              <a:rPr lang="en-US" sz="1600" dirty="0">
                <a:solidFill>
                  <a:srgbClr val="CAD6DE"/>
                </a:solidFill>
                <a:latin typeface="Cabin" pitchFamily="34" charset="0"/>
              </a:rPr>
              <a:t>Focus on content, engagement, and model optimization by acquiring more drama, comedy, and horror titles, prioritizing recent '90s movies. Tailor content and features across devices, offer premium perks to drive growth and loyalty, and target female subscribers to enhance diversity and balance.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658773"/>
            <a:ext cx="763488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Challenges &amp; Solutions</a:t>
            </a:r>
            <a:endParaRPr lang="en-US" sz="4400" dirty="0"/>
          </a:p>
        </p:txBody>
      </p:sp>
      <p:sp>
        <p:nvSpPr>
          <p:cNvPr id="3" name="Shape 1"/>
          <p:cNvSpPr/>
          <p:nvPr/>
        </p:nvSpPr>
        <p:spPr>
          <a:xfrm>
            <a:off x="837724" y="1841540"/>
            <a:ext cx="2159079" cy="1357193"/>
          </a:xfrm>
          <a:prstGeom prst="roundRect">
            <a:avLst>
              <a:gd name="adj" fmla="val 2646"/>
            </a:avLst>
          </a:prstGeom>
          <a:solidFill>
            <a:srgbClr val="304755"/>
          </a:solidFill>
          <a:ln/>
        </p:spPr>
        <p:txBody>
          <a:bodyPr/>
          <a:lstStyle/>
          <a:p>
            <a:endParaRPr lang="en-AU"/>
          </a:p>
        </p:txBody>
      </p:sp>
      <p:sp>
        <p:nvSpPr>
          <p:cNvPr id="4" name="Text 2"/>
          <p:cNvSpPr/>
          <p:nvPr/>
        </p:nvSpPr>
        <p:spPr>
          <a:xfrm>
            <a:off x="1748909" y="2309693"/>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3236119" y="2080855"/>
            <a:ext cx="3860363"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Low ratings per movie make popularity data unreliable.</a:t>
            </a:r>
          </a:p>
        </p:txBody>
      </p:sp>
      <p:sp>
        <p:nvSpPr>
          <p:cNvPr id="6" name="Text 4"/>
          <p:cNvSpPr/>
          <p:nvPr/>
        </p:nvSpPr>
        <p:spPr>
          <a:xfrm>
            <a:off x="3236119" y="2576393"/>
            <a:ext cx="5051346"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Encourage more user ratings while leveraging external sources for reliable movie popularity data</a:t>
            </a:r>
            <a:r>
              <a:rPr lang="en-US" sz="1850" dirty="0">
                <a:solidFill>
                  <a:srgbClr val="CAD6DE"/>
                </a:solidFill>
                <a:latin typeface="Cabin" pitchFamily="34" charset="0"/>
                <a:ea typeface="Cabin" pitchFamily="34" charset="-122"/>
                <a:cs typeface="Cabin" pitchFamily="34" charset="-120"/>
              </a:rPr>
              <a:t>.</a:t>
            </a:r>
            <a:endParaRPr lang="en-US" sz="1850" dirty="0"/>
          </a:p>
        </p:txBody>
      </p:sp>
      <p:sp>
        <p:nvSpPr>
          <p:cNvPr id="7" name="Shape 5"/>
          <p:cNvSpPr/>
          <p:nvPr/>
        </p:nvSpPr>
        <p:spPr>
          <a:xfrm>
            <a:off x="3116461" y="3183493"/>
            <a:ext cx="10556558" cy="15240"/>
          </a:xfrm>
          <a:prstGeom prst="roundRect">
            <a:avLst>
              <a:gd name="adj" fmla="val 235611"/>
            </a:avLst>
          </a:prstGeom>
          <a:solidFill>
            <a:srgbClr val="49606E"/>
          </a:solidFill>
          <a:ln/>
        </p:spPr>
        <p:txBody>
          <a:bodyPr/>
          <a:lstStyle/>
          <a:p>
            <a:endParaRPr lang="en-AU"/>
          </a:p>
        </p:txBody>
      </p:sp>
      <p:sp>
        <p:nvSpPr>
          <p:cNvPr id="8" name="Shape 6"/>
          <p:cNvSpPr/>
          <p:nvPr/>
        </p:nvSpPr>
        <p:spPr>
          <a:xfrm>
            <a:off x="837724" y="3318391"/>
            <a:ext cx="4318278" cy="1357193"/>
          </a:xfrm>
          <a:prstGeom prst="roundRect">
            <a:avLst>
              <a:gd name="adj" fmla="val 2646"/>
            </a:avLst>
          </a:prstGeom>
          <a:solidFill>
            <a:srgbClr val="304755"/>
          </a:solidFill>
          <a:ln/>
        </p:spPr>
        <p:txBody>
          <a:bodyPr/>
          <a:lstStyle/>
          <a:p>
            <a:endParaRPr lang="en-AU"/>
          </a:p>
        </p:txBody>
      </p:sp>
      <p:sp>
        <p:nvSpPr>
          <p:cNvPr id="9" name="Text 7"/>
          <p:cNvSpPr/>
          <p:nvPr/>
        </p:nvSpPr>
        <p:spPr>
          <a:xfrm>
            <a:off x="2828568" y="3786545"/>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10" name="Text 8"/>
          <p:cNvSpPr/>
          <p:nvPr/>
        </p:nvSpPr>
        <p:spPr>
          <a:xfrm>
            <a:off x="5395317" y="3557707"/>
            <a:ext cx="4769406"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No watch time breakdown by movie or genre.</a:t>
            </a:r>
          </a:p>
        </p:txBody>
      </p:sp>
      <p:sp>
        <p:nvSpPr>
          <p:cNvPr id="11" name="Text 9"/>
          <p:cNvSpPr/>
          <p:nvPr/>
        </p:nvSpPr>
        <p:spPr>
          <a:xfrm>
            <a:off x="5395317" y="4053245"/>
            <a:ext cx="4769406"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Track watch time by movie and genre to identify high-engagement content</a:t>
            </a:r>
            <a:r>
              <a:rPr lang="en-US" sz="2000" dirty="0">
                <a:solidFill>
                  <a:srgbClr val="CAD6DE"/>
                </a:solidFill>
                <a:latin typeface="Cabin" pitchFamily="34" charset="0"/>
              </a:rPr>
              <a:t>.</a:t>
            </a:r>
            <a:endParaRPr lang="en-US" sz="1850" dirty="0"/>
          </a:p>
        </p:txBody>
      </p:sp>
      <p:sp>
        <p:nvSpPr>
          <p:cNvPr id="12" name="Shape 10"/>
          <p:cNvSpPr/>
          <p:nvPr/>
        </p:nvSpPr>
        <p:spPr>
          <a:xfrm>
            <a:off x="5275659" y="4660344"/>
            <a:ext cx="8397359" cy="15240"/>
          </a:xfrm>
          <a:prstGeom prst="roundRect">
            <a:avLst>
              <a:gd name="adj" fmla="val 235611"/>
            </a:avLst>
          </a:prstGeom>
          <a:solidFill>
            <a:srgbClr val="49606E"/>
          </a:solidFill>
          <a:ln/>
        </p:spPr>
        <p:txBody>
          <a:bodyPr/>
          <a:lstStyle/>
          <a:p>
            <a:endParaRPr lang="en-AU"/>
          </a:p>
        </p:txBody>
      </p:sp>
      <p:sp>
        <p:nvSpPr>
          <p:cNvPr id="13" name="Shape 11"/>
          <p:cNvSpPr/>
          <p:nvPr/>
        </p:nvSpPr>
        <p:spPr>
          <a:xfrm>
            <a:off x="837724" y="4795242"/>
            <a:ext cx="6238161" cy="1357193"/>
          </a:xfrm>
          <a:prstGeom prst="roundRect">
            <a:avLst>
              <a:gd name="adj" fmla="val 2646"/>
            </a:avLst>
          </a:prstGeom>
          <a:solidFill>
            <a:srgbClr val="304755"/>
          </a:solidFill>
          <a:ln/>
        </p:spPr>
        <p:txBody>
          <a:bodyPr/>
          <a:lstStyle/>
          <a:p>
            <a:endParaRPr lang="en-AU"/>
          </a:p>
        </p:txBody>
      </p:sp>
      <p:sp>
        <p:nvSpPr>
          <p:cNvPr id="14" name="Text 12"/>
          <p:cNvSpPr/>
          <p:nvPr/>
        </p:nvSpPr>
        <p:spPr>
          <a:xfrm>
            <a:off x="3908107" y="5263396"/>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5" name="Text 13"/>
          <p:cNvSpPr/>
          <p:nvPr/>
        </p:nvSpPr>
        <p:spPr>
          <a:xfrm>
            <a:off x="7325912" y="5034558"/>
            <a:ext cx="3789640"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No view counts per device.</a:t>
            </a:r>
            <a:endParaRPr lang="en-US" sz="2200" dirty="0"/>
          </a:p>
        </p:txBody>
      </p:sp>
      <p:sp>
        <p:nvSpPr>
          <p:cNvPr id="16" name="Text 14"/>
          <p:cNvSpPr/>
          <p:nvPr/>
        </p:nvSpPr>
        <p:spPr>
          <a:xfrm>
            <a:off x="7325912" y="5530096"/>
            <a:ext cx="5078611"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Track view counts per device to improve recommendations and insights.</a:t>
            </a:r>
            <a:r>
              <a:rPr lang="en-US" sz="2000" dirty="0"/>
              <a:t>.</a:t>
            </a:r>
            <a:r>
              <a:rPr lang="en-AU" sz="2000" dirty="0"/>
              <a:t>.</a:t>
            </a:r>
            <a:endParaRPr lang="en-US" sz="1850" dirty="0"/>
          </a:p>
        </p:txBody>
      </p:sp>
      <p:sp>
        <p:nvSpPr>
          <p:cNvPr id="17" name="Text 15"/>
          <p:cNvSpPr/>
          <p:nvPr/>
        </p:nvSpPr>
        <p:spPr>
          <a:xfrm>
            <a:off x="837724" y="6421636"/>
            <a:ext cx="12954952" cy="1149072"/>
          </a:xfrm>
          <a:prstGeom prst="rect">
            <a:avLst/>
          </a:prstGeom>
          <a:noFill/>
          <a:ln/>
        </p:spPr>
        <p:txBody>
          <a:bodyPr wrap="square" lIns="0" tIns="0" rIns="0" bIns="0" rtlCol="0" anchor="t"/>
          <a:lstStyle/>
          <a:p>
            <a:pPr algn="just">
              <a:lnSpc>
                <a:spcPts val="3000"/>
              </a:lnSpc>
            </a:pPr>
            <a:r>
              <a:rPr lang="en-US" sz="1850" dirty="0">
                <a:solidFill>
                  <a:srgbClr val="CAD6DE"/>
                </a:solidFill>
                <a:latin typeface="Cabin" pitchFamily="34" charset="0"/>
              </a:rPr>
              <a:t>High-quality, complete data is essential. Enhancing data collection to track movie-specific rates, movie </a:t>
            </a:r>
            <a:r>
              <a:rPr lang="en-US" sz="1850">
                <a:solidFill>
                  <a:srgbClr val="CAD6DE"/>
                </a:solidFill>
                <a:latin typeface="Cabin" pitchFamily="34" charset="0"/>
              </a:rPr>
              <a:t>and genre </a:t>
            </a:r>
            <a:r>
              <a:rPr lang="en-US" sz="1850" dirty="0">
                <a:solidFill>
                  <a:srgbClr val="CAD6DE"/>
                </a:solidFill>
                <a:latin typeface="Cabin" pitchFamily="34" charset="0"/>
              </a:rPr>
              <a:t>watch time and device-based views will improve audience insights and guide smarter content acquisition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24243" y="3204336"/>
            <a:ext cx="5632490" cy="704017"/>
          </a:xfrm>
          <a:prstGeom prst="rect">
            <a:avLst/>
          </a:prstGeom>
          <a:noFill/>
          <a:ln/>
        </p:spPr>
        <p:txBody>
          <a:bodyPr wrap="none" lIns="0" tIns="0" rIns="0" bIns="0" rtlCol="0" anchor="t"/>
          <a:lstStyle/>
          <a:p>
            <a:pPr marL="0" indent="0" algn="l">
              <a:lnSpc>
                <a:spcPts val="5500"/>
              </a:lnSpc>
              <a:buNone/>
            </a:pPr>
            <a:r>
              <a:rPr lang="en-US" sz="4800" dirty="0">
                <a:solidFill>
                  <a:srgbClr val="FFFFFF"/>
                </a:solidFill>
                <a:latin typeface="Unbounded" pitchFamily="34" charset="0"/>
                <a:ea typeface="Unbounded" pitchFamily="34" charset="-122"/>
                <a:cs typeface="Unbounded" pitchFamily="34" charset="-120"/>
              </a:rPr>
              <a:t>Thank You</a:t>
            </a:r>
            <a:endParaRPr lang="en-US"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1493</TotalTime>
  <Words>390</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Cabin</vt:lpstr>
      <vt:lpstr>Unbounded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Kurt Iriart</cp:lastModifiedBy>
  <cp:revision>3</cp:revision>
  <dcterms:created xsi:type="dcterms:W3CDTF">2025-06-08T06:11:35Z</dcterms:created>
  <dcterms:modified xsi:type="dcterms:W3CDTF">2025-06-10T03:19:30Z</dcterms:modified>
</cp:coreProperties>
</file>