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webextensions/webextension9.xml" ContentType="application/vnd.ms-office.webextension+xml"/>
  <Override PartName="/ppt/webextensions/webextension10.xml" ContentType="application/vnd.ms-office.webextension+xml"/>
  <Override PartName="/ppt/webextensions/webextension11.xml" ContentType="application/vnd.ms-office.webextension+xml"/>
  <Override PartName="/ppt/webextensions/webextension12.xml" ContentType="application/vnd.ms-office.webextension+xml"/>
  <Override PartName="/ppt/webextensions/webextension13.xml" ContentType="application/vnd.ms-office.webextension+xml"/>
  <Override PartName="/ppt/webextensions/webextension14.xml" ContentType="application/vnd.ms-office.webextension+xml"/>
  <Override PartName="/ppt/webextensions/webextension15.xml" ContentType="application/vnd.ms-office.webextension+xml"/>
  <Override PartName="/ppt/webextensions/webextension16.xml" ContentType="application/vnd.ms-office.webextension+xml"/>
  <Override PartName="/ppt/webextensions/webextension17.xml" ContentType="application/vnd.ms-office.webextension+xml"/>
  <Override PartName="/ppt/webextensions/webextension18.xml" ContentType="application/vnd.ms-office.webextension+xml"/>
  <Override PartName="/ppt/webextensions/webextension19.xml" ContentType="application/vnd.ms-office.webextension+xml"/>
  <Override PartName="/ppt/webextensions/webextension20.xml" ContentType="application/vnd.ms-office.webextension+xml"/>
  <Override PartName="/ppt/webextensions/webextension2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66" r:id="rId5"/>
    <p:sldId id="260" r:id="rId6"/>
    <p:sldId id="261" r:id="rId7"/>
    <p:sldId id="263" r:id="rId8"/>
    <p:sldId id="277" r:id="rId9"/>
    <p:sldId id="278" r:id="rId10"/>
    <p:sldId id="279" r:id="rId11"/>
    <p:sldId id="280" r:id="rId12"/>
    <p:sldId id="281" r:id="rId13"/>
    <p:sldId id="27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16DA210-FB5B-4158-B5E0-FEB733F419B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0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D81C89-AC0D-4BFF-9223-D3157C1DDC5B}" type="datetimeFigureOut">
              <a:rPr lang="en-US" smtClean="0"/>
              <a:t>6/7/2025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3D7A2-C585-48BF-BF8C-C21FDC051F7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62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>
            <a:noAutofit/>
          </a:bodyPr>
          <a:lstStyle>
            <a:lvl1pPr algn="l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anchor="b">
            <a:normAutofit/>
          </a:bodyPr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9239762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512064" indent="-512064">
              <a:buSzPct val="100000"/>
              <a:buFont typeface="+mj-lt"/>
              <a:buAutoNum type="arabicPeriod"/>
              <a:defRPr/>
            </a:lvl1pPr>
            <a:lvl2pPr marL="1170432" indent="-457200">
              <a:buSzPct val="100000"/>
              <a:buFont typeface="+mj-lt"/>
              <a:buAutoNum type="alphaLcPeriod"/>
              <a:defRPr/>
            </a:lvl2pPr>
            <a:lvl3pPr marL="1645920" indent="-384048">
              <a:buSzPct val="70000"/>
              <a:buFont typeface="+mj-lt"/>
              <a:buAutoNum type="romanLcPeriod"/>
              <a:defRPr/>
            </a:lvl3pPr>
            <a:lvl4pPr marL="2103120" indent="-384048">
              <a:buSzPct val="70000"/>
              <a:buFont typeface="+mj-lt"/>
              <a:buAutoNum type="arabicParenR"/>
              <a:defRPr/>
            </a:lvl4pPr>
            <a:lvl5pPr marL="2743200" indent="-384048">
              <a:buSzPct val="70000"/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164FD9-A200-1A27-7217-47AF9DF9F5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b">
            <a:noAutofit/>
          </a:bodyPr>
          <a:lstStyle>
            <a:lvl1pPr algn="ctr">
              <a:defRPr sz="5400" b="1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371600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40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25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 0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2871216"/>
            <a:ext cx="9052560" cy="2523744"/>
          </a:xfrm>
        </p:spPr>
        <p:txBody>
          <a:bodyPr anchor="b">
            <a:noAutofit/>
          </a:bodyPr>
          <a:lstStyle>
            <a:lvl1pPr algn="r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4480" y="1554480"/>
            <a:ext cx="9052560" cy="1097280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  <a:solidFill>
            <a:schemeClr val="tx1"/>
          </a:solidFill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589068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1520" y="731520"/>
            <a:ext cx="5261776" cy="3200400"/>
          </a:xfrm>
        </p:spPr>
        <p:txBody>
          <a:bodyPr anchor="b">
            <a:norm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19" y="3956278"/>
            <a:ext cx="5261775" cy="2167128"/>
          </a:xfrm>
        </p:spPr>
        <p:txBody>
          <a:bodyPr>
            <a:normAutofit/>
          </a:bodyPr>
          <a:lstStyle>
            <a:lvl1pPr marL="0" indent="0" algn="l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89904" y="768096"/>
            <a:ext cx="4480560" cy="449884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315151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237744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377440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71600" y="3209544"/>
            <a:ext cx="10204704" cy="32278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730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0" y="685800"/>
            <a:ext cx="5212080" cy="2103120"/>
          </a:xfrm>
        </p:spPr>
        <p:txBody>
          <a:bodyPr anchor="b"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6D8770C-634E-CA21-85DC-41D4395BF5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71600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2999232"/>
            <a:ext cx="5212080" cy="3310128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89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4663440" cy="57607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CFB8D5A-7E59-4AEA-3F66-398413304E1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360" y="3637722"/>
            <a:ext cx="5212080" cy="2651760"/>
          </a:xfrm>
        </p:spPr>
        <p:txBody>
          <a:bodyPr/>
          <a:lstStyle>
            <a:lvl1pPr marL="0" indent="0">
              <a:buSzPct val="70000"/>
              <a:buNone/>
              <a:defRPr/>
            </a:lvl1pPr>
            <a:lvl2pPr marL="384048" indent="-384048">
              <a:buSzPct val="70000"/>
              <a:buFont typeface="Franklin Gothic Book" panose="020B0503020102020204" pitchFamily="34" charset="0"/>
              <a:buChar char="■"/>
              <a:defRPr/>
            </a:lvl2pPr>
            <a:lvl3pPr marL="914400" indent="-384048">
              <a:buSzPct val="70000"/>
              <a:buFont typeface="Franklin Gothic Book" panose="020B0503020102020204" pitchFamily="34" charset="0"/>
              <a:buChar char="–"/>
              <a:defRPr/>
            </a:lvl3pPr>
            <a:lvl4pPr marL="1371600" indent="-384048">
              <a:buSzPct val="70000"/>
              <a:buFont typeface="Franklin Gothic Book" panose="020B0503020102020204" pitchFamily="34" charset="0"/>
              <a:buChar char="■"/>
              <a:defRPr/>
            </a:lvl4pPr>
            <a:lvl5pPr marL="1828800" indent="-384048">
              <a:buSzPct val="70000"/>
              <a:buFont typeface="Franklin Gothic Book" panose="020B05030201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475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10149840" cy="1645920"/>
          </a:xfrm>
        </p:spPr>
        <p:txBody>
          <a:bodyPr>
            <a:normAutofit/>
          </a:bodyPr>
          <a:lstStyle>
            <a:lvl1pPr>
              <a:defRPr sz="3600" b="1" spc="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95DBE8-6B89-8EA5-868B-87356D3FAF85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426464" y="2743200"/>
            <a:ext cx="10149840" cy="3456432"/>
          </a:xfrm>
        </p:spPr>
        <p:txBody>
          <a:bodyPr/>
          <a:lstStyle>
            <a:lvl1pPr>
              <a:buSzPct val="70000"/>
              <a:defRPr/>
            </a:lvl1pPr>
            <a:lvl3pPr>
              <a:buSzPct val="70000"/>
              <a:defRPr/>
            </a:lvl3pPr>
            <a:lvl5pPr>
              <a:buSzPct val="7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41ED8-AC2E-4560-8CC9-E6292DDF25B6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7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5577840" cy="3840480"/>
          </a:xfrm>
        </p:spPr>
        <p:txBody>
          <a:bodyPr anchor="t">
            <a:noAutofit/>
          </a:bodyPr>
          <a:lstStyle>
            <a:lvl1pPr algn="l">
              <a:defRPr sz="54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ED42FA-5CCA-F252-5E46-7B0091BCC81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53528" y="768096"/>
            <a:ext cx="3776472" cy="53400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6EBE1C39-C107-91D5-DD19-349AD1A9DEAD}"/>
              </a:ext>
            </a:extLst>
          </p:cNvPr>
          <p:cNvSpPr/>
          <p:nvPr userDrawn="1"/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5648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CB83234-995D-4149-8E1E-BC120E9070D5}" type="datetime1">
              <a:rPr lang="en-US" smtClean="0"/>
              <a:t>6/7/2025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67" r:id="rId4"/>
    <p:sldLayoutId id="2147483671" r:id="rId5"/>
    <p:sldLayoutId id="2147483672" r:id="rId6"/>
    <p:sldLayoutId id="2147483674" r:id="rId7"/>
    <p:sldLayoutId id="2147483675" r:id="rId8"/>
    <p:sldLayoutId id="2147483676" r:id="rId9"/>
    <p:sldLayoutId id="2147483677" r:id="rId10"/>
    <p:sldLayoutId id="2147483649" r:id="rId11"/>
  </p:sldLayoutIdLs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b="1" kern="1200" cap="all" spc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5.xml"/><Relationship Id="rId4" Type="http://schemas.microsoft.com/office/2011/relationships/webextension" Target="../webextensions/webextension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5.xml"/><Relationship Id="rId5" Type="http://schemas.microsoft.com/office/2011/relationships/webextension" Target="../webextensions/webextension6.xml"/><Relationship Id="rId4" Type="http://schemas.microsoft.com/office/2011/relationships/webextension" Target="../webextensions/webextension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5.xml"/><Relationship Id="rId6" Type="http://schemas.microsoft.com/office/2011/relationships/webextension" Target="../webextensions/webextension10.xml"/><Relationship Id="rId5" Type="http://schemas.microsoft.com/office/2011/relationships/webextension" Target="../webextensions/webextension9.xml"/><Relationship Id="rId4" Type="http://schemas.microsoft.com/office/2011/relationships/webextension" Target="../webextensions/webextension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11/relationships/webextension" Target="../webextensions/webextension15.xml"/><Relationship Id="rId2" Type="http://schemas.microsoft.com/office/2011/relationships/webextension" Target="../webextensions/webextension11.xml"/><Relationship Id="rId1" Type="http://schemas.openxmlformats.org/officeDocument/2006/relationships/slideLayout" Target="../slideLayouts/slideLayout5.xml"/><Relationship Id="rId6" Type="http://schemas.microsoft.com/office/2011/relationships/webextension" Target="../webextensions/webextension14.xml"/><Relationship Id="rId5" Type="http://schemas.microsoft.com/office/2011/relationships/webextension" Target="../webextensions/webextension13.xml"/><Relationship Id="rId4" Type="http://schemas.microsoft.com/office/2011/relationships/webextension" Target="../webextensions/webextension1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11/relationships/webextension" Target="../webextensions/webextension21.xml"/><Relationship Id="rId3" Type="http://schemas.openxmlformats.org/officeDocument/2006/relationships/image" Target="../media/image1.png"/><Relationship Id="rId7" Type="http://schemas.microsoft.com/office/2011/relationships/webextension" Target="../webextensions/webextension20.xml"/><Relationship Id="rId2" Type="http://schemas.microsoft.com/office/2011/relationships/webextension" Target="../webextensions/webextension16.xml"/><Relationship Id="rId1" Type="http://schemas.openxmlformats.org/officeDocument/2006/relationships/slideLayout" Target="../slideLayouts/slideLayout5.xml"/><Relationship Id="rId6" Type="http://schemas.microsoft.com/office/2011/relationships/webextension" Target="../webextensions/webextension19.xml"/><Relationship Id="rId5" Type="http://schemas.microsoft.com/office/2011/relationships/webextension" Target="../webextensions/webextension18.xml"/><Relationship Id="rId4" Type="http://schemas.microsoft.com/office/2011/relationships/webextension" Target="../webextensions/webextension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7C47-EF1D-4B02-906B-219155AD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4480" y="1554480"/>
            <a:ext cx="9052560" cy="2377440"/>
          </a:xfrm>
        </p:spPr>
        <p:txBody>
          <a:bodyPr anchor="t" anchorCtr="0">
            <a:normAutofit/>
          </a:bodyPr>
          <a:lstStyle/>
          <a:p>
            <a:r>
              <a:rPr lang="en-AU" dirty="0" err="1"/>
              <a:t>StreamFlix</a:t>
            </a:r>
            <a:r>
              <a:rPr lang="en-AU" dirty="0"/>
              <a:t> Analytics</a:t>
            </a:r>
            <a:br>
              <a:rPr lang="en-AU" dirty="0"/>
            </a:br>
            <a:r>
              <a:rPr lang="en-US" sz="2700" dirty="0"/>
              <a:t>Transitioning to a Subscription-Based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0527F-C5FD-4E9B-9F21-5D1FBA3131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480" y="4242816"/>
            <a:ext cx="9052560" cy="1188720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11 June 2025</a:t>
            </a:r>
          </a:p>
        </p:txBody>
      </p:sp>
    </p:spTree>
    <p:extLst>
      <p:ext uri="{BB962C8B-B14F-4D97-AF65-F5344CB8AC3E}">
        <p14:creationId xmlns:p14="http://schemas.microsoft.com/office/powerpoint/2010/main" val="745576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8FD43-B4C9-8C9C-1C01-65BAACF12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280" y="228600"/>
            <a:ext cx="9052560" cy="23774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AA1EB-BC03-4C31-388A-F7A250FC50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069080"/>
            <a:ext cx="9144000" cy="1691640"/>
          </a:xfrm>
        </p:spPr>
        <p:txBody>
          <a:bodyPr>
            <a:normAutofit fontScale="70000" lnSpcReduction="20000"/>
          </a:bodyPr>
          <a:lstStyle/>
          <a:p>
            <a:r>
              <a:rPr lang="en-US" b="1" noProof="0" dirty="0"/>
              <a:t>Team Members</a:t>
            </a:r>
          </a:p>
          <a:p>
            <a:r>
              <a:rPr lang="en-AU" i="0" dirty="0">
                <a:solidFill>
                  <a:srgbClr val="1D1C1D"/>
                </a:solidFill>
                <a:effectLst/>
                <a:latin typeface="Slack-Lato"/>
              </a:rPr>
              <a:t>Kurt </a:t>
            </a:r>
            <a:r>
              <a:rPr lang="en-AU" i="0" dirty="0" err="1">
                <a:solidFill>
                  <a:srgbClr val="1D1C1D"/>
                </a:solidFill>
                <a:effectLst/>
                <a:latin typeface="Slack-Lato"/>
              </a:rPr>
              <a:t>Iriart</a:t>
            </a:r>
            <a:endParaRPr lang="en-US" i="0" dirty="0">
              <a:solidFill>
                <a:srgbClr val="1D1C1D"/>
              </a:solidFill>
              <a:effectLst/>
              <a:latin typeface="Slack-Lato"/>
            </a:endParaRPr>
          </a:p>
          <a:p>
            <a:r>
              <a:rPr lang="en-US" noProof="0" dirty="0">
                <a:solidFill>
                  <a:srgbClr val="1D1C1D"/>
                </a:solidFill>
                <a:latin typeface="Slack-Lato"/>
              </a:rPr>
              <a:t>Kalai Yuvaraj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Saraswathi</a:t>
            </a:r>
          </a:p>
          <a:p>
            <a:r>
              <a:rPr lang="en-US" noProof="0" dirty="0">
                <a:solidFill>
                  <a:srgbClr val="1D1C1D"/>
                </a:solidFill>
                <a:latin typeface="Slack-Lato"/>
              </a:rPr>
              <a:t>Cyndi Li Shan</a:t>
            </a:r>
          </a:p>
          <a:p>
            <a:r>
              <a:rPr lang="en-US" dirty="0">
                <a:solidFill>
                  <a:srgbClr val="1D1C1D"/>
                </a:solidFill>
                <a:latin typeface="Slack-Lato"/>
              </a:rPr>
              <a:t>Cliff </a:t>
            </a:r>
            <a:r>
              <a:rPr lang="en-US" dirty="0" err="1">
                <a:solidFill>
                  <a:srgbClr val="1D1C1D"/>
                </a:solidFill>
                <a:latin typeface="Slack-Lato"/>
              </a:rPr>
              <a:t>Asmussen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799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AU" dirty="0"/>
              <a:t>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4160" y="685800"/>
            <a:ext cx="6177280" cy="5760720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 err="1"/>
              <a:t>StreamFlix</a:t>
            </a:r>
            <a:r>
              <a:rPr lang="en-US" dirty="0"/>
              <a:t> is evolving into a subscription-based platform and needs strategic insights to guide this shift.</a:t>
            </a:r>
          </a:p>
          <a:p>
            <a:pPr marL="0" indent="0">
              <a:buNone/>
            </a:pPr>
            <a:r>
              <a:rPr lang="en-US" b="1" dirty="0"/>
              <a:t>Key Goals: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which genres and movies to </a:t>
            </a:r>
            <a:r>
              <a:rPr lang="en-US" dirty="0" err="1"/>
              <a:t>prioritise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Understand audience </a:t>
            </a:r>
            <a:r>
              <a:rPr lang="en-US" dirty="0" err="1"/>
              <a:t>behaviour</a:t>
            </a:r>
            <a:r>
              <a:rPr lang="en-US" dirty="0"/>
              <a:t> by age, country, device, and subscription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Present data clearly for fast, confident decision-making</a:t>
            </a:r>
          </a:p>
          <a:p>
            <a:pPr marL="0" indent="0">
              <a:buNone/>
            </a:pPr>
            <a:r>
              <a:rPr lang="en-US" dirty="0"/>
              <a:t>Our dashboard delivers insights to drive platform success and global growth.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4297680" cy="5760720"/>
          </a:xfrm>
          <a:noFill/>
        </p:spPr>
        <p:txBody>
          <a:bodyPr>
            <a:noAutofit/>
          </a:bodyPr>
          <a:lstStyle/>
          <a:p>
            <a:r>
              <a:rPr lang="en-AU" dirty="0"/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0" y="685800"/>
            <a:ext cx="5212080" cy="5760720"/>
          </a:xfrm>
          <a:noFill/>
        </p:spPr>
        <p:txBody>
          <a:bodyPr>
            <a:normAutofit lnSpcReduction="10000"/>
          </a:bodyPr>
          <a:lstStyle/>
          <a:p>
            <a:r>
              <a:rPr lang="en-US" dirty="0"/>
              <a:t>Identify the </a:t>
            </a:r>
            <a:r>
              <a:rPr lang="en-US" b="1" dirty="0"/>
              <a:t>Top 10 Movies by Average Ratings</a:t>
            </a:r>
            <a:r>
              <a:rPr lang="en-US" dirty="0"/>
              <a:t> to highlight what current users value most.</a:t>
            </a:r>
          </a:p>
          <a:p>
            <a:r>
              <a:rPr lang="en-US" dirty="0" err="1"/>
              <a:t>Analyse</a:t>
            </a:r>
            <a:r>
              <a:rPr lang="en-US" dirty="0"/>
              <a:t> the </a:t>
            </a:r>
            <a:r>
              <a:rPr lang="en-US" b="1" dirty="0"/>
              <a:t>Most Popular Genres</a:t>
            </a:r>
            <a:r>
              <a:rPr lang="en-US" dirty="0"/>
              <a:t> based on views and ratings to support content acquisition.</a:t>
            </a:r>
          </a:p>
          <a:p>
            <a:r>
              <a:rPr lang="en-US" dirty="0"/>
              <a:t>Examine </a:t>
            </a:r>
            <a:r>
              <a:rPr lang="en-US" b="1" dirty="0"/>
              <a:t>User Preferences by Age Group</a:t>
            </a:r>
            <a:r>
              <a:rPr lang="en-US" dirty="0"/>
              <a:t>, showing which genres and movies appeal to each age segment.</a:t>
            </a:r>
          </a:p>
          <a:p>
            <a:r>
              <a:rPr lang="en-US" dirty="0"/>
              <a:t>Explore </a:t>
            </a:r>
            <a:r>
              <a:rPr lang="en-US" b="1" dirty="0"/>
              <a:t>Genre and Movie Preferences by Subscription Status</a:t>
            </a:r>
            <a:r>
              <a:rPr lang="en-US" dirty="0"/>
              <a:t> to understand what converts free users to paid users.</a:t>
            </a:r>
          </a:p>
          <a:p>
            <a:r>
              <a:rPr lang="en-US" dirty="0"/>
              <a:t>Map </a:t>
            </a:r>
            <a:r>
              <a:rPr lang="en-US" b="1" dirty="0"/>
              <a:t>User Distribution by Country</a:t>
            </a:r>
            <a:r>
              <a:rPr lang="en-US" dirty="0"/>
              <a:t> to tailor content curation and regional marketing efforts.</a:t>
            </a:r>
          </a:p>
          <a:p>
            <a:r>
              <a:rPr lang="en-US" dirty="0" err="1"/>
              <a:t>Analyse</a:t>
            </a:r>
            <a:r>
              <a:rPr lang="en-US" dirty="0"/>
              <a:t> </a:t>
            </a:r>
            <a:r>
              <a:rPr lang="en-US" b="1" dirty="0"/>
              <a:t>Device Usage Patterns</a:t>
            </a:r>
            <a:r>
              <a:rPr lang="en-US" dirty="0"/>
              <a:t> to </a:t>
            </a:r>
            <a:r>
              <a:rPr lang="en-US" dirty="0" err="1"/>
              <a:t>optimise</a:t>
            </a:r>
            <a:r>
              <a:rPr lang="en-US" dirty="0"/>
              <a:t> platform compatibility and UX for dominant devices.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40BE3900-0EB7-D0EC-FFC1-D19AD7F5B54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40BE3900-0EB7-D0EC-FFC1-D19AD7F5B54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C08A40-BA49-E9EE-AB6C-039098FC3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F0054D77-05FE-D8A5-7734-6CC9DC10606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F0054D77-05FE-D8A5-7734-6CC9DC10606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DCA62799-9C6C-D548-D542-76284D2E1A3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DCA62799-9C6C-D548-D542-76284D2E1A3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4308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7C8ABC-6BCC-2C77-3C75-6388E3C14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5E32423C-1FA5-32B1-FFAB-1A97EB6656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5E32423C-1FA5-32B1-FFAB-1A97EB6656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3852F432-B39C-53EB-8A66-A2025D87842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3852F432-B39C-53EB-8A66-A2025D87842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B568DEBA-D0E2-A6CB-6750-A8A4AC9005E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B568DEBA-D0E2-A6CB-6750-A8A4AC9005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4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A3944E-25D0-DC38-3CD0-69B896B3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7580B85B-429B-937D-1A2D-F7D6E71B0BA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7580B85B-429B-937D-1A2D-F7D6E71B0BA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C902BC6F-D7F9-BDA8-BC98-7D0EA8F3C2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C902BC6F-D7F9-BDA8-BC98-7D0EA8F3C2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06D4F30A-6ABE-0533-868F-23DA594088D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06D4F30A-6ABE-0533-868F-23DA594088D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ACA15382-22DF-5596-5AC1-104E2DDBEF4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ACA15382-22DF-5596-5AC1-104E2DDBEF4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9613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AD9DB-BBE2-1D93-CC68-DD0403F58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51F347FE-0AFF-16AD-B779-AFF76E65C63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51F347FE-0AFF-16AD-B779-AFF76E65C6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CAA8F370-D8FB-1D8D-6D16-52C79861A9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CAA8F370-D8FB-1D8D-6D16-52C79861A9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82909E28-3562-3E0A-712C-E80B3F6D18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82909E28-3562-3E0A-712C-E80B3F6D184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CD018278-09D9-F9A6-C6F0-E8A48B0D558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CD018278-09D9-F9A6-C6F0-E8A48B0D558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DAA35437-5E89-CAE4-B068-8610FAB6D7E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DAA35437-5E89-CAE4-B068-8610FAB6D7E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97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E460AA-6326-3759-F055-919505312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 1">
                <a:extLst>
                  <a:ext uri="{FF2B5EF4-FFF2-40B4-BE49-F238E27FC236}">
                    <a16:creationId xmlns:a16="http://schemas.microsoft.com/office/drawing/2014/main" id="{93B2E552-F4BF-F38D-4C47-A04DFCE79CD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 1">
                <a:extLst>
                  <a:ext uri="{FF2B5EF4-FFF2-40B4-BE49-F238E27FC236}">
                    <a16:creationId xmlns:a16="http://schemas.microsoft.com/office/drawing/2014/main" id="{93B2E552-F4BF-F38D-4C47-A04DFCE79C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3" name="Add-in 2">
                <a:extLst>
                  <a:ext uri="{FF2B5EF4-FFF2-40B4-BE49-F238E27FC236}">
                    <a16:creationId xmlns:a16="http://schemas.microsoft.com/office/drawing/2014/main" id="{CE07F2C9-DBA0-E23C-D3B6-E089F5DA4E6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4"/>
              </a:graphicData>
            </a:graphic>
          </p:graphicFrame>
        </mc:Choice>
        <mc:Fallback>
          <p:pic>
            <p:nvPicPr>
              <p:cNvPr id="3" name="Add-in 2">
                <a:extLst>
                  <a:ext uri="{FF2B5EF4-FFF2-40B4-BE49-F238E27FC236}">
                    <a16:creationId xmlns:a16="http://schemas.microsoft.com/office/drawing/2014/main" id="{CE07F2C9-DBA0-E23C-D3B6-E089F5DA4E6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66372E01-F57E-FCC6-5BA0-095A7DA4EA4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66372E01-F57E-FCC6-5BA0-095A7DA4EA4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E6B234BA-457E-28FF-7ED6-47AB5B834B1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6"/>
              </a:graphicData>
            </a:graphic>
          </p:graphicFrame>
        </mc:Choice>
        <mc:Fallback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E6B234BA-457E-28FF-7ED6-47AB5B834B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6" name="Add-in 5">
                <a:extLst>
                  <a:ext uri="{FF2B5EF4-FFF2-40B4-BE49-F238E27FC236}">
                    <a16:creationId xmlns:a16="http://schemas.microsoft.com/office/drawing/2014/main" id="{A920C903-C8CF-4F39-7DF2-E065CF91586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7"/>
              </a:graphicData>
            </a:graphic>
          </p:graphicFrame>
        </mc:Choice>
        <mc:Fallback>
          <p:pic>
            <p:nvPicPr>
              <p:cNvPr id="6" name="Add-in 5">
                <a:extLst>
                  <a:ext uri="{FF2B5EF4-FFF2-40B4-BE49-F238E27FC236}">
                    <a16:creationId xmlns:a16="http://schemas.microsoft.com/office/drawing/2014/main" id="{A920C903-C8CF-4F39-7DF2-E065CF9158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7" name="Add-in 6">
                <a:extLst>
                  <a:ext uri="{FF2B5EF4-FFF2-40B4-BE49-F238E27FC236}">
                    <a16:creationId xmlns:a16="http://schemas.microsoft.com/office/drawing/2014/main" id="{FA5D66B4-F20E-5C79-5C32-1D297D0996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24000" y="714374"/>
              <a:ext cx="9144000" cy="54292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8"/>
              </a:graphicData>
            </a:graphic>
          </p:graphicFrame>
        </mc:Choice>
        <mc:Fallback>
          <p:pic>
            <p:nvPicPr>
              <p:cNvPr id="7" name="Add-in 6">
                <a:extLst>
                  <a:ext uri="{FF2B5EF4-FFF2-40B4-BE49-F238E27FC236}">
                    <a16:creationId xmlns:a16="http://schemas.microsoft.com/office/drawing/2014/main" id="{FA5D66B4-F20E-5C79-5C32-1D297D0996F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000" y="714374"/>
                <a:ext cx="9144000" cy="54292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596277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357615_win32_EF_v3" id="{E0D2F1F9-7AB8-4CD0-BAF5-572B3B8BE236}" vid="{36B7CD22-9CE9-4A36-A2A9-2F6B82431D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D95A981-3E28-424D-992F-3BAC6D2F64A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71UwW7bMAz9lUFnY0jsJnZ7a70V2GFd1wTdYQgK2aYdtYrkSXJWL/C/l5KcNjWaIUGH+SSRz+TjI8UNKZiuOW2v6ArIGbmQ8mFF1cOHMQmI8LYcTstJWORjmGTT7CSbjGiIXlkbJoUmZxtiqKrA3DLdUG4DofHnIiCU82ta2VtJuYaA1KC0FJSzP+DB6DKqgS4g8FhzqagNOTPUgA27RjjekcL4Y4QZaW7YGmaQG2+N4lEUx6OERtNpMQmj5LS0xLQHOGZvQmxolz6VwlAmMI21hdE4icM8OUmSiMZJHmdFZO0l46aHZO3nx1phdVhzW1tx5rK+wpweYyG3W9JhQC6VXDlwr65usl8NqBZ/sHFAe+SGzLYOPH/fHv4WaWVDCMMMIslXuWag73IOVKB97piNuuAZrXbRNyiyqPRdOoBjw2bAUTuXJ5W8WTluA6ayUTncQPlycXQ67OG1kthhl2TODAeCtp5ByYAXxOb4pgpQF61L8ompbTPDoSTnVaWgoqa/vnYex04N2XkJnPWyET2DcddZfthQPI866/TShDtKHqI7BvmxBAW9jqJg2yK+DCjrfyi1404zDvt/fR6/zn4L/+qOVfXt6vdwCshS/k4V4IMu+pHs3815saYiR+uQxPv7vmfSD5yBIWUrk0Yk71fWy/bw/SY5bzS+fSg8uXRJlbHrMbvH2bZbAwPI/zb07yveDpHfsgi+39mjKcpRSdUePrBHzcnCTWT3SrWuewKyLDrXnQYAAA==&quot;"/>
    <we:property name="datasetId" value="&quot;d4b03e8c-d408-4f18-8832-d3819d5290cd&quot;"/>
    <we:property name="pageName" value="&quot;37037708a366d52389f2&quot;"/>
    <we:property name="reportUrl" value="&quot;/groups/me/reports/f77a05bd-541c-4270-a1e4-b7e1f331a467/37037708a366d52389f2&quot;"/>
    <we:property name="reportName" value="&quot;Streamflix_Project_Visulization&quot;"/>
    <we:property name="reportState" value="&quot;CONNECTED&quot;"/>
    <we:property name="pageDisplayName" value="&quot;Page 1&quot;"/>
    <we:property name="backgroundColor" value="&quot;#FFFFFF&quot;"/>
    <we:property name="initialStateBookmark" value="&quot;H4sIAAAAAAAAA71VXW/aMBT9K5OfowmSrcn6RrNWmjo+VhB7mBAyySW4NXZmO6wM5b/32g4ti8oE6jSe7OvDvcfnXN/sSM50yel2QNdALsmVlA9rqh7edUlARBMbDm/7vbvb+aDXv8awLA2TQpPLHTFUFWCmTFeU2wwY/DELCOV8RAu7W1KuISAlKC0F5ew3eDAeGVVBHRB4LLlU1KYcG2rApt0gHPdYu/s+woo0M2wDY8iMj0ZxJ4rjTkKji4v8Yxgln5YhwrQHOGavQmxqVz6VwlAmsIyNhVE3icMs+ZAkEY2TLF7kkY0vGTcNZLG9fiwV3g7vvC2tKhNZDrCmx1jIdE86DMiNkmsHbmTV1eJnBWqLf7B5QHvkjoz3B7j+tl/8LdPaphCGGUSSvtww0POMAxUYnzhmnTp4RqtD9B2KLAo9T1twNGwMHLVzdVLJq7Xj1mIqK5XBHSxfNo5OjR6OlESHXZEJMxwIxhoGSwY8J7bGUOWgrrauyGem9maGbUl6RaGgoKbZ/nl4HjvVZuclcNGbSjQMunVt+aGhuO7U9tBLEx4oeYrumOT7ChQ0Ooqc7S/xpUVZ/0OpHXe64HD8r8/tV9vfzL+6c1V9/fZHOAVkJX+lCvBB501LNu+ml2+oyDDaJvF23490+ok90KZsZdKI5M3Iepke3m+S8Urj24fck0tXVBk7Hhf32Nt2amAC+d+a/m2Xt03kpyyC7w/maIpyFFJtT2/Ys/pk5jqyPlSNrAE/KnYhK6NLmsGICv+mSp+AgcNh+1CRW7Pc2g3hrwwd8V5NKa+sTfY7Q1wNdI817+QEfEPuCUXEVmsiBwAA&quot;"/>
    <we:property name="isFiltersActionButtonVisible" value="true"/>
    <we:property name="isVisualContainerHeaderHidden" value="false"/>
    <we:property name="reportEmbeddedTime" value="&quot;2025-06-06T23:05:51.899Z&quot;"/>
    <we:property name="creatorTenantId" value="&quot;437b012e-c635-40d0-98f8-478a5a4b6e0c&quot;"/>
    <we:property name="creatorUserId" value="&quot;10032004A5187999&quot;"/>
    <we:property name="creatorSessionId" value="&quot;a835e87d-596d-4091-89eb-93a0edd53e4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0.xml><?xml version="1.0" encoding="utf-8"?>
<we:webextension xmlns:we="http://schemas.microsoft.com/office/webextensions/webextension/2010/11" id="{C0860C7D-32A1-43EB-820C-545340C3ABB7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TTW/UMBD9K8jnCOWTbPe2TZeKC6pY4IJW1awzTt167chxloZV/jtjJ4UCBcShfEjc4jcvM8/Pb46sll2rYHgJe2RLdmrMzR7szZOERUxPWCGK8lmKHJO43iEmIhU1VU3rpNEdWx6ZA9ugeyu7HpRvROC7bcRAqQto/EmA6jBiLdrOaFDyA05kKjnb4xgxvG2VseBbbhw49G0PRKczSUieZjQRuJMH3CB3E7pIcQG5SE/SMs3ytEzKxMvuJkJQ9iDFtw7jK6MdSE1jAjfOM0wA8zLOAdIiFQV4XEjlZspuWN+2lm5Hdx5ab05FWhtjJQfFwi0sdpPoI6uM6vfha/0FvjG95fgKRShpJ91And50NOSSKwTNRnLkwhryK5RWDZ5b07cBvzLvK4s0tmbLeIw+KVnVB9Ac629krJrGYgNuPq4fR6MvvTgL6PNez09U/Ejwb7HuHHWN9gHjtoR0UjdqjuLnVLye5PEgoboC63zad9cUKx8C+s9Y6nk6hBycSXsXyDT6Su2fdX7c3q0Mka/vLcVs/KT/MUK6HX2N73LM+YlAiDHOFrwWZfZ37NN3Q/HPbdNPU9xK/B/hX86FD3DI8D3PxvEjxXG88y0HAAA=&quot;"/>
    <we:property name="datasetId" value="&quot;d4b03e8c-d408-4f18-8832-d3819d5290cd&quot;"/>
    <we:property name="pageName" value="&quot;82e8a4f2927234271711&quot;"/>
    <we:property name="reportUrl" value="&quot;/groups/me/reports/f77a05bd-541c-4270-a1e4-b7e1f331a467/82e8a4f2927234271711&quot;"/>
    <we:property name="reportName" value="&quot;Streamflix_Project_Visulization&quot;"/>
    <we:property name="reportState" value="&quot;CONNECTED&quot;"/>
    <we:property name="pageDisplayName" value="&quot;Page 3&quot;"/>
    <we:property name="backgroundColor" value="&quot;#FFFFFF&quot;"/>
    <we:property name="initialStateBookmark" value="&quot;H4sIAAAAAAAAA+1Vy27bMBD8lYJnodDLkOOborhBkSYx4jaXwgjW1EphQpMCRblRDf97l5TStEH6OqQPoCeRs6Pd4e4Q3LFStI2E/gw2yGbsUOvbDZjbFxELmBqx8/OT0/zi5OosP50TrBsrtGrZbMcsmBrtpWg7kC4Dge9XAQMpF1C7XQWyxYA1aFqtQIqPOJApZE2H+4DhXSO1AZdyacGiS7slOu2pdvQyoYrArdjiErkd0GmMU0ir+CDO4iSNsyiLnN52IHhlT1Jcal++0MqCUFTGc8M0wQgwzcIUIJ7E1QQcXglpR8q6n981hk5HZ+4b15WCtNbaCA6S+VMYbAfRO1Zo2W38av4VvtSd4XiBlQ8pK2xPmd61VOSKSwTF9tSRhdHULx/Kazw2ums8fq0/FAapbMlm4T74rCQvt6A4oY9l5HVtsAY7bufPo9GFXh959FWnxhFNvif4t7TuGFWJ5onGrQhpharlaMUHV7wd5HEvobgGY53b1zdkK2cC+k8bynnYex8cCXNvyDh4pPbPdn6/ur8yRL754lKMjR/0P4dJV3sX4+sUU35QIYQYJlNeVlnyd9ynb5rin7tNP3RxI/C/hX/ZF87A3sMPPWMbpEfOLXRn2wY4LkChr98MGQR6HtkFKE05ro37vhHk+GE6lyA7Nxj37jFfg+Yl1hJ/kj+K+wRiCilLsgcAAA==&quot;"/>
    <we:property name="isFiltersActionButtonVisible" value="true"/>
    <we:property name="isVisualContainerHeaderHidden" value="false"/>
    <we:property name="reportEmbeddedTime" value="&quot;2025-06-06T23:11:44.565Z&quot;"/>
    <we:property name="creatorTenantId" value="&quot;437b012e-c635-40d0-98f8-478a5a4b6e0c&quot;"/>
    <we:property name="creatorUserId" value="&quot;10032004A5187999&quot;"/>
    <we:property name="creatorSessionId" value="&quot;26333504-30ed-404d-ad31-41c91699728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1.xml><?xml version="1.0" encoding="utf-8"?>
<we:webextension xmlns:we="http://schemas.microsoft.com/office/webextensions/webextension/2010/11" id="{6D95A981-3E28-424D-992F-3BAC6D2F64A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71UwW7bMAz9lUFnY0jsJnZ7a70V2GFd1wTdYQgK2aYdtYrkSXJWL/C/l5KcNjWaIUGH+SSRz+TjI8UNKZiuOW2v6ArIGbmQ8mFF1cOHMQmI8LYcTstJWORjmGTT7CSbjGiIXlkbJoUmZxtiqKrA3DLdUG4DofHnIiCU82ta2VtJuYaA1KC0FJSzP+DB6DKqgS4g8FhzqagNOTPUgA27RjjekcL4Y4QZaW7YGmaQG2+N4lEUx6OERtNpMQmj5LS0xLQHOGZvQmxolz6VwlAmMI21hdE4icM8OUmSiMZJHmdFZO0l46aHZO3nx1phdVhzW1tx5rK+wpweYyG3W9JhQC6VXDlwr65usl8NqBZ/sHFAe+SGzLYOPH/fHv4WaWVDCMMMIslXuWag73IOVKB97piNuuAZrXbRNyiyqPRdOoBjw2bAUTuXJ5W8WTluA6ayUTncQPlycXQ67OG1kthhl2TODAeCtp5ByYAXxOb4pgpQF61L8ompbTPDoSTnVaWgoqa/vnYex04N2XkJnPWyET2DcddZfthQPI866/TShDtKHqI7BvmxBAW9jqJg2yK+DCjrfyi1404zDvt/fR6/zn4L/+qOVfXt6vdwCshS/k4V4IMu+pHs3815saYiR+uQxPv7vmfSD5yBIWUrk0Yk71fWy/bw/SY5bzS+fSg8uXRJlbHrMbvH2bZbAwPI/zb07yveDpHfsgi+39mjKcpRSdUePrBHzcnCTWT3SrWuewKyLDrXnQYAAA==&quot;"/>
    <we:property name="datasetId" value="&quot;d4b03e8c-d408-4f18-8832-d3819d5290cd&quot;"/>
    <we:property name="pageName" value="&quot;37037708a366d52389f2&quot;"/>
    <we:property name="reportUrl" value="&quot;/groups/me/reports/f77a05bd-541c-4270-a1e4-b7e1f331a467/37037708a366d52389f2&quot;"/>
    <we:property name="reportName" value="&quot;Streamflix_Project_Visulization&quot;"/>
    <we:property name="reportState" value="&quot;CONNECTED&quot;"/>
    <we:property name="pageDisplayName" value="&quot;Page 1&quot;"/>
    <we:property name="backgroundColor" value="&quot;#FFFFFF&quot;"/>
    <we:property name="initialStateBookmark" value="&quot;H4sIAAAAAAAAA71VXW/aMBT9K5OfowmSrcn6RrNWmjo+VhB7mBAyySW4NXZmO6wM5b/32g4ti8oE6jSe7OvDvcfnXN/sSM50yel2QNdALsmVlA9rqh7edUlARBMbDm/7vbvb+aDXv8awLA2TQpPLHTFUFWCmTFeU2wwY/DELCOV8RAu7W1KuISAlKC0F5ew3eDAeGVVBHRB4LLlU1KYcG2rApt0gHPdYu/s+woo0M2wDY8iMj0ZxJ4rjTkKji4v8Yxgln5YhwrQHOGavQmxqVz6VwlAmsIyNhVE3icMs+ZAkEY2TLF7kkY0vGTcNZLG9fiwV3g7vvC2tKhNZDrCmx1jIdE86DMiNkmsHbmTV1eJnBWqLf7B5QHvkjoz3B7j+tl/8LdPaphCGGUSSvtww0POMAxUYnzhmnTp4RqtD9B2KLAo9T1twNGwMHLVzdVLJq7Xj1mIqK5XBHSxfNo5OjR6OlESHXZEJMxwIxhoGSwY8J7bGUOWgrrauyGem9maGbUl6RaGgoKbZ/nl4HjvVZuclcNGbSjQMunVt+aGhuO7U9tBLEx4oeYrumOT7ChQ0Ooqc7S/xpUVZ/0OpHXe64HD8r8/tV9vfzL+6c1V9/fZHOAVkJX+lCvBB501LNu+ml2+oyDDaJvF23490+ok90KZsZdKI5M3Iepke3m+S8Urj24fck0tXVBk7Hhf32Nt2amAC+d+a/m2Xt03kpyyC7w/maIpyFFJtT2/Ys/pk5jqyPlSNrAE/KnYhK6NLmsGICv+mSp+AgcNh+1CRW7Pc2g3hrwwd8V5NKa+sTfY7Q1wNdI817+QEfEPuCUXEVmsiBwAA&quot;"/>
    <we:property name="isFiltersActionButtonVisible" value="true"/>
    <we:property name="isVisualContainerHeaderHidden" value="false"/>
    <we:property name="reportEmbeddedTime" value="&quot;2025-06-06T23:05:51.899Z&quot;"/>
    <we:property name="creatorTenantId" value="&quot;437b012e-c635-40d0-98f8-478a5a4b6e0c&quot;"/>
    <we:property name="creatorUserId" value="&quot;10032004A5187999&quot;"/>
    <we:property name="creatorSessionId" value="&quot;a835e87d-596d-4091-89eb-93a0edd53e4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2.xml><?xml version="1.0" encoding="utf-8"?>
<we:webextension xmlns:we="http://schemas.microsoft.com/office/webextensions/webextension/2010/11" id="{E07875C7-252A-4A20-9A96-F8B0CB4BB9FA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datasetId" value="&quot;d4b03e8c-d408-4f18-8832-d3819d5290cd&quot;"/>
    <we:property name="pageName" value="&quot;6e93ebf81c8b153fd669&quot;"/>
    <we:property name="reportUrl" value="&quot;/groups/me/reports/f77a05bd-541c-4270-a1e4-b7e1f331a467/6e93ebf81c8b153fd669&quot;"/>
    <we:property name="reportName" value="&quot;Streamflix_Project_Visulization&quot;"/>
    <we:property name="reportState" value="&quot;CONNECTED&quot;"/>
    <we:property name="pageDisplayName" value="&quot;Page 2&quot;"/>
    <we:property name="backgroundColor" value="&quot;#FFFFFF&quot;"/>
    <we:property name="initialState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isFiltersActionButtonVisible" value="true"/>
    <we:property name="isVisualContainerHeaderHidden" value="false"/>
    <we:property name="reportEmbeddedTime" value="&quot;2025-06-06T23:07:13.417Z&quot;"/>
    <we:property name="creatorTenantId" value="&quot;437b012e-c635-40d0-98f8-478a5a4b6e0c&quot;"/>
    <we:property name="creatorUserId" value="&quot;10032004A5187999&quot;"/>
    <we:property name="creatorSessionId" value="&quot;63dda959-31a5-4080-a356-9438ffc59e4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3.xml><?xml version="1.0" encoding="utf-8"?>
<we:webextension xmlns:we="http://schemas.microsoft.com/office/webextensions/webextension/2010/11" id="{6DEBED2D-C81F-4011-AFA7-7B4CC913DA9C}">
  <we:reference id="wa200003233" version="2.0.0.3" store="en-US" storeType="OMEX"/>
  <we:alternateReferences>
    <we:reference id="WA200003233" version="2.0.0.3" store="" storeType="OMEX"/>
  </we:alternateReferences>
  <we:properties>
    <we:property name="bookmark" value="&quot;H4sIAAAAAAAAA+1SXWvcMBD8K0HPppzrz7u3y/XylhLuQqCUENby2lGjk4wkX+Ie/u9dyS5N2kADeSt9s2bGu7Oze2K1sJ2E4TMckK3YudYPBzAPZzGLmJqwJK/Khic8zouEF1AUMSyJ1Z0TWlm2OjEHpkV3I2wP0hci8OttxEDKK2j9qwFpMWIdGqsVSPEdJzFRzvQ4RgyfOqkN+JJ7Bw592SPJ6U0W4g8JdQTuxBH3yN2ENhXnCCnZyuKszshc6W3bSRCcvSrxpUP7jVYOhKI2HlumKRRV0ZRFyeukzvKsCNpGSDdLqmH71BmajmYeOh/Ouj6C4lizMIJBOzk+sY2W/SF8bV/ge90bjjtsAqWccAOVudRHgfaOSwTFRsrjymhKK3BftutdwO7148YghVOz1WKM/u5h3bYGW3Dzc/sOgzuqolp7t3nN4UQG9KJX83qyPy3fEmJJKef1/9rE9TRJN7h7rWaSTqz6Rrv0ydOP2tRozocQ/idhfl5BHL1rrjcET7YJ54smjqs8S5Jy+RHzpM7T9P91vMHgtXYgz24EPtrfLmTxL13I6KlndsbxBwFnICdcBQAA&quot;"/>
    <we:property name="datasetId" value="&quot;d4b03e8c-d408-4f18-8832-d3819d5290cd&quot;"/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pageName" value="&quot;fbccea4673515d53c781&quot;"/>
    <we:property name="reportState" value="&quot;CONNECTED&quot;"/>
    <we:property name="artifactViewState" value="&quot;live&quot;"/>
    <we:property name="reportEmbeddedTime" value="&quot;2025-06-06T23:11:20.631Z&quot;"/>
    <we:property name="creatorSessionId" value="&quot;6bf01085-cbe1-43fb-a806-92c8f8be56a8&quot;"/>
    <we:property name="creatorUserId" value="&quot;10032004A5187999&quot;"/>
    <we:property name="creatorTenantId" value="&quot;437b012e-c635-40d0-98f8-478a5a4b6e0c&quot;"/>
    <we:property name="pageDisplayName" value="&quot;Page 6&quot;"/>
    <we:property name="reportName" value="&quot;Streamflix_Project_Visulization&quot;"/>
    <we:property name="isVisualContainerHeaderHidden" value="false"/>
    <we:property name="isFiltersActionButtonVisible" value="true"/>
    <we:property name="initialStateBookmark" value="&quot;H4sIAAAAAAAAA+1UUWvbMBD+K0XPZsRzHKd5c7PspUsbkhIoo4SzfHa1KpKR5LReyH/fSfYo2woL9G3sydJ3n+++7+7QkZXCNhK6G9gjm7ErrZ/2YJ4uYhYxNWC3t9fLfH29u8mXC4J144RWls2OzIGp0W2FbUH6DAR+fYgYSLmC2t8qkBYj1qCxWoEU37EnU8iZFk8Rw5dGagM+5caBQ5/2QHS6U+34Q0IVgTtxwA1y16NVwTnCeJIlaZyWacKzqddre0JQ9ibFpw7l51o5EIrKeOxyPIasyKppNuVlUqaTNAvcSkg3UIpu8dIYckeeu8Z3JS8PoDiWLFgwaHvFRzbXst2H0+IXfKNbw3GNVQgpJ1xHaZb6INDuuERQ7ET9WBlN3Qqx+0W+Dtijfp4bpOaUbDY6RX/XkNe1wRrccF28Q+Casqja7uZvKeyDAf3cqmE86Z+SHwixxJTD+F8ncdc7aTr3qNUQpBUrvtEsfefpR21KNFddaP4nYX5uQRy9y9cZjSfZhPNRFcfFJE2S6eVHnCTlZDz+vx1nCLzTDuTFVuCz/W1DRv/Shpx86FUO2yO9if6gW2cb4LgChUFa0/8vMPBoJqBK7z6cjf9+EbRSvfktyNb79s8kCzWoHaKQeCZ/0PYDhKwnn+EFAAA=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14.xml><?xml version="1.0" encoding="utf-8"?>
<we:webextension xmlns:we="http://schemas.microsoft.com/office/webextensions/webextension/2010/11" id="{C0860C7D-32A1-43EB-820C-545340C3ABB7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Vy27bMBD8lYJnodDLkOOborhBkSYx4jaXwgjW1EphQpMCRblRDf97l5TStEH6OqQPoCeRs6Pd4e4Q3LFStI2E/gw2yGbsUOvbDZjbFxELmBqx8/OT0/zi5OosP50TrBsrtGrZbMcsmBrtpWg7kC4Dge9XAQMpF1C7XQWyxYA1aFqtQIqPOJApZE2H+4DhXSO1AZdyacGiS7slOu2pdvQyoYrArdjiErkd0GmMU0ir+CDO4iSNsyiLnN52IHhlT1Jcal++0MqCUFTGc8M0wQgwzcIUIJ7E1QQcXglpR8q6n981hk5HZ+4b15WCtNbaCA6S+VMYbAfRO1Zo2W38av4VvtSd4XiBlQ8pK2xPmd61VOSKSwTF9tSRhdHULx/Kazw2ums8fq0/FAapbMlm4T74rCQvt6A4oY9l5HVtsAY7bufPo9GFXh959FWnxhFNvif4t7TuGFWJ5onGrQhpharlaMUHV7wd5HEvobgGY53b1zdkK2cC+k8bynnYex8cCXNvyDh4pPbPdn6/ur8yRL754lKMjR/0P4dJV3sX4+sUU35QIYQYJlNeVlnyd9ynb5rin7tNP3RxI/C/hX/ZF87A3sMPPWMbpEfOLXRn2wY4LkChr98MGQR6HtkFKE05ro37vhHk+GE6lyA7Nxj37jFfg+Yl1hJ/kj+K+wRiCilLsgcAAA==&quot;"/>
    <we:property name="datasetId" value="&quot;d4b03e8c-d408-4f18-8832-d3819d5290cd&quot;"/>
    <we:property name="pageName" value="&quot;82e8a4f2927234271711&quot;"/>
    <we:property name="reportUrl" value="&quot;/groups/me/reports/f77a05bd-541c-4270-a1e4-b7e1f331a467/82e8a4f2927234271711&quot;"/>
    <we:property name="reportName" value="&quot;Streamflix_Project_Visulization&quot;"/>
    <we:property name="reportState" value="&quot;CONNECTED&quot;"/>
    <we:property name="pageDisplayName" value="&quot;Page 3&quot;"/>
    <we:property name="backgroundColor" value="&quot;#FFFFFF&quot;"/>
    <we:property name="initialStateBookmark" value="&quot;H4sIAAAAAAAAA+1Vy27bMBD8lYJnodDLkOOborhBkSYx4jaXwgjW1EphQpMCRblRDf97l5TStEH6OqQPoCeRs6Pd4e4Q3LFStI2E/gw2yGbsUOvbDZjbFxELmBqx8/OT0/zi5OosP50TrBsrtGrZbMcsmBrtpWg7kC4Dge9XAQMpF1C7XQWyxYA1aFqtQIqPOJApZE2H+4DhXSO1AZdyacGiS7slOu2pdvQyoYrArdjiErkd0GmMU0ir+CDO4iSNsyiLnN52IHhlT1Jcal++0MqCUFTGc8M0wQgwzcIUIJ7E1QQcXglpR8q6n981hk5HZ+4b15WCtNbaCA6S+VMYbAfRO1Zo2W38av4VvtSd4XiBlQ8pK2xPmd61VOSKSwTF9tSRhdHULx/Kazw2ums8fq0/FAapbMlm4T74rCQvt6A4oY9l5HVtsAY7bufPo9GFXh959FWnxhFNvif4t7TuGFWJ5onGrQhpharlaMUHV7wd5HEvobgGY53b1zdkK2cC+k8bynnYex8cCXNvyDh4pPbPdn6/ur8yRL754lKMjR/0P4dJV3sX4+sUU35QIYQYJlNeVlnyd9ynb5rin7tNP3RxI/C/hX/ZF87A3sMPPWMbpEfOLXRn2wY4LkChr98MGQR6HtkFKE05ro37vhHk+GE6lyA7Nxj37jFfg+Yl1hJ/kj+K+wRiCilLsgcAAA==&quot;"/>
    <we:property name="isFiltersActionButtonVisible" value="true"/>
    <we:property name="isVisualContainerHeaderHidden" value="false"/>
    <we:property name="reportEmbeddedTime" value="&quot;2025-06-06T23:11:44.565Z&quot;"/>
    <we:property name="creatorTenantId" value="&quot;437b012e-c635-40d0-98f8-478a5a4b6e0c&quot;"/>
    <we:property name="creatorUserId" value="&quot;10032004A5187999&quot;"/>
    <we:property name="creatorSessionId" value="&quot;26333504-30ed-404d-ad31-41c91699728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5.xml><?xml version="1.0" encoding="utf-8"?>
<we:webextension xmlns:we="http://schemas.microsoft.com/office/webextensions/webextension/2010/11" id="{D1788ED2-CDF6-4BB7-AEAD-92F92BC01318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Uy27bMBD8lYJnoZBsy4Z8SxS36KFFULe9FEaxopYKE5oUSMqNa+jfu6TkJg3SXII8Dr2Js6Pd4WhWB1ZL1yrYf4ItsiU7NeZqC/bqTcYSpgcszefzCdRVnk+KaobTIuOCqqb10mjHlgfmwTbov0nXgQqNCPy+SRgodQ5NOAlQDhPWonVGg5K/cCBTydsO+4ThdauMhdBy7cFjaLsjOp1JQvZ2ShOBe7nDNXI/oEJMpynWdTHjmRAgFghBthsIUdm9lNA6ji+N9iA1jQkYFhVwzOsUMK8WIktnoog9pPIjpdqvrltLt6M779tgTklaG2MlB8XiLSy6QfSBlUZ12/i0+gtfm85y/IwilrSXfk+dvjoa8oMrBM16cuTcGvIrltZd5biV7dGdzkXGhflZWiQBNVumffJH00m9A80JvSvopGksNuDH4+oRaj+ancR/yH2Pmt6P6LtOj18rf0jxs7hIsmq09zi3IcRJ3agxlTcB+TLI41FCeQHWh+BXl5SwkAd6z1jqebqPkTiT9pjNSXJH7Qtb32+O60Pky1sLMjo/XOBpA7vpA4vTz6TATGSwqNL5YjGpYfY6tqw0nfbkxEuv1gMSQ+nD2f/Nej3OP/Ni3WQ0bFNcqFum9f1vSftXVtAHAAA=&quot;"/>
    <we:property name="datasetId" value="&quot;d4b03e8c-d408-4f18-8832-d3819d5290cd&quot;"/>
    <we:property name="pageName" value="&quot;ff330edd94c1ffaf7ea1&quot;"/>
    <we:property name="reportUrl" value="&quot;/groups/me/reports/f77a05bd-541c-4270-a1e4-b7e1f331a467/ff330edd94c1ffaf7ea1&quot;"/>
    <we:property name="reportName" value="&quot;Streamflix_Project_Visulization&quot;"/>
    <we:property name="reportState" value="&quot;CONNECTED&quot;"/>
    <we:property name="pageDisplayName" value="&quot;User Distributions &quot;"/>
    <we:property name="backgroundColor" value="&quot;#FFFFFF&quot;"/>
    <we:property name="initialStateBookmark" value="&quot;H4sIAAAAAAAAA+1VTW/bMAz9K4POxhDnE8ktdbNh6NIGzdbLEBS0TLtqFcmQ5CxZ4P8+SnaWtuiKAcPaHnay9PRMPj2S0J5lwpYSduewRjZhJ1rfrcHcvYtZxFSLXVyczaeXZ9fn0/mMYF06oZVlkz1zYAp0V8JWIH0EAr+tIgZSLqDwuxykxYiVaKxWIMUPbMh05EyFdcRwW0ptwIdcOnDow26ITnvKHb/vUUbgTmxwidw1aJ73eh3MsnGfx3kO+QjB67UNISh7kuJDh/SJVg6EojQew3EKHAdZB3CQjvK408/HIYaQrqWku9m2NHQ7uvOu9K4kpLXQRnCQLNzCoG1E71miZbUOq9kDfKkrw/ES83CknHA7ivTVUpJrLhEUq8mRhdHkVzhaVqnlRpQHdyobGDf6e2KQBGRs0qmjX5qm2QYUJ/SxoGlRGCzAtdvZX6id643A38j9iIr+D+iHSrXVGjyn+EVcJFkZmiecWxFihSpk25XHBvnSyONBQnIDxvnGT2+pw3w/0H/aUMyTXWiJU2EOvdmNHql9Zevr1WF8iHx7b0Ba55sL/NuGXdWexYfD7hjjPIZR2hmORt0M+m9jyhJdKUdOvPZoPSPRH306/T9Zb8f5Fx6sY4/6aQoDdTSNrZHeYb/QlbMlPWYLUBgElE0Igc1Lty2BKpa1a+O/nwWNX1OhK5CVL45/mlnIQTUTqcQ/5LfifgJu94ICVQgAAA==&quot;"/>
    <we:property name="isFiltersActionButtonVisible" value="true"/>
    <we:property name="isVisualContainerHeaderHidden" value="false"/>
    <we:property name="reportEmbeddedTime" value="&quot;2025-06-06T23:12:16.483Z&quot;"/>
    <we:property name="creatorTenantId" value="&quot;437b012e-c635-40d0-98f8-478a5a4b6e0c&quot;"/>
    <we:property name="creatorUserId" value="&quot;10032004A5187999&quot;"/>
    <we:property name="creatorSessionId" value="&quot;ff774850-3899-4585-8556-2b51cff952a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6.xml><?xml version="1.0" encoding="utf-8"?>
<we:webextension xmlns:we="http://schemas.microsoft.com/office/webextensions/webextension/2010/11" id="{6D95A981-3E28-424D-992F-3BAC6D2F64A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71UwW7bMAz9lUFnY0jsJnZ7a70V2GFd1wTdYQgK2aYdtYrkSXJWL/C/l5KcNjWaIUGH+SSRz+TjI8UNKZiuOW2v6ArIGbmQ8mFF1cOHMQmI8LYcTstJWORjmGTT7CSbjGiIXlkbJoUmZxtiqKrA3DLdUG4DofHnIiCU82ta2VtJuYaA1KC0FJSzP+DB6DKqgS4g8FhzqagNOTPUgA27RjjekcL4Y4QZaW7YGmaQG2+N4lEUx6OERtNpMQmj5LS0xLQHOGZvQmxolz6VwlAmMI21hdE4icM8OUmSiMZJHmdFZO0l46aHZO3nx1phdVhzW1tx5rK+wpweYyG3W9JhQC6VXDlwr65usl8NqBZ/sHFAe+SGzLYOPH/fHv4WaWVDCMMMIslXuWag73IOVKB97piNuuAZrXbRNyiyqPRdOoBjw2bAUTuXJ5W8WTluA6ayUTncQPlycXQ67OG1kthhl2TODAeCtp5ByYAXxOb4pgpQF61L8ompbTPDoSTnVaWgoqa/vnYex04N2XkJnPWyET2DcddZfthQPI866/TShDtKHqI7BvmxBAW9jqJg2yK+DCjrfyi1404zDvt/fR6/zn4L/+qOVfXt6vdwCshS/k4V4IMu+pHs3815saYiR+uQxPv7vmfSD5yBIWUrk0Yk71fWy/bw/SY5bzS+fSg8uXRJlbHrMbvH2bZbAwPI/zb07yveDpHfsgi+39mjKcpRSdUePrBHzcnCTWT3SrWuewKyLDrXnQYAAA==&quot;"/>
    <we:property name="datasetId" value="&quot;d4b03e8c-d408-4f18-8832-d3819d5290cd&quot;"/>
    <we:property name="pageName" value="&quot;37037708a366d52389f2&quot;"/>
    <we:property name="reportUrl" value="&quot;/groups/me/reports/f77a05bd-541c-4270-a1e4-b7e1f331a467/37037708a366d52389f2&quot;"/>
    <we:property name="reportName" value="&quot;Streamflix_Project_Visulization&quot;"/>
    <we:property name="reportState" value="&quot;CONNECTED&quot;"/>
    <we:property name="pageDisplayName" value="&quot;Page 1&quot;"/>
    <we:property name="backgroundColor" value="&quot;#FFFFFF&quot;"/>
    <we:property name="initialStateBookmark" value="&quot;H4sIAAAAAAAAA71VXW/aMBT9K5OfowmSrcn6RrNWmjo+VhB7mBAyySW4NXZmO6wM5b/32g4ti8oE6jSe7OvDvcfnXN/sSM50yel2QNdALsmVlA9rqh7edUlARBMbDm/7vbvb+aDXv8awLA2TQpPLHTFUFWCmTFeU2wwY/DELCOV8RAu7W1KuISAlKC0F5ew3eDAeGVVBHRB4LLlU1KYcG2rApt0gHPdYu/s+woo0M2wDY8iMj0ZxJ4rjTkKji4v8Yxgln5YhwrQHOGavQmxqVz6VwlAmsIyNhVE3icMs+ZAkEY2TLF7kkY0vGTcNZLG9fiwV3g7vvC2tKhNZDrCmx1jIdE86DMiNkmsHbmTV1eJnBWqLf7B5QHvkjoz3B7j+tl/8LdPaphCGGUSSvtww0POMAxUYnzhmnTp4RqtD9B2KLAo9T1twNGwMHLVzdVLJq7Xj1mIqK5XBHSxfNo5OjR6OlESHXZEJMxwIxhoGSwY8J7bGUOWgrrauyGem9maGbUl6RaGgoKbZ/nl4HjvVZuclcNGbSjQMunVt+aGhuO7U9tBLEx4oeYrumOT7ChQ0Ooqc7S/xpUVZ/0OpHXe64HD8r8/tV9vfzL+6c1V9/fZHOAVkJX+lCvBB501LNu+ml2+oyDDaJvF23490+ok90KZsZdKI5M3Iepke3m+S8Urj24fck0tXVBk7Hhf32Nt2amAC+d+a/m2Xt03kpyyC7w/maIpyFFJtT2/Ys/pk5jqyPlSNrAE/KnYhK6NLmsGICv+mSp+AgcNh+1CRW7Pc2g3hrwwd8V5NKa+sTfY7Q1wNdI817+QEfEPuCUXEVmsiBwAA&quot;"/>
    <we:property name="isFiltersActionButtonVisible" value="true"/>
    <we:property name="isVisualContainerHeaderHidden" value="false"/>
    <we:property name="reportEmbeddedTime" value="&quot;2025-06-06T23:05:51.899Z&quot;"/>
    <we:property name="creatorTenantId" value="&quot;437b012e-c635-40d0-98f8-478a5a4b6e0c&quot;"/>
    <we:property name="creatorUserId" value="&quot;10032004A5187999&quot;"/>
    <we:property name="creatorSessionId" value="&quot;a835e87d-596d-4091-89eb-93a0edd53e4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7.xml><?xml version="1.0" encoding="utf-8"?>
<we:webextension xmlns:we="http://schemas.microsoft.com/office/webextensions/webextension/2010/11" id="{E07875C7-252A-4A20-9A96-F8B0CB4BB9FA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datasetId" value="&quot;d4b03e8c-d408-4f18-8832-d3819d5290cd&quot;"/>
    <we:property name="pageName" value="&quot;6e93ebf81c8b153fd669&quot;"/>
    <we:property name="reportUrl" value="&quot;/groups/me/reports/f77a05bd-541c-4270-a1e4-b7e1f331a467/6e93ebf81c8b153fd669&quot;"/>
    <we:property name="reportName" value="&quot;Streamflix_Project_Visulization&quot;"/>
    <we:property name="reportState" value="&quot;CONNECTED&quot;"/>
    <we:property name="pageDisplayName" value="&quot;Page 2&quot;"/>
    <we:property name="backgroundColor" value="&quot;#FFFFFF&quot;"/>
    <we:property name="initialState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isFiltersActionButtonVisible" value="true"/>
    <we:property name="isVisualContainerHeaderHidden" value="false"/>
    <we:property name="reportEmbeddedTime" value="&quot;2025-06-06T23:07:13.417Z&quot;"/>
    <we:property name="creatorTenantId" value="&quot;437b012e-c635-40d0-98f8-478a5a4b6e0c&quot;"/>
    <we:property name="creatorUserId" value="&quot;10032004A5187999&quot;"/>
    <we:property name="creatorSessionId" value="&quot;63dda959-31a5-4080-a356-9438ffc59e4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18.xml><?xml version="1.0" encoding="utf-8"?>
<we:webextension xmlns:we="http://schemas.microsoft.com/office/webextensions/webextension/2010/11" id="{6DEBED2D-C81F-4011-AFA7-7B4CC913DA9C}">
  <we:reference id="wa200003233" version="2.0.0.3" store="en-US" storeType="OMEX"/>
  <we:alternateReferences>
    <we:reference id="WA200003233" version="2.0.0.3" store="" storeType="OMEX"/>
  </we:alternateReferences>
  <we:properties>
    <we:property name="bookmark" value="&quot;H4sIAAAAAAAAA+1SXWvcMBD8K0HPppzrz7u3y/XylhLuQqCUENby2lGjk4wkX+Ie/u9dyS5N2kADeSt9s2bGu7Oze2K1sJ2E4TMckK3YudYPBzAPZzGLmJqwJK/Khic8zouEF1AUMSyJ1Z0TWlm2OjEHpkV3I2wP0hci8OttxEDKK2j9qwFpMWIdGqsVSPEdJzFRzvQ4RgyfOqkN+JJ7Bw592SPJ6U0W4g8JdQTuxBH3yN2ENhXnCCnZyuKszshc6W3bSRCcvSrxpUP7jVYOhKI2HlumKRRV0ZRFyeukzvKsCNpGSDdLqmH71BmajmYeOh/Ouj6C4lizMIJBOzk+sY2W/SF8bV/ge90bjjtsAqWccAOVudRHgfaOSwTFRsrjymhKK3BftutdwO7148YghVOz1WKM/u5h3bYGW3Dzc/sOgzuqolp7t3nN4UQG9KJX83qyPy3fEmJJKef1/9rE9TRJN7h7rWaSTqz6Rrv0ydOP2tRozocQ/idhfl5BHL1rrjcET7YJ54smjqs8S5Jy+RHzpM7T9P91vMHgtXYgz24EPtrfLmTxL13I6KlndsbxBwFnICdcBQAA&quot;"/>
    <we:property name="datasetId" value="&quot;d4b03e8c-d408-4f18-8832-d3819d5290cd&quot;"/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pageName" value="&quot;fbccea4673515d53c781&quot;"/>
    <we:property name="reportState" value="&quot;CONNECTED&quot;"/>
    <we:property name="artifactViewState" value="&quot;live&quot;"/>
    <we:property name="reportEmbeddedTime" value="&quot;2025-06-06T23:11:20.631Z&quot;"/>
    <we:property name="creatorSessionId" value="&quot;6bf01085-cbe1-43fb-a806-92c8f8be56a8&quot;"/>
    <we:property name="creatorUserId" value="&quot;10032004A5187999&quot;"/>
    <we:property name="creatorTenantId" value="&quot;437b012e-c635-40d0-98f8-478a5a4b6e0c&quot;"/>
    <we:property name="pageDisplayName" value="&quot;Page 6&quot;"/>
    <we:property name="reportName" value="&quot;Streamflix_Project_Visulization&quot;"/>
    <we:property name="isVisualContainerHeaderHidden" value="false"/>
    <we:property name="isFiltersActionButtonVisible" value="true"/>
    <we:property name="initialStateBookmark" value="&quot;H4sIAAAAAAAAA+1UUWvbMBD+K0XPZsRzHKd5c7PspUsbkhIoo4SzfHa1KpKR5LReyH/fSfYo2woL9G3sydJ3n+++7+7QkZXCNhK6G9gjm7ErrZ/2YJ4uYhYxNWC3t9fLfH29u8mXC4J144RWls2OzIGp0W2FbUH6DAR+fYgYSLmC2t8qkBYj1qCxWoEU37EnU8iZFk8Rw5dGagM+5caBQ5/2QHS6U+34Q0IVgTtxwA1y16NVwTnCeJIlaZyWacKzqddre0JQ9ibFpw7l51o5EIrKeOxyPIasyKppNuVlUqaTNAvcSkg3UIpu8dIYckeeu8Z3JS8PoDiWLFgwaHvFRzbXst2H0+IXfKNbw3GNVQgpJ1xHaZb6INDuuERQ7ET9WBlN3Qqx+0W+Dtijfp4bpOaUbDY6RX/XkNe1wRrccF28Q+Casqja7uZvKeyDAf3cqmE86Z+SHwixxJTD+F8ncdc7aTr3qNUQpBUrvtEsfefpR21KNFddaP4nYX5uQRy9y9cZjSfZhPNRFcfFJE2S6eVHnCTlZDz+vx1nCLzTDuTFVuCz/W1DRv/Shpx86FUO2yO9if6gW2cb4LgChUFa0/8vMPBoJqBK7z6cjf9+EbRSvfktyNb79s8kCzWoHaKQeCZ/0PYDhKwnn+EFAAA=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19.xml><?xml version="1.0" encoding="utf-8"?>
<we:webextension xmlns:we="http://schemas.microsoft.com/office/webextensions/webextension/2010/11" id="{C0860C7D-32A1-43EB-820C-545340C3ABB7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Vy27bMBD8lYJnodDLkOOborhBkSYx4jaXwgjW1EphQpMCRblRDf97l5TStEH6OqQPoCeRs6Pd4e4Q3LFStI2E/gw2yGbsUOvbDZjbFxELmBqx8/OT0/zi5OosP50TrBsrtGrZbMcsmBrtpWg7kC4Dge9XAQMpF1C7XQWyxYA1aFqtQIqPOJApZE2H+4DhXSO1AZdyacGiS7slOu2pdvQyoYrArdjiErkd0GmMU0ir+CDO4iSNsyiLnN52IHhlT1Jcal++0MqCUFTGc8M0wQgwzcIUIJ7E1QQcXglpR8q6n981hk5HZ+4b15WCtNbaCA6S+VMYbAfRO1Zo2W38av4VvtSd4XiBlQ8pK2xPmd61VOSKSwTF9tSRhdHULx/Kazw2ums8fq0/FAapbMlm4T74rCQvt6A4oY9l5HVtsAY7bufPo9GFXh959FWnxhFNvif4t7TuGFWJ5onGrQhpharlaMUHV7wd5HEvobgGY53b1zdkK2cC+k8bynnYex8cCXNvyDh4pPbPdn6/ur8yRL754lKMjR/0P4dJV3sX4+sUU35QIYQYJlNeVlnyd9ynb5rin7tNP3RxI/C/hX/ZF87A3sMPPWMbpEfOLXRn2wY4LkChr98MGQR6HtkFKE05ro37vhHk+GE6lyA7Nxj37jFfg+Yl1hJ/kj+K+wRiCilLsgcAAA==&quot;"/>
    <we:property name="datasetId" value="&quot;d4b03e8c-d408-4f18-8832-d3819d5290cd&quot;"/>
    <we:property name="pageName" value="&quot;82e8a4f2927234271711&quot;"/>
    <we:property name="reportUrl" value="&quot;/groups/me/reports/f77a05bd-541c-4270-a1e4-b7e1f331a467/82e8a4f2927234271711&quot;"/>
    <we:property name="reportName" value="&quot;Streamflix_Project_Visulization&quot;"/>
    <we:property name="reportState" value="&quot;CONNECTED&quot;"/>
    <we:property name="pageDisplayName" value="&quot;Page 3&quot;"/>
    <we:property name="backgroundColor" value="&quot;#FFFFFF&quot;"/>
    <we:property name="initialStateBookmark" value="&quot;H4sIAAAAAAAAA+1Vy27bMBD8lYJnodDLkOOborhBkSYx4jaXwgjW1EphQpMCRblRDf97l5TStEH6OqQPoCeRs6Pd4e4Q3LFStI2E/gw2yGbsUOvbDZjbFxELmBqx8/OT0/zi5OosP50TrBsrtGrZbMcsmBrtpWg7kC4Dge9XAQMpF1C7XQWyxYA1aFqtQIqPOJApZE2H+4DhXSO1AZdyacGiS7slOu2pdvQyoYrArdjiErkd0GmMU0ir+CDO4iSNsyiLnN52IHhlT1Jcal++0MqCUFTGc8M0wQgwzcIUIJ7E1QQcXglpR8q6n981hk5HZ+4b15WCtNbaCA6S+VMYbAfRO1Zo2W38av4VvtSd4XiBlQ8pK2xPmd61VOSKSwTF9tSRhdHULx/Kazw2ums8fq0/FAapbMlm4T74rCQvt6A4oY9l5HVtsAY7bufPo9GFXh959FWnxhFNvif4t7TuGFWJ5onGrQhpharlaMUHV7wd5HEvobgGY53b1zdkK2cC+k8bynnYex8cCXNvyDh4pPbPdn6/ur8yRL754lKMjR/0P4dJV3sX4+sUU35QIYQYJlNeVlnyd9ynb5rin7tNP3RxI/C/hX/ZF87A3sMPPWMbpEfOLXRn2wY4LkChr98MGQR6HtkFKE05ro37vhHk+GE6lyA7Nxj37jFfg+Yl1hJ/kj+K+wRiCilLsgcAAA==&quot;"/>
    <we:property name="isFiltersActionButtonVisible" value="true"/>
    <we:property name="isVisualContainerHeaderHidden" value="false"/>
    <we:property name="reportEmbeddedTime" value="&quot;2025-06-06T23:11:44.565Z&quot;"/>
    <we:property name="creatorTenantId" value="&quot;437b012e-c635-40d0-98f8-478a5a4b6e0c&quot;"/>
    <we:property name="creatorUserId" value="&quot;10032004A5187999&quot;"/>
    <we:property name="creatorSessionId" value="&quot;26333504-30ed-404d-ad31-41c91699728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D95A981-3E28-424D-992F-3BAC6D2F64A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71UwW7bMAz9lUFnY0jsJnZ7a70V2GFd1wTdYQgK2aYdtYrkSXJWL/C/l5KcNjWaIUGH+SSRz+TjI8UNKZiuOW2v6ArIGbmQ8mFF1cOHMQmI8LYcTstJWORjmGTT7CSbjGiIXlkbJoUmZxtiqKrA3DLdUG4DofHnIiCU82ta2VtJuYaA1KC0FJSzP+DB6DKqgS4g8FhzqagNOTPUgA27RjjekcL4Y4QZaW7YGmaQG2+N4lEUx6OERtNpMQmj5LS0xLQHOGZvQmxolz6VwlAmMI21hdE4icM8OUmSiMZJHmdFZO0l46aHZO3nx1phdVhzW1tx5rK+wpweYyG3W9JhQC6VXDlwr65usl8NqBZ/sHFAe+SGzLYOPH/fHv4WaWVDCMMMIslXuWag73IOVKB97piNuuAZrXbRNyiyqPRdOoBjw2bAUTuXJ5W8WTluA6ayUTncQPlycXQ67OG1kthhl2TODAeCtp5ByYAXxOb4pgpQF61L8ompbTPDoSTnVaWgoqa/vnYex04N2XkJnPWyET2DcddZfthQPI866/TShDtKHqI7BvmxBAW9jqJg2yK+DCjrfyi1404zDvt/fR6/zn4L/+qOVfXt6vdwCshS/k4V4IMu+pHs3815saYiR+uQxPv7vmfSD5yBIWUrk0Yk71fWy/bw/SY5bzS+fSg8uXRJlbHrMbvH2bZbAwPI/zb07yveDpHfsgi+39mjKcpRSdUePrBHzcnCTWT3SrWuewKyLDrXnQYAAA==&quot;"/>
    <we:property name="datasetId" value="&quot;d4b03e8c-d408-4f18-8832-d3819d5290cd&quot;"/>
    <we:property name="pageName" value="&quot;37037708a366d52389f2&quot;"/>
    <we:property name="reportUrl" value="&quot;/groups/me/reports/f77a05bd-541c-4270-a1e4-b7e1f331a467/37037708a366d52389f2&quot;"/>
    <we:property name="reportName" value="&quot;Streamflix_Project_Visulization&quot;"/>
    <we:property name="reportState" value="&quot;CONNECTED&quot;"/>
    <we:property name="pageDisplayName" value="&quot;Page 1&quot;"/>
    <we:property name="backgroundColor" value="&quot;#FFFFFF&quot;"/>
    <we:property name="initialStateBookmark" value="&quot;H4sIAAAAAAAAA71VXW/aMBT9K5OfowmSrcn6RrNWmjo+VhB7mBAyySW4NXZmO6wM5b/32g4ti8oE6jSe7OvDvcfnXN/sSM50yel2QNdALsmVlA9rqh7edUlARBMbDm/7vbvb+aDXv8awLA2TQpPLHTFUFWCmTFeU2wwY/DELCOV8RAu7W1KuISAlKC0F5ew3eDAeGVVBHRB4LLlU1KYcG2rApt0gHPdYu/s+woo0M2wDY8iMj0ZxJ4rjTkKji4v8Yxgln5YhwrQHOGavQmxqVz6VwlAmsIyNhVE3icMs+ZAkEY2TLF7kkY0vGTcNZLG9fiwV3g7vvC2tKhNZDrCmx1jIdE86DMiNkmsHbmTV1eJnBWqLf7B5QHvkjoz3B7j+tl/8LdPaphCGGUSSvtww0POMAxUYnzhmnTp4RqtD9B2KLAo9T1twNGwMHLVzdVLJq7Xj1mIqK5XBHSxfNo5OjR6OlESHXZEJMxwIxhoGSwY8J7bGUOWgrrauyGem9maGbUl6RaGgoKbZ/nl4HjvVZuclcNGbSjQMunVt+aGhuO7U9tBLEx4oeYrumOT7ChQ0Ooqc7S/xpUVZ/0OpHXe64HD8r8/tV9vfzL+6c1V9/fZHOAVkJX+lCvBB501LNu+ml2+oyDDaJvF23490+ok90KZsZdKI5M3Iepke3m+S8Urj24fck0tXVBk7Hhf32Nt2amAC+d+a/m2Xt03kpyyC7w/maIpyFFJtT2/Ys/pk5jqyPlSNrAE/KnYhK6NLmsGICv+mSp+AgcNh+1CRW7Pc2g3hrwwd8V5NKa+sTfY7Q1wNdI817+QEfEPuCUXEVmsiBwAA&quot;"/>
    <we:property name="isFiltersActionButtonVisible" value="true"/>
    <we:property name="isVisualContainerHeaderHidden" value="false"/>
    <we:property name="reportEmbeddedTime" value="&quot;2025-06-06T23:05:51.899Z&quot;"/>
    <we:property name="creatorTenantId" value="&quot;437b012e-c635-40d0-98f8-478a5a4b6e0c&quot;"/>
    <we:property name="creatorUserId" value="&quot;10032004A5187999&quot;"/>
    <we:property name="creatorSessionId" value="&quot;a835e87d-596d-4091-89eb-93a0edd53e4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0.xml><?xml version="1.0" encoding="utf-8"?>
<we:webextension xmlns:we="http://schemas.microsoft.com/office/webextensions/webextension/2010/11" id="{D1788ED2-CDF6-4BB7-AEAD-92F92BC01318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VTW/bMAz9K4POxhDnE8ktdbNh6NIGzdbLEBS0TLtqFcmQ5CxZ4P8+SnaWtuiKAcPaHnay9PRMPj2S0J5lwpYSduewRjZhJ1rfrcHcvYtZxFSLXVyczaeXZ9fn0/mMYF06oZVlkz1zYAp0V8JWIH0EAr+tIgZSLqDwuxykxYiVaKxWIMUPbMh05EyFdcRwW0ptwIdcOnDow26ITnvKHb/vUUbgTmxwidw1aJ73eh3MsnGfx3kO+QjB67UNISh7kuJDh/SJVg6EojQew3EKHAdZB3CQjvK408/HIYaQrqWku9m2NHQ7uvOu9K4kpLXQRnCQLNzCoG1E71miZbUOq9kDfKkrw/ES83CknHA7ivTVUpJrLhEUq8mRhdHkVzhaVqnlRpQHdyobGDf6e2KQBGRs0qmjX5qm2QYUJ/SxoGlRGCzAtdvZX6id643A38j9iIr+D+iHSrXVGjyn+EVcJFkZmiecWxFihSpk25XHBvnSyONBQnIDxvnGT2+pw3w/0H/aUMyTXWiJU2EOvdmNHql9Zevr1WF8iHx7b0Ba55sL/NuGXdWexYfD7hjjPIZR2hmORt0M+m9jyhJdKUdOvPZoPSPRH306/T9Zb8f5Fx6sY4/6aQoDdTSNrZHeYb/QlbMlPWYLUBgElE0Igc1Lty2BKpa1a+O/nwWNX1OhK5CVL45/mlnIQTUTqcQ/5LfifgJu94ICVQgAAA==&quot;"/>
    <we:property name="datasetId" value="&quot;d4b03e8c-d408-4f18-8832-d3819d5290cd&quot;"/>
    <we:property name="pageName" value="&quot;ff330edd94c1ffaf7ea1&quot;"/>
    <we:property name="reportUrl" value="&quot;/groups/me/reports/f77a05bd-541c-4270-a1e4-b7e1f331a467/ff330edd94c1ffaf7ea1&quot;"/>
    <we:property name="reportName" value="&quot;Streamflix_Project_Visulization&quot;"/>
    <we:property name="reportState" value="&quot;CONNECTED&quot;"/>
    <we:property name="pageDisplayName" value="&quot;User Distributions &quot;"/>
    <we:property name="backgroundColor" value="&quot;#FFFFFF&quot;"/>
    <we:property name="initialStateBookmark" value="&quot;H4sIAAAAAAAAA+1VTW/bMAz9K4POxhDnE8ktdbNh6NIGzdbLEBS0TLtqFcmQ5CxZ4P8+SnaWtuiKAcPaHnay9PRMPj2S0J5lwpYSduewRjZhJ1rfrcHcvYtZxFSLXVyczaeXZ9fn0/mMYF06oZVlkz1zYAp0V8JWIH0EAr+tIgZSLqDwuxykxYiVaKxWIMUPbMh05EyFdcRwW0ptwIdcOnDow26ITnvKHb/vUUbgTmxwidw1aJ73eh3MsnGfx3kO+QjB67UNISh7kuJDh/SJVg6EojQew3EKHAdZB3CQjvK408/HIYaQrqWku9m2NHQ7uvOu9K4kpLXQRnCQLNzCoG1E71miZbUOq9kDfKkrw/ES83CknHA7ivTVUpJrLhEUq8mRhdHkVzhaVqnlRpQHdyobGDf6e2KQBGRs0qmjX5qm2QYUJ/SxoGlRGCzAtdvZX6id643A38j9iIr+D+iHSrXVGjyn+EVcJFkZmiecWxFihSpk25XHBvnSyONBQnIDxvnGT2+pw3w/0H/aUMyTXWiJU2EOvdmNHql9Zevr1WF8iHx7b0Ba55sL/NuGXdWexYfD7hjjPIZR2hmORt0M+m9jyhJdKUdOvPZoPSPRH306/T9Zb8f5Fx6sY4/6aQoDdTSNrZHeYb/QlbMlPWYLUBgElE0Igc1Lty2BKpa1a+O/nwWNX1OhK5CVL45/mlnIQTUTqcQ/5LfifgJu94ICVQgAAA==&quot;"/>
    <we:property name="isFiltersActionButtonVisible" value="true"/>
    <we:property name="isVisualContainerHeaderHidden" value="false"/>
    <we:property name="reportEmbeddedTime" value="&quot;2025-06-06T23:12:16.483Z&quot;"/>
    <we:property name="creatorTenantId" value="&quot;437b012e-c635-40d0-98f8-478a5a4b6e0c&quot;"/>
    <we:property name="creatorUserId" value="&quot;10032004A5187999&quot;"/>
    <we:property name="creatorSessionId" value="&quot;ff774850-3899-4585-8556-2b51cff952a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21.xml><?xml version="1.0" encoding="utf-8"?>
<we:webextension xmlns:we="http://schemas.microsoft.com/office/webextensions/webextension/2010/11" id="{123AB232-AA52-4A84-B3C0-5D15D3636F1F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81TTW/TQBD9K2jPFvJXnI9b6wTEAVQ1wAVF1Xg9drfd7Fq7m9AQ+b8zu05FKaVClLTcvG+eZ96M3tuzWthOwu4DrJHN2KnW12sw168SFjE1YCmHpMiRN008qhPIJk1cUVV3Tmhl2WzPHJgW3WdhNyB9IwK/rCIGUp5B618NSIsR69BYrUCKbziQqeTMBvuI4U0ntQHfcunAoW+7JTq9SULyOqOJwJ3Y4hK5G9A8zXhW5EU+zicJ1umkKDjR7EAIyh6k+NZhfKmVA6FojMfSNJ5m+WQ8TZt0lDXJOOWNxxsh3YFS7RY3naHtaOdd549TktZWG8FBsrCFQTuI3rNSy806fC1+wpd6YzieY+i+UE64HXV6r7cC7QWXCIr1dJIzo+lgofYWFf0f0Ev9tTRIU2s2i/voCEI+Wdr2tzpqNI/qOKm3oDih90WctK3BFtzhuXiCwnPqolp7UT6kcSgG9M1GHbwy+lXyihBLTHnw4g9bfBw2qcCUl2Cc93p1RabyFqCftKEbnO6CC+bC3Noxje5pf+mF+9VtZIh8dScUB6sMGxzBpKveV+JiXFc8r4p0Oo4ncY5VPnrGOD3Nxc+iY45bwfHF0/SIQl96N/8HWeJB0f8Sp7/Y+Bhh+hNr+CyFON25Wd9/BxnmoGK3BwAA&quot;"/>
    <we:property name="datasetId" value="&quot;d4b03e8c-d408-4f18-8832-d3819d5290cd&quot;"/>
    <we:property name="pageName" value="&quot;423c364647481ed2866c&quot;"/>
    <we:property name="reportUrl" value="&quot;/groups/me/reports/f77a05bd-541c-4270-a1e4-b7e1f331a467/423c364647481ed2866c&quot;"/>
    <we:property name="reportName" value="&quot;Streamflix_Project_Visulization&quot;"/>
    <we:property name="reportState" value="&quot;CONNECTED&quot;"/>
    <we:property name="pageDisplayName" value="&quot;Page 4&quot;"/>
    <we:property name="backgroundColor" value="&quot;#FFFFFF&quot;"/>
    <we:property name="initialStateBookmark" value="&quot;H4sIAAAAAAAAA81V72/aMBD9VyZ/jiYIIfz4RgObpo4WwdYvE0IX50jdGjtyHFaG+N97dlJ167qqWke7T7Hfvdy9s9/Je5aJspCwO4MNsiE70fp6A+b6XZsFTDXY+fnpdDQ/XZ2NphOCdWGFViUb7pkFk6O9EGUF0mUg8NsyYCDlDHK3W4MsMWAFmlIrkOIH1mQKWVPhIWB4U0htwKVcWLDo0m6JTnuq3X7foYrArdjiArmt0Sjs8E4cxVEv6rcxC/txzIlW1gSv7FGKS+3LJ1pZEIrKOCwMW4NO1O8NwnXY7azbvZCvHb4W0jaUdDe5KQx1Rz3vCncqCWnNtREcJPNdGCxr0XuWaFlt/GryC77QleE4R599oqywO8o01VuB5YpLBMUOdCQzo+nAfOwjKvrfo5f6e2KQqmZs2DoERxDytaRu/6gjQ/OkjlG2BcUJfShilOcGc7DNdvIChXPKovJylTymsQ569EOlGq90f5e8JKQkpmy8eG+LL3UnKZjkEox1Xk+vyFTOAvSTNnQGJzvvgrEwd3YMgwfa37rhw/JuZIh89dNQNFapOziCSZcHF2nFvSzlURqHg16r34owjbqvOE4vc/Gr6BjjVnB882l6QqELfRr/g1niXtH/Mk5/0fExhuk51nCz5Mfp/szYBum5dQtd2bIAjjNQ6OsXdQaBnkeOAXJ61qyN+34WNHz1BV2ArNzduBeY+Rp0ZSKV+Ex+I+4W09z7BjwIAAA=&quot;"/>
    <we:property name="isFiltersActionButtonVisible" value="true"/>
    <we:property name="isVisualContainerHeaderHidden" value="false"/>
    <we:property name="reportEmbeddedTime" value="&quot;2025-06-06T23:12:49.165Z&quot;"/>
    <we:property name="creatorTenantId" value="&quot;437b012e-c635-40d0-98f8-478a5a4b6e0c&quot;"/>
    <we:property name="creatorUserId" value="&quot;10032004A5187999&quot;"/>
    <we:property name="creatorSessionId" value="&quot;e63c6932-9550-4bb8-b25c-91a85fdfccce&quot;"/>
    <we:property name="artifactViewState" value="&quot;liv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E07875C7-252A-4A20-9A96-F8B0CB4BB9FA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U30/bMBD+V5Cfoylpm9DyBt2Y9jDGKGIPE0KX5BIMrp3ZTqFD+d93dlJ+RIDoOm0aW57i8/nuu+/uvhuWc1MJWB7AHNkO21Pqcg76citiAZOtbTIaFVDECBAlGUzCOEoSulWV5UoatnPDLOgS7Qk3NQgXiIxfTwMGQhxC6U4FCIMBq1AbJUHw79g605XVNTYBw+tKKA0u5MyCRRd2Qe50JgjRmyFlhMzyBc4ws601wckQ02IcZeM0iodFniQTcjOtg0f2qIsL7dNPlbTAJaVxtgFgEofhEONJHA/jME5GY2cvuLCdS7p8d11pqo5qXlaOnGNVHVDO1se5nKxADwK2r9XcO3fsmjr9VqNe0gMXB03recNmqwv6/7z6eS7S3IWQllvyZB/VgqM5ywSCJPuxRxY21IEZCiLDP5wqUc99sl5qVesMj7C4O/j4DTXlUCtqmc/xHiU9YmTsEBQcRc5ckk86R7239Fnecr1qz6Bf5G5ZaizBdseHlxvCO1YWxNYJxyvjr/Zr2cEIm8aBpD6xncgdVgQNmmBdOr+co8aOTZnzVSUferjNryTcg4dU4NNvb8eqcd9pu03rcvt4+U+BCti5uppqpE3NHTnB7ULs5guQGVn7KDZv/4sgPjsJfdiOK8NlKTo9upOGtussE7Whxca8BTg9B22d9qUXNOZOEiiA+m3zvzkBbppaGaUXF/eEckqUlEovXz666w3Mqd+8bRxuj8NtSLNoko5G4yJO479ZYu8URN/3PqImy9KcTf8dRdZ9eC0HvQmM/ovxqxPjh8P+wil4LUL8U8X/URH2S3ePtqb5AZaxlYkEDAAA&quot;"/>
    <we:property name="datasetId" value="&quot;d4b03e8c-d408-4f18-8832-d3819d5290cd&quot;"/>
    <we:property name="pageName" value="&quot;6e93ebf81c8b153fd669&quot;"/>
    <we:property name="reportUrl" value="&quot;/groups/me/reports/f77a05bd-541c-4270-a1e4-b7e1f331a467/6e93ebf81c8b153fd669&quot;"/>
    <we:property name="reportName" value="&quot;Streamflix_Project_Visulization&quot;"/>
    <we:property name="reportState" value="&quot;CONNECTED&quot;"/>
    <we:property name="pageDisplayName" value="&quot;Page 2&quot;"/>
    <we:property name="backgroundColor" value="&quot;#FFFFFF&quot;"/>
    <we:property name="initialState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isFiltersActionButtonVisible" value="true"/>
    <we:property name="isVisualContainerHeaderHidden" value="false"/>
    <we:property name="reportEmbeddedTime" value="&quot;2025-06-06T23:07:13.417Z&quot;"/>
    <we:property name="creatorTenantId" value="&quot;437b012e-c635-40d0-98f8-478a5a4b6e0c&quot;"/>
    <we:property name="creatorUserId" value="&quot;10032004A5187999&quot;"/>
    <we:property name="creatorSessionId" value="&quot;63dda959-31a5-4080-a356-9438ffc59e4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6D95A981-3E28-424D-992F-3BAC6D2F64A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71UwW7bMAz9lUFnY0jsJnZ7a70V2GFd1wTdYQgK2aYdtYrkSXJWL/C/l5KcNjWaIUGH+SSRz+TjI8UNKZiuOW2v6ArIGbmQ8mFF1cOHMQmI8LYcTstJWORjmGTT7CSbjGiIXlkbJoUmZxtiqKrA3DLdUG4DofHnIiCU82ta2VtJuYaA1KC0FJSzP+DB6DKqgS4g8FhzqagNOTPUgA27RjjekcL4Y4QZaW7YGmaQG2+N4lEUx6OERtNpMQmj5LS0xLQHOGZvQmxolz6VwlAmMI21hdE4icM8OUmSiMZJHmdFZO0l46aHZO3nx1phdVhzW1tx5rK+wpweYyG3W9JhQC6VXDlwr65usl8NqBZ/sHFAe+SGzLYOPH/fHv4WaWVDCMMMIslXuWag73IOVKB97piNuuAZrXbRNyiyqPRdOoBjw2bAUTuXJ5W8WTluA6ayUTncQPlycXQ67OG1kthhl2TODAeCtp5ByYAXxOb4pgpQF61L8ompbTPDoSTnVaWgoqa/vnYex04N2XkJnPWyET2DcddZfthQPI866/TShDtKHqI7BvmxBAW9jqJg2yK+DCjrfyi1404zDvt/fR6/zn4L/+qOVfXt6vdwCshS/k4V4IMu+pHs3815saYiR+uQxPv7vmfSD5yBIWUrk0Yk71fWy/bw/SY5bzS+fSg8uXRJlbHrMbvH2bZbAwPI/zb07yveDpHfsgi+39mjKcpRSdUePrBHzcnCTWT3SrWuewKyLDrXnQYAAA==&quot;"/>
    <we:property name="datasetId" value="&quot;d4b03e8c-d408-4f18-8832-d3819d5290cd&quot;"/>
    <we:property name="pageName" value="&quot;37037708a366d52389f2&quot;"/>
    <we:property name="reportUrl" value="&quot;/groups/me/reports/f77a05bd-541c-4270-a1e4-b7e1f331a467/37037708a366d52389f2&quot;"/>
    <we:property name="reportName" value="&quot;Streamflix_Project_Visulization&quot;"/>
    <we:property name="reportState" value="&quot;CONNECTED&quot;"/>
    <we:property name="pageDisplayName" value="&quot;Page 1&quot;"/>
    <we:property name="backgroundColor" value="&quot;#FFFFFF&quot;"/>
    <we:property name="initialStateBookmark" value="&quot;H4sIAAAAAAAAA71VXW/aMBT9K5OfowmSrcn6RrNWmjo+VhB7mBAyySW4NXZmO6wM5b/32g4ti8oE6jSe7OvDvcfnXN/sSM50yel2QNdALsmVlA9rqh7edUlARBMbDm/7vbvb+aDXv8awLA2TQpPLHTFUFWCmTFeU2wwY/DELCOV8RAu7W1KuISAlKC0F5ew3eDAeGVVBHRB4LLlU1KYcG2rApt0gHPdYu/s+woo0M2wDY8iMj0ZxJ4rjTkKji4v8Yxgln5YhwrQHOGavQmxqVz6VwlAmsIyNhVE3icMs+ZAkEY2TLF7kkY0vGTcNZLG9fiwV3g7vvC2tKhNZDrCmx1jIdE86DMiNkmsHbmTV1eJnBWqLf7B5QHvkjoz3B7j+tl/8LdPaphCGGUSSvtww0POMAxUYnzhmnTp4RqtD9B2KLAo9T1twNGwMHLVzdVLJq7Xj1mIqK5XBHSxfNo5OjR6OlESHXZEJMxwIxhoGSwY8J7bGUOWgrrauyGem9maGbUl6RaGgoKbZ/nl4HjvVZuclcNGbSjQMunVt+aGhuO7U9tBLEx4oeYrumOT7ChQ0Ooqc7S/xpUVZ/0OpHXe64HD8r8/tV9vfzL+6c1V9/fZHOAVkJX+lCvBB501LNu+ml2+oyDDaJvF23490+ok90KZsZdKI5M3Iepke3m+S8Urj24fck0tXVBk7Hhf32Nt2amAC+d+a/m2Xt03kpyyC7w/maIpyFFJtT2/Ys/pk5jqyPlSNrAE/KnYhK6NLmsGICv+mSp+AgcNh+1CRW7Pc2g3hrwwd8V5NKa+sTfY7Q1wNdI817+QEfEPuCUXEVmsiBwAA&quot;"/>
    <we:property name="isFiltersActionButtonVisible" value="true"/>
    <we:property name="isVisualContainerHeaderHidden" value="false"/>
    <we:property name="reportEmbeddedTime" value="&quot;2025-06-06T23:05:51.899Z&quot;"/>
    <we:property name="creatorTenantId" value="&quot;437b012e-c635-40d0-98f8-478a5a4b6e0c&quot;"/>
    <we:property name="creatorUserId" value="&quot;10032004A5187999&quot;"/>
    <we:property name="creatorSessionId" value="&quot;a835e87d-596d-4091-89eb-93a0edd53e4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E07875C7-252A-4A20-9A96-F8B0CB4BB9FA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datasetId" value="&quot;d4b03e8c-d408-4f18-8832-d3819d5290cd&quot;"/>
    <we:property name="pageName" value="&quot;6e93ebf81c8b153fd669&quot;"/>
    <we:property name="reportUrl" value="&quot;/groups/me/reports/f77a05bd-541c-4270-a1e4-b7e1f331a467/6e93ebf81c8b153fd669&quot;"/>
    <we:property name="reportName" value="&quot;Streamflix_Project_Visulization&quot;"/>
    <we:property name="reportState" value="&quot;CONNECTED&quot;"/>
    <we:property name="pageDisplayName" value="&quot;Page 2&quot;"/>
    <we:property name="backgroundColor" value="&quot;#FFFFFF&quot;"/>
    <we:property name="initialState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isFiltersActionButtonVisible" value="true"/>
    <we:property name="isVisualContainerHeaderHidden" value="false"/>
    <we:property name="reportEmbeddedTime" value="&quot;2025-06-06T23:07:13.417Z&quot;"/>
    <we:property name="creatorTenantId" value="&quot;437b012e-c635-40d0-98f8-478a5a4b6e0c&quot;"/>
    <we:property name="creatorUserId" value="&quot;10032004A5187999&quot;"/>
    <we:property name="creatorSessionId" value="&quot;63dda959-31a5-4080-a356-9438ffc59e4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6DEBED2D-C81F-4011-AFA7-7B4CC913DA9C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Sy27bMBD8lYBnoZCsp31zXPfWIrCDAEURBCtypbChSYGknaiG/r0rSkFfARogt6I3cWa0Ozu7Zyak6xT0n+CAbMUujXk4gH24SFjE9ITFRQkVjxfFIl00mUiXy6wi1nReGu3Y6sw82Bb9jXRHUGMhAr/cRgyUuoJ2fDWgHEasQ+uMBiW/4SQmytsjDhHDp04ZC2PJvQePY9kTyelNFpJ3KXUE7uUJ98j9hDY15whZUaZ5kos85WU12naTIDh7UTKWDu03RnuQmtqM2DLLoKzLpiorLlKRF3kZtI1UfpbU/fapszQdzdx3YzhrcQLNUbAwgkU3OT6zjVHHQ/ja/oLvzdFy3GETKO2l76nMR3OS6O64QtBsoDyurKG0Avd5u94F7N48bixSOIKt4iH6u4d121pswc/P7RsM7qiKbt3d5iWHExnQD0c9ryf/0/ItIY6Ual7/j01cT5N0vb83eibpxOqvtMsxefrRWIH2sg/hv5f2+QqS6E1zvSJ4sk04j5skqYs8TavlAotUFFn2/zpeYfDaeFAXNxIf3W8XEv9LFzKM1E92huE72X2a+FwFAAA=&quot;"/>
    <we:property name="datasetId" value="&quot;d4b03e8c-d408-4f18-8832-d3819d5290cd&quot;"/>
    <we:property name="pageName" value="&quot;fbccea4673515d53c781&quot;"/>
    <we:property name="reportUrl" value="&quot;/groups/me/reports/f77a05bd-541c-4270-a1e4-b7e1f331a467/fbccea4673515d53c781&quot;"/>
    <we:property name="reportName" value="&quot;Streamflix_Project_Visulization&quot;"/>
    <we:property name="reportState" value="&quot;CONNECTED&quot;"/>
    <we:property name="pageDisplayName" value="&quot;Page 6&quot;"/>
    <we:property name="backgroundColor" value="&quot;#FFFFFF&quot;"/>
    <we:property name="initialStateBookmark" value="&quot;H4sIAAAAAAAAA+1UUWvbMBD+K0XPZsRzHKd5c7PspUsbkhIoo4SzfHa1KpKR5LReyH/fSfYo2woL9G3sydJ3n+++7+7QkZXCNhK6G9gjm7ErrZ/2YJ4uYhYxNWC3t9fLfH29u8mXC4J144RWls2OzIGp0W2FbUH6DAR+fYgYSLmC2t8qkBYj1qCxWoEU37EnU8iZFk8Rw5dGagM+5caBQ5/2QHS6U+34Q0IVgTtxwA1y16NVwTnCeJIlaZyWacKzqddre0JQ9ibFpw7l51o5EIrKeOxyPIasyKppNuVlUqaTNAvcSkg3UIpu8dIYckeeu8Z3JS8PoDiWLFgwaHvFRzbXst2H0+IXfKNbw3GNVQgpJ1xHaZb6INDuuERQ7ET9WBlN3Qqx+0W+Dtijfp4bpOaUbDY6RX/XkNe1wRrccF28Q+Casqja7uZvKeyDAf3cqmE86Z+SHwixxJTD+F8ncdc7aTr3qNUQpBUrvtEsfefpR21KNFddaP4nYX5uQRy9y9cZjSfZhPNRFcfFJE2S6eVHnCTlZDz+vx1nCLzTDuTFVuCz/W1DRv/Shpx86FUO2yO9if6gW2cb4LgChUFa0/8vMPBoJqBK7z6cjf9+EbRSvfktyNb79s8kCzWoHaKQeCZ/0PYDhKwnn+EFAAA=&quot;"/>
    <we:property name="isFiltersActionButtonVisible" value="true"/>
    <we:property name="isVisualContainerHeaderHidden" value="false"/>
    <we:property name="reportEmbeddedTime" value="&quot;2025-06-06T23:11:01.371Z&quot;"/>
    <we:property name="creatorTenantId" value="&quot;437b012e-c635-40d0-98f8-478a5a4b6e0c&quot;"/>
    <we:property name="creatorUserId" value="&quot;10032004A5187999&quot;"/>
    <we:property name="creatorSessionId" value="&quot;fd5ac0ec-fcd9-426e-ae99-94c052959c51&quot;"/>
    <we:property name="artifactViewState" value="&quot;liv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6D95A981-3E28-424D-992F-3BAC6D2F64A1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71UwW7bMAz9lUFnY0jsJnZ7a70V2GFd1wTdYQgK2aYdtYrkSXJWL/C/l5KcNjWaIUGH+SSRz+TjI8UNKZiuOW2v6ArIGbmQ8mFF1cOHMQmI8LYcTstJWORjmGTT7CSbjGiIXlkbJoUmZxtiqKrA3DLdUG4DofHnIiCU82ta2VtJuYaA1KC0FJSzP+DB6DKqgS4g8FhzqagNOTPUgA27RjjekcL4Y4QZaW7YGmaQG2+N4lEUx6OERtNpMQmj5LS0xLQHOGZvQmxolz6VwlAmMI21hdE4icM8OUmSiMZJHmdFZO0l46aHZO3nx1phdVhzW1tx5rK+wpweYyG3W9JhQC6VXDlwr65usl8NqBZ/sHFAe+SGzLYOPH/fHv4WaWVDCMMMIslXuWag73IOVKB97piNuuAZrXbRNyiyqPRdOoBjw2bAUTuXJ5W8WTluA6ayUTncQPlycXQ67OG1kthhl2TODAeCtp5ByYAXxOb4pgpQF61L8ompbTPDoSTnVaWgoqa/vnYex04N2XkJnPWyET2DcddZfthQPI866/TShDtKHqI7BvmxBAW9jqJg2yK+DCjrfyi1404zDvt/fR6/zn4L/+qOVfXt6vdwCshS/k4V4IMu+pHs3815saYiR+uQxPv7vmfSD5yBIWUrk0Yk71fWy/bw/SY5bzS+fSg8uXRJlbHrMbvH2bZbAwPI/zb07yveDpHfsgi+39mjKcpRSdUePrBHzcnCTWT3SrWuewKyLDrXnQYAAA==&quot;"/>
    <we:property name="datasetId" value="&quot;d4b03e8c-d408-4f18-8832-d3819d5290cd&quot;"/>
    <we:property name="pageName" value="&quot;37037708a366d52389f2&quot;"/>
    <we:property name="reportUrl" value="&quot;/groups/me/reports/f77a05bd-541c-4270-a1e4-b7e1f331a467/37037708a366d52389f2&quot;"/>
    <we:property name="reportName" value="&quot;Streamflix_Project_Visulization&quot;"/>
    <we:property name="reportState" value="&quot;CONNECTED&quot;"/>
    <we:property name="pageDisplayName" value="&quot;Page 1&quot;"/>
    <we:property name="backgroundColor" value="&quot;#FFFFFF&quot;"/>
    <we:property name="initialStateBookmark" value="&quot;H4sIAAAAAAAAA71VXW/aMBT9K5OfowmSrcn6RrNWmjo+VhB7mBAyySW4NXZmO6wM5b/32g4ti8oE6jSe7OvDvcfnXN/sSM50yel2QNdALsmVlA9rqh7edUlARBMbDm/7vbvb+aDXv8awLA2TQpPLHTFUFWCmTFeU2wwY/DELCOV8RAu7W1KuISAlKC0F5ew3eDAeGVVBHRB4LLlU1KYcG2rApt0gHPdYu/s+woo0M2wDY8iMj0ZxJ4rjTkKji4v8Yxgln5YhwrQHOGavQmxqVz6VwlAmsIyNhVE3icMs+ZAkEY2TLF7kkY0vGTcNZLG9fiwV3g7vvC2tKhNZDrCmx1jIdE86DMiNkmsHbmTV1eJnBWqLf7B5QHvkjoz3B7j+tl/8LdPaphCGGUSSvtww0POMAxUYnzhmnTp4RqtD9B2KLAo9T1twNGwMHLVzdVLJq7Xj1mIqK5XBHSxfNo5OjR6OlESHXZEJMxwIxhoGSwY8J7bGUOWgrrauyGem9maGbUl6RaGgoKbZ/nl4HjvVZuclcNGbSjQMunVt+aGhuO7U9tBLEx4oeYrumOT7ChQ0Ooqc7S/xpUVZ/0OpHXe64HD8r8/tV9vfzL+6c1V9/fZHOAVkJX+lCvBB501LNu+ml2+oyDDaJvF23490+ok90KZsZdKI5M3Iepke3m+S8Urj24fck0tXVBk7Hhf32Nt2amAC+d+a/m2Xt03kpyyC7w/maIpyFFJtT2/Ys/pk5jqyPlSNrAE/KnYhK6NLmsGICv+mSp+AgcNh+1CRW7Pc2g3hrwwd8V5NKa+sTfY7Q1wNdI817+QEfEPuCUXEVmsiBwAA&quot;"/>
    <we:property name="isFiltersActionButtonVisible" value="true"/>
    <we:property name="isVisualContainerHeaderHidden" value="false"/>
    <we:property name="reportEmbeddedTime" value="&quot;2025-06-06T23:05:51.899Z&quot;"/>
    <we:property name="creatorTenantId" value="&quot;437b012e-c635-40d0-98f8-478a5a4b6e0c&quot;"/>
    <we:property name="creatorUserId" value="&quot;10032004A5187999&quot;"/>
    <we:property name="creatorSessionId" value="&quot;a835e87d-596d-4091-89eb-93a0edd53e48&quot;"/>
    <we:property name="artifactViewState" value="&quot;live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E07875C7-252A-4A20-9A96-F8B0CB4BB9FA}">
  <we:reference id="wa200003233" version="2.0.0.3" store="en-US" storeType="OMEX"/>
  <we:alternateReferences>
    <we:reference id="WA200003233" version="2.0.0.3" store="" storeType="OMEX"/>
  </we:alternateReferences>
  <we:properties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datasetId" value="&quot;d4b03e8c-d408-4f18-8832-d3819d5290cd&quot;"/>
    <we:property name="pageName" value="&quot;6e93ebf81c8b153fd669&quot;"/>
    <we:property name="reportUrl" value="&quot;/groups/me/reports/f77a05bd-541c-4270-a1e4-b7e1f331a467/6e93ebf81c8b153fd669&quot;"/>
    <we:property name="reportName" value="&quot;Streamflix_Project_Visulization&quot;"/>
    <we:property name="reportState" value="&quot;CONNECTED&quot;"/>
    <we:property name="pageDisplayName" value="&quot;Page 2&quot;"/>
    <we:property name="backgroundColor" value="&quot;#FFFFFF&quot;"/>
    <we:property name="initialStateBookmark" value="&quot;H4sIAAAAAAAAA+1WUU/bMBD+K8jP0dS0pLR9Kx1ME6PtKOoeJoSc5BIMrp3ZTqFD+e872ymFCFAZ06ax5ck+n+8+f3f3KbckZbrgdDWmCyADsi/l1YKqq52QBETUtsnk6Hh4cnQ+Hh4foFkWhkmhyeCWGKpyMHOmS8ptBDR+PQsI5XxKc7vLKNcQkAKUloJy9h28Mx4ZVUIVELgpuFTUhpwZasCGXaI77jF3+K6DGWli2BJmkBhv7UK/A3HWC5NeHEadLO12++imvYND9qiLDe3Sj6QwlAlMY21tCt2o1epA1I+iTtSKurs9a88YN7VLvDq4KRS+Dt+8Kiwrp7IYY07vY13ma9DtgBwquXDONa26jL+VoFZ4wcYB7T1vyWx9gOvP68VzkRY2hDDMoCc5lksG+jzhQAXaTx2yVoUVmAFHMtzFkeTlwiVrpJalSuAEss3Gxa+wKFMlsWQuxwcQeImgsUaQMeApsUkmKgW1v3JZ3jO1Lk+7+chhnivIqam3Dw9fCe9UGsp35gyutTs6LEUNo1VVFiTWiQxCu1kT1K6Cl9L55QIU1GyKlK1f8rGBW/9Kwh14GnN4+u5dW1X2O/PT9FJuH3/+U6ACciGvRwpwUlNLTnA3EMN0SUWC1iaK15d/K4jPdkITtuVKM5HzWo820uCrThJeahxsSD3A0QVVxmpffIltbiUBA8jf1v+vJ8B2k5dRvHF5TyhHSEku1Wr71n1Zw5y5yduDzl6vtUfjJOzHu7u9LIqjv1liNwqi7nufYJFFrs9H/44iqyY8z0GjA8P/YvzmxPhhs2/ZBW9FiH/q8X9UhN3QbWgjC8B/d7uQpdEFTWBKhR+rwkdg4Pywf6hIbbXc2gnxJ4Yl8cWaU17aOtnfeeJyYPlYPSlb+NfgfgCIl76piQwAAA==&quot;"/>
    <we:property name="isFiltersActionButtonVisible" value="true"/>
    <we:property name="isVisualContainerHeaderHidden" value="false"/>
    <we:property name="reportEmbeddedTime" value="&quot;2025-06-06T23:07:13.417Z&quot;"/>
    <we:property name="creatorTenantId" value="&quot;437b012e-c635-40d0-98f8-478a5a4b6e0c&quot;"/>
    <we:property name="creatorUserId" value="&quot;10032004A5187999&quot;"/>
    <we:property name="creatorSessionId" value="&quot;63dda959-31a5-4080-a356-9438ffc59e49&quot;"/>
    <we:property name="artifactViewState" value="&quot;live&quot;"/>
  </we:properties>
  <we:bindings/>
  <we:snapshot xmlns:r="http://schemas.openxmlformats.org/officeDocument/2006/relationships"/>
</we:webextension>
</file>

<file path=ppt/webextensions/webextension9.xml><?xml version="1.0" encoding="utf-8"?>
<we:webextension xmlns:we="http://schemas.microsoft.com/office/webextensions/webextension/2010/11" id="{6DEBED2D-C81F-4011-AFA7-7B4CC913DA9C}">
  <we:reference id="wa200003233" version="2.0.0.3" store="en-US" storeType="OMEX"/>
  <we:alternateReferences>
    <we:reference id="WA200003233" version="2.0.0.3" store="" storeType="OMEX"/>
  </we:alternateReferences>
  <we:properties>
    <we:property name="bookmark" value="&quot;H4sIAAAAAAAAA+1SXWvcMBD8K0HPppzrz7u3y/XylhLuQqCUENby2lGjk4wkX+Ie/u9dyS5N2kADeSt9s2bGu7Oze2K1sJ2E4TMckK3YudYPBzAPZzGLmJqwJK/Khic8zouEF1AUMSyJ1Z0TWlm2OjEHpkV3I2wP0hci8OttxEDKK2j9qwFpMWIdGqsVSPEdJzFRzvQ4RgyfOqkN+JJ7Bw592SPJ6U0W4g8JdQTuxBH3yN2ENhXnCCnZyuKszshc6W3bSRCcvSrxpUP7jVYOhKI2HlumKRRV0ZRFyeukzvKsCNpGSDdLqmH71BmajmYeOh/Ouj6C4lizMIJBOzk+sY2W/SF8bV/ge90bjjtsAqWccAOVudRHgfaOSwTFRsrjymhKK3BftutdwO7148YghVOz1WKM/u5h3bYGW3Dzc/sOgzuqolp7t3nN4UQG9KJX83qyPy3fEmJJKef1/9rE9TRJN7h7rWaSTqz6Rrv0ydOP2tRozocQ/idhfl5BHL1rrjcET7YJ54smjqs8S5Jy+RHzpM7T9P91vMHgtXYgz24EPtrfLmTxL13I6KlndsbxBwFnICdcBQAA&quot;"/>
    <we:property name="datasetId" value="&quot;d4b03e8c-d408-4f18-8832-d3819d5290cd&quot;"/>
    <we:property name="embedUrl" value="&quot;/reportEmbed?reportId=f77a05bd-541c-4270-a1e4-b7e1f331a467&amp;config=eyJjbHVzdGVyVXJsIjoiaHR0cHM6Ly9XQUJJLUFVU1RSQUxJQS1FQVNULUItUFJJTUFSWS1yZWRpcmVjdC5hbmFseXNpcy53aW5kb3dzLm5ldCIsImVtYmVkRmVhdHVyZXMiOnsidXNhZ2VNZXRyaWNzVk5leHQiOnRydWV9fQ%3D%3D&amp;disableSensitivityBanner=true&amp;storytellingChangeViewModeShortcutKeys=true&quot;"/>
    <we:property name="pageName" value="&quot;fbccea4673515d53c781&quot;"/>
    <we:property name="reportState" value="&quot;CONNECTED&quot;"/>
    <we:property name="artifactViewState" value="&quot;live&quot;"/>
    <we:property name="reportEmbeddedTime" value="&quot;2025-06-06T23:11:20.631Z&quot;"/>
    <we:property name="creatorSessionId" value="&quot;6bf01085-cbe1-43fb-a806-92c8f8be56a8&quot;"/>
    <we:property name="creatorUserId" value="&quot;10032004A5187999&quot;"/>
    <we:property name="creatorTenantId" value="&quot;437b012e-c635-40d0-98f8-478a5a4b6e0c&quot;"/>
    <we:property name="pageDisplayName" value="&quot;Page 6&quot;"/>
    <we:property name="reportName" value="&quot;Streamflix_Project_Visulization&quot;"/>
    <we:property name="isVisualContainerHeaderHidden" value="false"/>
    <we:property name="isFiltersActionButtonVisible" value="true"/>
    <we:property name="initialStateBookmark" value="&quot;H4sIAAAAAAAAA+1UUWvbMBD+K0XPZsRzHKd5c7PspUsbkhIoo4SzfHa1KpKR5LReyH/fSfYo2woL9G3sydJ3n+++7+7QkZXCNhK6G9gjm7ErrZ/2YJ4uYhYxNWC3t9fLfH29u8mXC4J144RWls2OzIGp0W2FbUH6DAR+fYgYSLmC2t8qkBYj1qCxWoEU37EnU8iZFk8Rw5dGagM+5caBQ5/2QHS6U+34Q0IVgTtxwA1y16NVwTnCeJIlaZyWacKzqddre0JQ9ibFpw7l51o5EIrKeOxyPIasyKppNuVlUqaTNAvcSkg3UIpu8dIYckeeu8Z3JS8PoDiWLFgwaHvFRzbXst2H0+IXfKNbw3GNVQgpJ1xHaZb6INDuuERQ7ET9WBlN3Qqx+0W+Dtijfp4bpOaUbDY6RX/XkNe1wRrccF28Q+Casqja7uZvKeyDAf3cqmE86Z+SHwixxJTD+F8ncdc7aTr3qNUQpBUrvtEsfefpR21KNFddaP4nYX5uQRy9y9cZjSfZhPNRFcfFJE2S6eVHnCTlZDz+vx1nCLzTDuTFVuCz/W1DRv/Shpx86FUO2yO9if6gW2cb4LgChUFa0/8vMPBoJqBK7z6cjf9+EbRSvfktyNb79s8kCzWoHaKQeCZ/0PYDhKwnn+EFAAA=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FD9A38F-9A2C-42E5-9013-4C4B1FFCB4F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48BEDAE-AC7E-4F41-A2BD-A46A86095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C45FB24-BEC6-4D44-888B-84AEBBA2DC0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Crop design</Template>
  <TotalTime>118</TotalTime>
  <Words>181</Words>
  <Application>Microsoft Office PowerPoint</Application>
  <PresentationFormat>Widescreen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Slack-Lato</vt:lpstr>
      <vt:lpstr>Arial</vt:lpstr>
      <vt:lpstr>Calibri</vt:lpstr>
      <vt:lpstr>Franklin Gothic Book</vt:lpstr>
      <vt:lpstr>Crop</vt:lpstr>
      <vt:lpstr>StreamFlix Analytics Transitioning to a Subscription-Based Model</vt:lpstr>
      <vt:lpstr>Overview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Kalai Yuvaraj</dc:creator>
  <cp:lastModifiedBy>LI SHAN</cp:lastModifiedBy>
  <cp:revision>2</cp:revision>
  <dcterms:created xsi:type="dcterms:W3CDTF">2025-06-05T06:45:42Z</dcterms:created>
  <dcterms:modified xsi:type="dcterms:W3CDTF">2025-06-06T23:13:42Z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