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23150" y="2934450"/>
            <a:ext cx="5121600" cy="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Team Karstark by Manish Saraswat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Created New Features (2)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X_train[,mean_amt_bothid := round(mean(Amount)),.(Unique_Advisor_Id,Unique_Investment_Id)]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X_train[,sum_codes_2 := Code_3 + Code_4 + Code_5]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X_train[,sum_codes := Code_1 + Code_2 + Code_3 + Code_4 + Code_5]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X_train[,sum_code_by_2 := sum(sum_codes),.(Unique_Advisor_Id,Month)]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X_train[,sum_codes := NULL]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+ many more…(but all in failed :(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gboost_new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4" y="592325"/>
            <a:ext cx="8683350" cy="35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Finally...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6325"/>
            <a:ext cx="8520600" cy="6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Voting Ensemble of 3 Xgboost Models with accuracies.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58600" y="23347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tried </a:t>
            </a:r>
            <a:r>
              <a:rPr lang="en"/>
              <a:t>...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64100" y="3042175"/>
            <a:ext cx="8520600" cy="6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Logistic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Light GBM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503975" y="2218050"/>
            <a:ext cx="20049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problem ?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Given features, we need to predict which investment id by different advisors will be redeemed in 2017.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Gaining foresight at this will help Invesco take necessary measures to improve the performance of advisors and instruments.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Best Scores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Random Guess - 70.62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Machine Learning Model - 68.5656 (Voting Ensemble 3 XGBoost)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Single XGB Model - 67.2745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316650" y="3343950"/>
            <a:ext cx="3371400" cy="26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Was m</a:t>
            </a:r>
            <a:r>
              <a:rPr lang="en">
                <a:solidFill>
                  <a:srgbClr val="0000FF"/>
                </a:solidFill>
              </a:rPr>
              <a:t>achine learning really required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53375" y="2013575"/>
            <a:ext cx="29097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I do it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Guess Approach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past performance as an indicator of future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Made predictions using mean of target variable by Advisor 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Common Investment IDs not present in test / train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Prediction threshold was kept at &gt;=0.3 (manual tuning)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Score - 70.62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091275" y="1535275"/>
            <a:ext cx="5055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Approach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282475" y="2242675"/>
            <a:ext cx="19929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did I start 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Everyone...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Struggled for hours to load data ( in R, data.table rocks!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Balanced data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Treated transaction.csv as train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Merged all the files based on available group by features (UAID, UIID, Month)</a:t>
            </a:r>
          </a:p>
          <a:p>
            <a:pPr indent="-228600" lvl="1" marL="9144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Convert activity_type column into a list to avoid invalid joins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Got a data frame with 3.5M rows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 what’s really needed!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Removed columns with NULL values ( 80 % &amp; Above)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near zero variance columns ( such as index return features)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Encoded character variables as integers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Data before 2016 ( memory issues!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Training Model Frame -: (July - Nov, Aug-Nov, Sep-Nov)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Testing Frame -: December 2016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Created New Features (1)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activity file, created activity_count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XGboost feature importance plots gave ideas!</a:t>
            </a:r>
          </a:p>
        </p:txBody>
      </p:sp>
      <p:pic>
        <p:nvPicPr>
          <p:cNvPr descr="xgboost_feat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0" y="1969474"/>
            <a:ext cx="6511349" cy="26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399600" y="1139475"/>
            <a:ext cx="4051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