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9" r:id="rId3"/>
    <p:sldId id="310" r:id="rId4"/>
    <p:sldId id="262" r:id="rId5"/>
    <p:sldId id="311" r:id="rId6"/>
    <p:sldId id="312" r:id="rId7"/>
    <p:sldId id="313" r:id="rId8"/>
    <p:sldId id="314" r:id="rId9"/>
    <p:sldId id="315" r:id="rId10"/>
    <p:sldId id="316" r:id="rId11"/>
    <p:sldId id="317" r:id="rId12"/>
    <p:sldId id="319" r:id="rId13"/>
    <p:sldId id="320" r:id="rId14"/>
    <p:sldId id="321" r:id="rId15"/>
    <p:sldId id="318" r:id="rId16"/>
    <p:sldId id="266" r:id="rId17"/>
    <p:sldId id="309" r:id="rId18"/>
  </p:sldIdLst>
  <p:sldSz cx="12192000" cy="6858000"/>
  <p:notesSz cx="6858000" cy="9144000"/>
  <p:embeddedFontLst>
    <p:embeddedFont>
      <p:font typeface="Arial Black" panose="020B0A04020102020204" pitchFamily="34" charset="0"/>
      <p:regular r:id="rId20"/>
      <p:bold r:id="rId21"/>
    </p:embeddedFont>
    <p:embeddedFont>
      <p:font typeface="Calibri" panose="020F0502020204030204" pitchFamily="34" charset="0"/>
      <p:regular r:id="rId22"/>
      <p:bold r:id="rId23"/>
      <p:italic r:id="rId24"/>
      <p:boldItalic r:id="rId25"/>
    </p:embeddedFont>
    <p:embeddedFont>
      <p:font typeface="Garamond" panose="02020404030301010803" pitchFamily="18"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6960">
          <p15:clr>
            <a:srgbClr val="A4A3A4"/>
          </p15:clr>
        </p15:guide>
        <p15:guide id="4" orient="horz" pos="1008">
          <p15:clr>
            <a:srgbClr val="A4A3A4"/>
          </p15:clr>
        </p15:guide>
        <p15:guide id="5" pos="384">
          <p15:clr>
            <a:srgbClr val="A4A3A4"/>
          </p15:clr>
        </p15:guide>
        <p15:guide id="6" pos="1536">
          <p15:clr>
            <a:srgbClr val="A4A3A4"/>
          </p15:clr>
        </p15:guide>
        <p15:guide id="7" pos="3960">
          <p15:clr>
            <a:srgbClr val="A4A3A4"/>
          </p15:clr>
        </p15:guide>
        <p15:guide id="8" pos="7296">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i9uKa8by8AENsDvwmvklIwsGQoL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B5A298-3B06-45DD-BA1D-8B317A8FC8B9}">
  <a:tblStyle styleId="{41B5A298-3B06-45DD-BA1D-8B317A8FC8B9}"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B3CF164-CD4F-49D7-BFEC-E63DF091AB2A}" styleName="Table_1">
    <a:wholeTbl>
      <a:tcTxStyle b="off" i="off">
        <a:font>
          <a:latin typeface="Arial"/>
          <a:ea typeface="Arial"/>
          <a:cs typeface="Arial"/>
        </a:font>
        <a:schemeClr val="dk1"/>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cBdr>
      </a:tcStyle>
    </a:band1V>
    <a:band2V>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2"/>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Arial"/>
          <a:ea typeface="Arial"/>
          <a:cs typeface="Arial"/>
        </a:font>
        <a:schemeClr val="lt1"/>
      </a:tcTxStyle>
      <a:tcStyle>
        <a:tcBdr/>
        <a:fill>
          <a:solidFill>
            <a:schemeClr val="accent2"/>
          </a:solidFill>
        </a:fill>
      </a:tcStyle>
    </a:firstRow>
    <a:neCell>
      <a:tcTxStyle/>
      <a:tcStyle>
        <a:tcBdr/>
      </a:tcStyle>
    </a:neCell>
    <a:nwCell>
      <a:tcTxStyle/>
      <a:tcStyle>
        <a:tcBdr/>
      </a:tcStyle>
    </a:nwCell>
  </a:tblStyle>
  <a:tblStyle styleId="{7B883480-C09F-4C7B-94FE-935B2FF296BC}" styleName="Table_2">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6"/>
              </a:solidFill>
              <a:prstDash val="solid"/>
              <a:round/>
              <a:headEnd type="none" w="sm" len="sm"/>
              <a:tailEnd type="none" w="sm" len="sm"/>
            </a:ln>
          </a:top>
          <a:bottom>
            <a:ln w="12700" cap="flat" cmpd="sng">
              <a:solidFill>
                <a:schemeClr val="accent6"/>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6">
              <a:alpha val="20000"/>
            </a:schemeClr>
          </a:solidFill>
        </a:fill>
      </a:tcStyle>
    </a:band1H>
    <a:band2H>
      <a:tcTxStyle/>
      <a:tcStyle>
        <a:tcBdr/>
      </a:tcStyle>
    </a:band2H>
    <a:band1V>
      <a:tcTxStyle/>
      <a:tcStyle>
        <a:tcBdr/>
        <a:fill>
          <a:solidFill>
            <a:schemeClr val="accent6">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6"/>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6"/>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0755DF1F-B549-454A-A5F7-15C5D339AB7E}" styleName="Table_3">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7E7E8"/>
          </a:solidFill>
        </a:fill>
      </a:tcStyle>
    </a:band1H>
    <a:band2H>
      <a:tcTxStyle/>
      <a:tcStyle>
        <a:tcBdr/>
      </a:tcStyle>
    </a:band2H>
    <a:band1V>
      <a:tcTxStyle/>
      <a:tcStyle>
        <a:tcBdr/>
        <a:fill>
          <a:solidFill>
            <a:srgbClr val="E7E7E8"/>
          </a:solidFill>
        </a:fill>
      </a:tcStyle>
    </a:band1V>
    <a:band2V>
      <a:tcTxStyle/>
      <a:tcStyle>
        <a:tcBdr/>
      </a:tcStyle>
    </a:band2V>
    <a:lastCol>
      <a:tcTxStyle b="on" i="off">
        <a:font>
          <a:latin typeface="Arial"/>
          <a:ea typeface="Arial"/>
          <a:cs typeface="Arial"/>
        </a:font>
        <a:schemeClr val="lt1"/>
      </a:tcTxStyle>
      <a:tcStyle>
        <a:tcBdr/>
        <a:fill>
          <a:solidFill>
            <a:schemeClr val="dk1"/>
          </a:solidFill>
        </a:fill>
      </a:tcStyle>
    </a:lastCol>
    <a:firstCol>
      <a:tcTxStyle b="on" i="off">
        <a:font>
          <a:latin typeface="Arial"/>
          <a:ea typeface="Arial"/>
          <a:cs typeface="Arial"/>
        </a:font>
        <a:schemeClr val="lt1"/>
      </a:tcTxStyle>
      <a:tcStyle>
        <a:tcBdr/>
        <a:fill>
          <a:solidFill>
            <a:schemeClr val="dk1"/>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Arial"/>
          <a:ea typeface="Arial"/>
          <a:cs typeface="Arial"/>
        </a:font>
        <a:schemeClr val="dk1"/>
      </a:tcTxStyle>
      <a:tcStyle>
        <a:tcBdr/>
      </a:tcStyle>
    </a:seCell>
    <a:swCell>
      <a:tcTxStyle b="on" i="off">
        <a:font>
          <a:latin typeface="Arial"/>
          <a:ea typeface="Arial"/>
          <a:cs typeface="Arial"/>
        </a:font>
        <a:schemeClr val="dk1"/>
      </a:tcTxStyle>
      <a:tcStyle>
        <a:tcBdr/>
      </a:tcStyle>
    </a:swCell>
    <a:firstRow>
      <a:tcTxStyle b="on" i="off">
        <a:font>
          <a:latin typeface="Arial"/>
          <a:ea typeface="Arial"/>
          <a:cs typeface="Arial"/>
        </a:font>
        <a:schemeClr val="lt1"/>
      </a:tcTxStyle>
      <a:tcStyle>
        <a:tcBdr>
          <a:bottom>
            <a:ln w="25400" cap="flat" cmpd="sng">
              <a:solidFill>
                <a:schemeClr val="dk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 pos="6960"/>
        <p:guide orient="horz" pos="1008"/>
        <p:guide pos="384"/>
        <p:guide pos="1536"/>
        <p:guide pos="3960"/>
        <p:guide pos="72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 name="Google Shape;3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 name="Google Shape;3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7915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95682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accent1"/>
        </a:solidFill>
        <a:effectLst/>
      </p:bgPr>
    </p:bg>
    <p:spTree>
      <p:nvGrpSpPr>
        <p:cNvPr id="1" name="Shape 10"/>
        <p:cNvGrpSpPr/>
        <p:nvPr/>
      </p:nvGrpSpPr>
      <p:grpSpPr>
        <a:xfrm>
          <a:off x="0" y="0"/>
          <a:ext cx="0" cy="0"/>
          <a:chOff x="0" y="0"/>
          <a:chExt cx="0" cy="0"/>
        </a:xfrm>
      </p:grpSpPr>
      <p:sp>
        <p:nvSpPr>
          <p:cNvPr id="11" name="Google Shape;11;p5"/>
          <p:cNvSpPr txBox="1">
            <a:spLocks noGrp="1"/>
          </p:cNvSpPr>
          <p:nvPr>
            <p:ph type="ctrTitle"/>
          </p:nvPr>
        </p:nvSpPr>
        <p:spPr>
          <a:xfrm>
            <a:off x="575672" y="3896000"/>
            <a:ext cx="9144000" cy="646331"/>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lt1"/>
              </a:buClr>
              <a:buSzPts val="4000"/>
              <a:buFont typeface="Arial Black"/>
              <a:buNone/>
              <a:defRPr sz="4000" b="0" i="0" u="none" strike="noStrike" cap="none">
                <a:solidFill>
                  <a:schemeClr val="lt1"/>
                </a:solidFill>
                <a:latin typeface="Arial Black"/>
                <a:ea typeface="Arial Black"/>
                <a:cs typeface="Arial Black"/>
                <a:sym typeface="Arial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5"/>
          <p:cNvSpPr txBox="1">
            <a:spLocks noGrp="1"/>
          </p:cNvSpPr>
          <p:nvPr>
            <p:ph type="subTitle" idx="1"/>
          </p:nvPr>
        </p:nvSpPr>
        <p:spPr>
          <a:xfrm>
            <a:off x="575672" y="4550000"/>
            <a:ext cx="9144000" cy="544444"/>
          </a:xfrm>
          <a:prstGeom prst="rect">
            <a:avLst/>
          </a:prstGeom>
          <a:noFill/>
          <a:ln>
            <a:noFill/>
          </a:ln>
        </p:spPr>
        <p:txBody>
          <a:bodyPr spcFirstLastPara="1" wrap="square" lIns="0" tIns="45700" rIns="0" bIns="45700" anchor="t" anchorCtr="0">
            <a:spAutoFit/>
          </a:bodyPr>
          <a:lstStyle>
            <a:lvl1pPr marR="0" lvl="0" algn="l" rtl="0">
              <a:lnSpc>
                <a:spcPct val="113000"/>
              </a:lnSpc>
              <a:spcBef>
                <a:spcPts val="800"/>
              </a:spcBef>
              <a:spcAft>
                <a:spcPts val="0"/>
              </a:spcAft>
              <a:buClr>
                <a:schemeClr val="lt1"/>
              </a:buClr>
              <a:buSzPts val="2600"/>
              <a:buFont typeface="Arial"/>
              <a:buNone/>
              <a:defRPr sz="2600" b="0" i="0" u="none" strike="noStrike" cap="none">
                <a:solidFill>
                  <a:schemeClr val="lt1"/>
                </a:solidFill>
                <a:latin typeface="Arial Black"/>
                <a:ea typeface="Arial Black"/>
                <a:cs typeface="Arial Black"/>
                <a:sym typeface="Arial Black"/>
              </a:defRPr>
            </a:lvl1pPr>
            <a:lvl2pPr marR="0" lvl="1" algn="ctr" rtl="0">
              <a:lnSpc>
                <a:spcPct val="113000"/>
              </a:lnSpc>
              <a:spcBef>
                <a:spcPts val="800"/>
              </a:spcBef>
              <a:spcAft>
                <a:spcPts val="0"/>
              </a:spcAft>
              <a:buClr>
                <a:schemeClr val="dk2"/>
              </a:buClr>
              <a:buSzPts val="2000"/>
              <a:buFont typeface="Arial"/>
              <a:buNone/>
              <a:defRPr sz="2000" b="0" i="0" u="none" strike="noStrike" cap="none">
                <a:solidFill>
                  <a:schemeClr val="dk2"/>
                </a:solidFill>
                <a:latin typeface="Arial"/>
                <a:ea typeface="Arial"/>
                <a:cs typeface="Arial"/>
                <a:sym typeface="Arial"/>
              </a:defRPr>
            </a:lvl2pPr>
            <a:lvl3pPr marR="0" lvl="2" algn="ctr" rtl="0">
              <a:lnSpc>
                <a:spcPct val="113000"/>
              </a:lnSpc>
              <a:spcBef>
                <a:spcPts val="80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3pPr>
            <a:lvl4pPr marR="0" lvl="3" algn="ctr" rtl="0">
              <a:lnSpc>
                <a:spcPct val="113000"/>
              </a:lnSpc>
              <a:spcBef>
                <a:spcPts val="800"/>
              </a:spcBef>
              <a:spcAft>
                <a:spcPts val="0"/>
              </a:spcAft>
              <a:buClr>
                <a:schemeClr val="dk2"/>
              </a:buClr>
              <a:buSzPts val="1600"/>
              <a:buFont typeface="Arial"/>
              <a:buNone/>
              <a:defRPr sz="1600" b="0" i="0" u="none" strike="noStrike" cap="none">
                <a:solidFill>
                  <a:schemeClr val="dk2"/>
                </a:solidFill>
                <a:latin typeface="Arial"/>
                <a:ea typeface="Arial"/>
                <a:cs typeface="Arial"/>
                <a:sym typeface="Arial"/>
              </a:defRPr>
            </a:lvl4pPr>
            <a:lvl5pPr marR="0" lvl="4" algn="ctr" rtl="0">
              <a:lnSpc>
                <a:spcPct val="113000"/>
              </a:lnSpc>
              <a:spcBef>
                <a:spcPts val="800"/>
              </a:spcBef>
              <a:spcAft>
                <a:spcPts val="0"/>
              </a:spcAft>
              <a:buClr>
                <a:schemeClr val="dk2"/>
              </a:buClr>
              <a:buSzPts val="1600"/>
              <a:buFont typeface="Arial"/>
              <a:buNone/>
              <a:defRPr sz="1600" b="0" i="0" u="none" strike="noStrike" cap="none">
                <a:solidFill>
                  <a:schemeClr val="dk2"/>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13" name="Google Shape;13;p5"/>
          <p:cNvSpPr/>
          <p:nvPr/>
        </p:nvSpPr>
        <p:spPr>
          <a:xfrm rot="-5400000" flipH="1">
            <a:off x="5669239" y="334235"/>
            <a:ext cx="3262179" cy="9783338"/>
          </a:xfrm>
          <a:custGeom>
            <a:avLst/>
            <a:gdLst/>
            <a:ahLst/>
            <a:cxnLst/>
            <a:rect l="l" t="t" r="r" b="b"/>
            <a:pathLst>
              <a:path w="2446634" h="7337504" extrusionOk="0">
                <a:moveTo>
                  <a:pt x="2446634" y="7304054"/>
                </a:moveTo>
                <a:cubicBezTo>
                  <a:pt x="2446633" y="4869369"/>
                  <a:pt x="2446632" y="2434685"/>
                  <a:pt x="2446631" y="0"/>
                </a:cubicBezTo>
                <a:lnTo>
                  <a:pt x="2142302" y="903249"/>
                </a:lnTo>
                <a:lnTo>
                  <a:pt x="0" y="7337504"/>
                </a:lnTo>
                <a:lnTo>
                  <a:pt x="2446634" y="7304054"/>
                </a:lnTo>
                <a:close/>
              </a:path>
            </a:pathLst>
          </a:custGeom>
          <a:solidFill>
            <a:srgbClr val="000000">
              <a:alpha val="901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 name="Google Shape;14;p5"/>
          <p:cNvSpPr txBox="1">
            <a:spLocks noGrp="1"/>
          </p:cNvSpPr>
          <p:nvPr>
            <p:ph type="body" idx="2"/>
          </p:nvPr>
        </p:nvSpPr>
        <p:spPr>
          <a:xfrm>
            <a:off x="575672" y="5337129"/>
            <a:ext cx="9144000" cy="509691"/>
          </a:xfrm>
          <a:prstGeom prst="rect">
            <a:avLst/>
          </a:prstGeom>
          <a:noFill/>
          <a:ln>
            <a:noFill/>
          </a:ln>
        </p:spPr>
        <p:txBody>
          <a:bodyPr spcFirstLastPara="1" wrap="square" lIns="0" tIns="45700" rIns="0" bIns="45700" anchor="t" anchorCtr="0">
            <a:spAutoFit/>
          </a:bodyPr>
          <a:lstStyle>
            <a:lvl1pPr marL="457200" marR="0" lvl="0" indent="-228600" algn="l" rtl="0">
              <a:lnSpc>
                <a:spcPct val="113000"/>
              </a:lnSpc>
              <a:spcBef>
                <a:spcPts val="800"/>
              </a:spcBef>
              <a:spcAft>
                <a:spcPts val="0"/>
              </a:spcAft>
              <a:buClr>
                <a:schemeClr val="accent4"/>
              </a:buClr>
              <a:buSzPts val="2200"/>
              <a:buFont typeface="Arial"/>
              <a:buNone/>
              <a:defRPr sz="2200" b="0" i="0" u="none" strike="noStrike" cap="none">
                <a:solidFill>
                  <a:schemeClr val="accent4"/>
                </a:solidFill>
                <a:latin typeface="Garamond"/>
                <a:ea typeface="Garamond"/>
                <a:cs typeface="Garamond"/>
                <a:sym typeface="Garamond"/>
              </a:defRPr>
            </a:lvl1pPr>
            <a:lvl2pPr marL="914400" marR="0" lvl="1" indent="-228600" algn="l" rtl="0">
              <a:lnSpc>
                <a:spcPct val="113000"/>
              </a:lnSpc>
              <a:spcBef>
                <a:spcPts val="800"/>
              </a:spcBef>
              <a:spcAft>
                <a:spcPts val="0"/>
              </a:spcAft>
              <a:buClr>
                <a:schemeClr val="accent4"/>
              </a:buClr>
              <a:buSzPts val="1600"/>
              <a:buFont typeface="Arial"/>
              <a:buNone/>
              <a:defRPr sz="1600" b="0" i="0" u="none" strike="noStrike" cap="none">
                <a:solidFill>
                  <a:schemeClr val="accent4"/>
                </a:solidFill>
                <a:latin typeface="Garamond"/>
                <a:ea typeface="Garamond"/>
                <a:cs typeface="Garamond"/>
                <a:sym typeface="Garamond"/>
              </a:defRPr>
            </a:lvl2pPr>
            <a:lvl3pPr marL="1371600" marR="0" lvl="2" indent="-228600" algn="l" rtl="0">
              <a:lnSpc>
                <a:spcPct val="113000"/>
              </a:lnSpc>
              <a:spcBef>
                <a:spcPts val="800"/>
              </a:spcBef>
              <a:spcAft>
                <a:spcPts val="0"/>
              </a:spcAft>
              <a:buClr>
                <a:schemeClr val="accent4"/>
              </a:buClr>
              <a:buSzPts val="1600"/>
              <a:buFont typeface="Arial"/>
              <a:buNone/>
              <a:defRPr sz="1600" b="0" i="0" u="none" strike="noStrike" cap="none">
                <a:solidFill>
                  <a:schemeClr val="accent4"/>
                </a:solidFill>
                <a:latin typeface="Garamond"/>
                <a:ea typeface="Garamond"/>
                <a:cs typeface="Garamond"/>
                <a:sym typeface="Garamond"/>
              </a:defRPr>
            </a:lvl3pPr>
            <a:lvl4pPr marL="1828800" marR="0" lvl="3" indent="-228600" algn="l" rtl="0">
              <a:lnSpc>
                <a:spcPct val="113000"/>
              </a:lnSpc>
              <a:spcBef>
                <a:spcPts val="800"/>
              </a:spcBef>
              <a:spcAft>
                <a:spcPts val="0"/>
              </a:spcAft>
              <a:buClr>
                <a:schemeClr val="accent4"/>
              </a:buClr>
              <a:buSzPts val="1600"/>
              <a:buFont typeface="Arial"/>
              <a:buNone/>
              <a:defRPr sz="1600" b="0" i="0" u="none" strike="noStrike" cap="none">
                <a:solidFill>
                  <a:schemeClr val="accent4"/>
                </a:solidFill>
                <a:latin typeface="Garamond"/>
                <a:ea typeface="Garamond"/>
                <a:cs typeface="Garamond"/>
                <a:sym typeface="Garamond"/>
              </a:defRPr>
            </a:lvl4pPr>
            <a:lvl5pPr marL="2286000" marR="0" lvl="4" indent="-228600" algn="l" rtl="0">
              <a:lnSpc>
                <a:spcPct val="113000"/>
              </a:lnSpc>
              <a:spcBef>
                <a:spcPts val="800"/>
              </a:spcBef>
              <a:spcAft>
                <a:spcPts val="0"/>
              </a:spcAft>
              <a:buClr>
                <a:schemeClr val="accent4"/>
              </a:buClr>
              <a:buSzPts val="1600"/>
              <a:buFont typeface="Arial"/>
              <a:buNone/>
              <a:defRPr sz="1600" b="0" i="0" u="none" strike="noStrike" cap="none">
                <a:solidFill>
                  <a:schemeClr val="accent4"/>
                </a:solidFill>
                <a:latin typeface="Garamond"/>
                <a:ea typeface="Garamond"/>
                <a:cs typeface="Garamond"/>
                <a:sym typeface="Garamond"/>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5" name="Google Shape;15;p5"/>
          <p:cNvSpPr/>
          <p:nvPr/>
        </p:nvSpPr>
        <p:spPr>
          <a:xfrm rot="10800000" flipH="1">
            <a:off x="10409503" y="-1"/>
            <a:ext cx="1782495" cy="5337130"/>
          </a:xfrm>
          <a:custGeom>
            <a:avLst/>
            <a:gdLst/>
            <a:ahLst/>
            <a:cxnLst/>
            <a:rect l="l" t="t" r="r" b="b"/>
            <a:pathLst>
              <a:path w="1573014" h="4709905" extrusionOk="0">
                <a:moveTo>
                  <a:pt x="0" y="4709905"/>
                </a:moveTo>
                <a:lnTo>
                  <a:pt x="1573014" y="4709905"/>
                </a:lnTo>
                <a:lnTo>
                  <a:pt x="1573014" y="0"/>
                </a:lnTo>
                <a:close/>
              </a:path>
            </a:pathLst>
          </a:custGeom>
          <a:solidFill>
            <a:schemeClr val="accent2">
              <a:alpha val="8901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6" name="Google Shape;16;p5"/>
          <p:cNvPicPr preferRelativeResize="0"/>
          <p:nvPr/>
        </p:nvPicPr>
        <p:blipFill rotWithShape="1">
          <a:blip r:embed="rId2">
            <a:alphaModFix/>
          </a:blip>
          <a:srcRect/>
          <a:stretch/>
        </p:blipFill>
        <p:spPr>
          <a:xfrm>
            <a:off x="571312" y="554100"/>
            <a:ext cx="2641600" cy="64932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19"/>
        <p:cNvGrpSpPr/>
        <p:nvPr/>
      </p:nvGrpSpPr>
      <p:grpSpPr>
        <a:xfrm>
          <a:off x="0" y="0"/>
          <a:ext cx="0" cy="0"/>
          <a:chOff x="0" y="0"/>
          <a:chExt cx="0" cy="0"/>
        </a:xfrm>
      </p:grpSpPr>
      <p:sp>
        <p:nvSpPr>
          <p:cNvPr id="20" name="Google Shape;20;p3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 name="Google Shape;21;p3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22" name="Google Shape;22;p35"/>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 name="Google Shape;23;p35"/>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 name="Google Shape;24;p35"/>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Background Only: Blue" type="blank">
  <p:cSld name="BLANK">
    <p:bg>
      <p:bgPr>
        <a:solidFill>
          <a:schemeClr val="accent1"/>
        </a:solidFill>
        <a:effectLst/>
      </p:bgPr>
    </p:bg>
    <p:spTree>
      <p:nvGrpSpPr>
        <p:cNvPr id="1" name="Shape 26"/>
        <p:cNvGrpSpPr/>
        <p:nvPr/>
      </p:nvGrpSpPr>
      <p:grpSpPr>
        <a:xfrm>
          <a:off x="0" y="0"/>
          <a:ext cx="0" cy="0"/>
          <a:chOff x="0" y="0"/>
          <a:chExt cx="0" cy="0"/>
        </a:xfrm>
      </p:grpSpPr>
      <p:sp>
        <p:nvSpPr>
          <p:cNvPr id="27" name="Google Shape;27;p7"/>
          <p:cNvSpPr/>
          <p:nvPr/>
        </p:nvSpPr>
        <p:spPr>
          <a:xfrm rot="5400000" flipH="1">
            <a:off x="3766429" y="-3766429"/>
            <a:ext cx="4659141" cy="12191999"/>
          </a:xfrm>
          <a:custGeom>
            <a:avLst/>
            <a:gdLst/>
            <a:ahLst/>
            <a:cxnLst/>
            <a:rect l="l" t="t" r="r" b="b"/>
            <a:pathLst>
              <a:path w="4659141" h="12191999" extrusionOk="0">
                <a:moveTo>
                  <a:pt x="0" y="12191999"/>
                </a:moveTo>
                <a:lnTo>
                  <a:pt x="4659141" y="12191999"/>
                </a:lnTo>
                <a:lnTo>
                  <a:pt x="4659141" y="0"/>
                </a:lnTo>
                <a:lnTo>
                  <a:pt x="4071885" y="0"/>
                </a:lnTo>
                <a:close/>
              </a:path>
            </a:pathLst>
          </a:custGeom>
          <a:solidFill>
            <a:srgbClr val="000000">
              <a:alpha val="901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8" name="Google Shape;28;p7"/>
          <p:cNvSpPr/>
          <p:nvPr/>
        </p:nvSpPr>
        <p:spPr>
          <a:xfrm rot="10800000" flipH="1">
            <a:off x="10618986" y="0"/>
            <a:ext cx="1573014" cy="4709905"/>
          </a:xfrm>
          <a:custGeom>
            <a:avLst/>
            <a:gdLst/>
            <a:ahLst/>
            <a:cxnLst/>
            <a:rect l="l" t="t" r="r" b="b"/>
            <a:pathLst>
              <a:path w="1573014" h="4709905" extrusionOk="0">
                <a:moveTo>
                  <a:pt x="0" y="4709905"/>
                </a:moveTo>
                <a:lnTo>
                  <a:pt x="1573014" y="4709905"/>
                </a:lnTo>
                <a:lnTo>
                  <a:pt x="1573014" y="0"/>
                </a:lnTo>
                <a:close/>
              </a:path>
            </a:pathLst>
          </a:custGeom>
          <a:solidFill>
            <a:srgbClr val="000000">
              <a:alpha val="901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Slide Title"/>
          <p:cNvSpPr txBox="1">
            <a:spLocks noGrp="1"/>
          </p:cNvSpPr>
          <p:nvPr>
            <p:ph type="title" hasCustomPrompt="1"/>
          </p:nvPr>
        </p:nvSpPr>
        <p:spPr>
          <a:xfrm>
            <a:off x="603250" y="635000"/>
            <a:ext cx="4889500" cy="2941137"/>
          </a:xfrm>
          <a:prstGeom prst="rect">
            <a:avLst/>
          </a:prstGeom>
        </p:spPr>
        <p:txBody>
          <a:bodyPr anchor="b"/>
          <a:lstStyle/>
          <a:p>
            <a:r>
              <a:t>Slide Title</a:t>
            </a:r>
          </a:p>
        </p:txBody>
      </p:sp>
      <p:sp>
        <p:nvSpPr>
          <p:cNvPr id="33" name="Body Level One…"/>
          <p:cNvSpPr txBox="1">
            <a:spLocks noGrp="1"/>
          </p:cNvSpPr>
          <p:nvPr>
            <p:ph type="body" sz="quarter" idx="1" hasCustomPrompt="1"/>
          </p:nvPr>
        </p:nvSpPr>
        <p:spPr>
          <a:xfrm>
            <a:off x="603250" y="3530288"/>
            <a:ext cx="4889500" cy="269120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4" name="92709243_1322x1323.jpeg"/>
          <p:cNvSpPr>
            <a:spLocks noGrp="1"/>
          </p:cNvSpPr>
          <p:nvPr>
            <p:ph type="pic" sz="half" idx="21"/>
          </p:nvPr>
        </p:nvSpPr>
        <p:spPr>
          <a:xfrm>
            <a:off x="6026152" y="635000"/>
            <a:ext cx="5594203" cy="5604945"/>
          </a:xfrm>
          <a:prstGeom prst="rect">
            <a:avLst/>
          </a:prstGeom>
        </p:spPr>
        <p:txBody>
          <a:bodyPr lIns="91439" tIns="45719" rIns="91439" bIns="45719">
            <a:noAutofit/>
          </a:bodyPr>
          <a:lstStyle/>
          <a:p>
            <a:endParaRPr/>
          </a:p>
        </p:txBody>
      </p:sp>
      <p:sp>
        <p:nvSpPr>
          <p:cNvPr id="35" name="Slide Number"/>
          <p:cNvSpPr txBox="1">
            <a:spLocks noGrp="1"/>
          </p:cNvSpPr>
          <p:nvPr>
            <p:ph type="sldNum" sz="quarter" idx="2"/>
          </p:nvPr>
        </p:nvSpPr>
        <p:spPr>
          <a:xfrm>
            <a:off x="6000750" y="6542617"/>
            <a:ext cx="184253" cy="187300"/>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65266427"/>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33"/>
        <p:cNvGrpSpPr/>
        <p:nvPr/>
      </p:nvGrpSpPr>
      <p:grpSpPr>
        <a:xfrm>
          <a:off x="0" y="0"/>
          <a:ext cx="0" cy="0"/>
          <a:chOff x="0" y="0"/>
          <a:chExt cx="0" cy="0"/>
        </a:xfrm>
      </p:grpSpPr>
      <p:sp>
        <p:nvSpPr>
          <p:cNvPr id="34" name="Google Shape;34;p1"/>
          <p:cNvSpPr txBox="1">
            <a:spLocks noGrp="1"/>
          </p:cNvSpPr>
          <p:nvPr>
            <p:ph type="ctrTitle"/>
          </p:nvPr>
        </p:nvSpPr>
        <p:spPr>
          <a:xfrm>
            <a:off x="417780" y="4605331"/>
            <a:ext cx="4073613" cy="83099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1"/>
              </a:buClr>
              <a:buSzPts val="2400"/>
              <a:buFont typeface="Arial"/>
              <a:buNone/>
            </a:pPr>
            <a:r>
              <a:rPr lang="en-US" sz="2400" b="1" dirty="0">
                <a:latin typeface="Arial"/>
                <a:ea typeface="Arial"/>
                <a:cs typeface="Arial"/>
                <a:sym typeface="Arial"/>
              </a:rPr>
              <a:t>Professional Certificate in Coding</a:t>
            </a:r>
            <a:endParaRPr dirty="0"/>
          </a:p>
        </p:txBody>
      </p:sp>
      <p:sp>
        <p:nvSpPr>
          <p:cNvPr id="35" name="Google Shape;35;p1"/>
          <p:cNvSpPr txBox="1">
            <a:spLocks noGrp="1"/>
          </p:cNvSpPr>
          <p:nvPr>
            <p:ph type="body" idx="2"/>
          </p:nvPr>
        </p:nvSpPr>
        <p:spPr>
          <a:xfrm>
            <a:off x="526962" y="5436328"/>
            <a:ext cx="4224332" cy="857374"/>
          </a:xfrm>
          <a:prstGeom prst="rect">
            <a:avLst/>
          </a:prstGeom>
          <a:noFill/>
          <a:ln>
            <a:noFill/>
          </a:ln>
        </p:spPr>
        <p:txBody>
          <a:bodyPr spcFirstLastPara="1" wrap="square" lIns="0" tIns="45700" rIns="0" bIns="45700" anchor="t" anchorCtr="0">
            <a:spAutoFit/>
          </a:bodyPr>
          <a:lstStyle/>
          <a:p>
            <a:pPr marL="0" lvl="0" indent="0" algn="l" rtl="0">
              <a:lnSpc>
                <a:spcPct val="113000"/>
              </a:lnSpc>
              <a:spcBef>
                <a:spcPts val="0"/>
              </a:spcBef>
              <a:spcAft>
                <a:spcPts val="0"/>
              </a:spcAft>
              <a:buClr>
                <a:schemeClr val="lt1"/>
              </a:buClr>
              <a:buSzPts val="2200"/>
              <a:buNone/>
            </a:pPr>
            <a:r>
              <a:rPr lang="en-US" dirty="0">
                <a:solidFill>
                  <a:schemeClr val="lt1"/>
                </a:solidFill>
                <a:latin typeface="Arial"/>
                <a:ea typeface="Arial"/>
                <a:cs typeface="Arial"/>
                <a:sym typeface="Arial"/>
              </a:rPr>
              <a:t>Office Hour: Puneet Saraswat</a:t>
            </a:r>
          </a:p>
          <a:p>
            <a:pPr marL="0" lvl="0" indent="0" algn="l" rtl="0">
              <a:lnSpc>
                <a:spcPct val="113000"/>
              </a:lnSpc>
              <a:spcBef>
                <a:spcPts val="0"/>
              </a:spcBef>
              <a:spcAft>
                <a:spcPts val="0"/>
              </a:spcAft>
              <a:buClr>
                <a:schemeClr val="lt1"/>
              </a:buClr>
              <a:buSzPts val="2200"/>
              <a:buNone/>
            </a:pPr>
            <a:r>
              <a:rPr lang="en-US">
                <a:solidFill>
                  <a:schemeClr val="lt1"/>
                </a:solidFill>
                <a:latin typeface="Arial"/>
                <a:cs typeface="Arial"/>
                <a:sym typeface="Arial"/>
              </a:rPr>
              <a:t>December 3</a:t>
            </a:r>
            <a:r>
              <a:rPr lang="en-US" baseline="30000">
                <a:solidFill>
                  <a:schemeClr val="lt1"/>
                </a:solidFill>
                <a:latin typeface="Arial"/>
                <a:cs typeface="Arial"/>
                <a:sym typeface="Arial"/>
              </a:rPr>
              <a:t>rd </a:t>
            </a:r>
            <a:r>
              <a:rPr lang="en-US">
                <a:solidFill>
                  <a:schemeClr val="lt1"/>
                </a:solidFill>
                <a:latin typeface="Arial"/>
                <a:cs typeface="Arial"/>
                <a:sym typeface="Arial"/>
              </a:rPr>
              <a:t>2021</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C11A0D-085B-4DF3-933E-D648E4577E4D}"/>
              </a:ext>
            </a:extLst>
          </p:cNvPr>
          <p:cNvPicPr>
            <a:picLocks noChangeAspect="1"/>
          </p:cNvPicPr>
          <p:nvPr/>
        </p:nvPicPr>
        <p:blipFill>
          <a:blip r:embed="rId2"/>
          <a:stretch>
            <a:fillRect/>
          </a:stretch>
        </p:blipFill>
        <p:spPr>
          <a:xfrm>
            <a:off x="2214562" y="847725"/>
            <a:ext cx="7762875" cy="5162550"/>
          </a:xfrm>
          <a:prstGeom prst="rect">
            <a:avLst/>
          </a:prstGeom>
        </p:spPr>
      </p:pic>
    </p:spTree>
    <p:extLst>
      <p:ext uri="{BB962C8B-B14F-4D97-AF65-F5344CB8AC3E}">
        <p14:creationId xmlns:p14="http://schemas.microsoft.com/office/powerpoint/2010/main" val="533792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veloping modern offline apps with ReactJS, Redux and Electron - Part 3 -  ReactJS + Redux - codecentric AG Blog">
            <a:extLst>
              <a:ext uri="{FF2B5EF4-FFF2-40B4-BE49-F238E27FC236}">
                <a16:creationId xmlns:a16="http://schemas.microsoft.com/office/drawing/2014/main" id="{FBD7DC88-AC4E-4106-B03D-10EDF0218D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3947" y="800100"/>
            <a:ext cx="8378578" cy="493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72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act Hooks Complete Guide | useState() | useEffect() | Rules for React  Hooks">
            <a:extLst>
              <a:ext uri="{FF2B5EF4-FFF2-40B4-BE49-F238E27FC236}">
                <a16:creationId xmlns:a16="http://schemas.microsoft.com/office/drawing/2014/main" id="{4E67E87B-E741-47B8-87A9-E5463F9F4B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1085850"/>
            <a:ext cx="8572500"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33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3623A4-E8FA-4A96-8872-E6F3268190AE}"/>
              </a:ext>
            </a:extLst>
          </p:cNvPr>
          <p:cNvSpPr txBox="1"/>
          <p:nvPr/>
        </p:nvSpPr>
        <p:spPr>
          <a:xfrm>
            <a:off x="2695575" y="2362200"/>
            <a:ext cx="7991475" cy="1169551"/>
          </a:xfrm>
          <a:prstGeom prst="rect">
            <a:avLst/>
          </a:prstGeom>
          <a:noFill/>
        </p:spPr>
        <p:txBody>
          <a:bodyPr wrap="square" rtlCol="0">
            <a:spAutoFit/>
          </a:bodyPr>
          <a:lstStyle/>
          <a:p>
            <a:r>
              <a:rPr lang="en-US" dirty="0"/>
              <a:t>First released in October of 2018, the React hook APIs provide an alternative to writing class-based components, and offer an alternative approach to state management and lifecycle methods. Hooks bring to functional components the things we once were only able to do with classes, like being able to work with React local state, effects and context through </a:t>
            </a:r>
            <a:r>
              <a:rPr lang="en-US" dirty="0" err="1"/>
              <a:t>useState</a:t>
            </a:r>
            <a:r>
              <a:rPr lang="en-US" dirty="0"/>
              <a:t>, </a:t>
            </a:r>
            <a:r>
              <a:rPr lang="en-US" dirty="0" err="1"/>
              <a:t>useEffect</a:t>
            </a:r>
            <a:r>
              <a:rPr lang="en-US" dirty="0"/>
              <a:t> and </a:t>
            </a:r>
            <a:r>
              <a:rPr lang="en-US" dirty="0" err="1"/>
              <a:t>useContext</a:t>
            </a:r>
            <a:r>
              <a:rPr lang="en-US" dirty="0"/>
              <a:t>.</a:t>
            </a:r>
          </a:p>
        </p:txBody>
      </p:sp>
    </p:spTree>
    <p:extLst>
      <p:ext uri="{BB962C8B-B14F-4D97-AF65-F5344CB8AC3E}">
        <p14:creationId xmlns:p14="http://schemas.microsoft.com/office/powerpoint/2010/main" val="1517931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5ECE5814-F0B7-46F3-83EA-8F0796F0D1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8450" y="1409700"/>
            <a:ext cx="651510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80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efore And After">
            <a:extLst>
              <a:ext uri="{FF2B5EF4-FFF2-40B4-BE49-F238E27FC236}">
                <a16:creationId xmlns:a16="http://schemas.microsoft.com/office/drawing/2014/main" id="{2B592AB3-436D-431D-BE09-D5290EBB3B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717352"/>
            <a:ext cx="8991600" cy="4495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131DDA7-BDB8-4734-9DAF-1DB1F74D51F8}"/>
              </a:ext>
            </a:extLst>
          </p:cNvPr>
          <p:cNvSpPr txBox="1"/>
          <p:nvPr/>
        </p:nvSpPr>
        <p:spPr>
          <a:xfrm>
            <a:off x="4329112" y="314325"/>
            <a:ext cx="3533775" cy="307777"/>
          </a:xfrm>
          <a:prstGeom prst="rect">
            <a:avLst/>
          </a:prstGeom>
          <a:noFill/>
        </p:spPr>
        <p:txBody>
          <a:bodyPr wrap="square" rtlCol="0">
            <a:spAutoFit/>
          </a:bodyPr>
          <a:lstStyle/>
          <a:p>
            <a:pPr algn="ctr"/>
            <a:r>
              <a:rPr lang="en-US" dirty="0"/>
              <a:t>HOOKS! They are Amazing</a:t>
            </a:r>
          </a:p>
        </p:txBody>
      </p:sp>
      <p:sp>
        <p:nvSpPr>
          <p:cNvPr id="5" name="TextBox 4">
            <a:extLst>
              <a:ext uri="{FF2B5EF4-FFF2-40B4-BE49-F238E27FC236}">
                <a16:creationId xmlns:a16="http://schemas.microsoft.com/office/drawing/2014/main" id="{76081E78-CE58-413A-A99E-22E9D31AA757}"/>
              </a:ext>
            </a:extLst>
          </p:cNvPr>
          <p:cNvSpPr txBox="1"/>
          <p:nvPr/>
        </p:nvSpPr>
        <p:spPr>
          <a:xfrm>
            <a:off x="3124200" y="5308402"/>
            <a:ext cx="6096000" cy="307777"/>
          </a:xfrm>
          <a:prstGeom prst="rect">
            <a:avLst/>
          </a:prstGeom>
          <a:noFill/>
        </p:spPr>
        <p:txBody>
          <a:bodyPr wrap="square">
            <a:spAutoFit/>
          </a:bodyPr>
          <a:lstStyle/>
          <a:p>
            <a:r>
              <a:rPr lang="en-US"/>
              <a:t>https://stackblitz.com/edit/react-state-hook-04?file=Counter.js</a:t>
            </a:r>
            <a:endParaRPr lang="en-US" dirty="0"/>
          </a:p>
        </p:txBody>
      </p:sp>
      <p:sp>
        <p:nvSpPr>
          <p:cNvPr id="7" name="TextBox 6">
            <a:extLst>
              <a:ext uri="{FF2B5EF4-FFF2-40B4-BE49-F238E27FC236}">
                <a16:creationId xmlns:a16="http://schemas.microsoft.com/office/drawing/2014/main" id="{4CB886EE-A895-4F23-8A64-795B0B6672F3}"/>
              </a:ext>
            </a:extLst>
          </p:cNvPr>
          <p:cNvSpPr txBox="1"/>
          <p:nvPr/>
        </p:nvSpPr>
        <p:spPr>
          <a:xfrm>
            <a:off x="3047999" y="5610672"/>
            <a:ext cx="6096000" cy="307777"/>
          </a:xfrm>
          <a:prstGeom prst="rect">
            <a:avLst/>
          </a:prstGeom>
          <a:noFill/>
        </p:spPr>
        <p:txBody>
          <a:bodyPr wrap="square">
            <a:spAutoFit/>
          </a:bodyPr>
          <a:lstStyle/>
          <a:p>
            <a:r>
              <a:rPr lang="en-US" dirty="0"/>
              <a:t>https://stackblitz.com/edit/react-custom-hook-npm?file=Counter.js</a:t>
            </a:r>
          </a:p>
        </p:txBody>
      </p:sp>
      <p:sp>
        <p:nvSpPr>
          <p:cNvPr id="9" name="TextBox 8">
            <a:extLst>
              <a:ext uri="{FF2B5EF4-FFF2-40B4-BE49-F238E27FC236}">
                <a16:creationId xmlns:a16="http://schemas.microsoft.com/office/drawing/2014/main" id="{302C3892-FB8D-4D90-88BE-5B4849D930A6}"/>
              </a:ext>
            </a:extLst>
          </p:cNvPr>
          <p:cNvSpPr txBox="1"/>
          <p:nvPr/>
        </p:nvSpPr>
        <p:spPr>
          <a:xfrm>
            <a:off x="3429000" y="6114456"/>
            <a:ext cx="6096000" cy="307777"/>
          </a:xfrm>
          <a:prstGeom prst="rect">
            <a:avLst/>
          </a:prstGeom>
          <a:noFill/>
        </p:spPr>
        <p:txBody>
          <a:bodyPr wrap="square">
            <a:spAutoFit/>
          </a:bodyPr>
          <a:lstStyle/>
          <a:p>
            <a:r>
              <a:rPr lang="en-US" dirty="0"/>
              <a:t>https://www.telerik.com/kendo-react-ui/react-hooks-guide/</a:t>
            </a:r>
          </a:p>
        </p:txBody>
      </p:sp>
      <p:sp>
        <p:nvSpPr>
          <p:cNvPr id="11" name="TextBox 10">
            <a:extLst>
              <a:ext uri="{FF2B5EF4-FFF2-40B4-BE49-F238E27FC236}">
                <a16:creationId xmlns:a16="http://schemas.microsoft.com/office/drawing/2014/main" id="{77112CA2-C674-4675-B569-FDD82EC973EA}"/>
              </a:ext>
            </a:extLst>
          </p:cNvPr>
          <p:cNvSpPr txBox="1"/>
          <p:nvPr/>
        </p:nvSpPr>
        <p:spPr>
          <a:xfrm>
            <a:off x="3724275" y="5862564"/>
            <a:ext cx="6096000" cy="307777"/>
          </a:xfrm>
          <a:prstGeom prst="rect">
            <a:avLst/>
          </a:prstGeom>
          <a:noFill/>
        </p:spPr>
        <p:txBody>
          <a:bodyPr wrap="square">
            <a:spAutoFit/>
          </a:bodyPr>
          <a:lstStyle/>
          <a:p>
            <a:r>
              <a:rPr lang="en-US" dirty="0"/>
              <a:t>https://reactjs.org/docs/hooks-state.html</a:t>
            </a:r>
          </a:p>
        </p:txBody>
      </p:sp>
    </p:spTree>
    <p:extLst>
      <p:ext uri="{BB962C8B-B14F-4D97-AF65-F5344CB8AC3E}">
        <p14:creationId xmlns:p14="http://schemas.microsoft.com/office/powerpoint/2010/main" val="3354294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0"/>
          <p:cNvSpPr txBox="1"/>
          <p:nvPr/>
        </p:nvSpPr>
        <p:spPr>
          <a:xfrm>
            <a:off x="4039737" y="2251881"/>
            <a:ext cx="4995081"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800" b="0" i="0" u="none" strike="noStrike" cap="none" dirty="0">
                <a:solidFill>
                  <a:srgbClr val="7E0326"/>
                </a:solidFill>
                <a:latin typeface="Calibri"/>
                <a:ea typeface="Calibri"/>
                <a:cs typeface="Calibri"/>
                <a:sym typeface="Calibri"/>
              </a:rPr>
              <a:t>Let’s Code</a:t>
            </a:r>
            <a:endParaRPr lang="en-US" sz="4800" b="0" i="0" u="none" strike="noStrike" cap="none" dirty="0">
              <a:solidFill>
                <a:srgbClr val="7E0326"/>
              </a:solidFill>
              <a:latin typeface="Arial"/>
              <a:ea typeface="Arial"/>
              <a:cs typeface="Arial"/>
              <a:sym typeface="Arial"/>
            </a:endParaRPr>
          </a:p>
        </p:txBody>
      </p:sp>
      <p:sp>
        <p:nvSpPr>
          <p:cNvPr id="80" name="Google Shape;80;p10"/>
          <p:cNvSpPr txBox="1"/>
          <p:nvPr/>
        </p:nvSpPr>
        <p:spPr>
          <a:xfrm>
            <a:off x="3550170" y="1851771"/>
            <a:ext cx="1483098" cy="16312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0"/>
              <a:buFont typeface="Arial"/>
              <a:buNone/>
            </a:pPr>
            <a:r>
              <a:rPr lang="en-US" sz="10000" b="1" i="0" u="none" strike="noStrike" cap="none" dirty="0">
                <a:solidFill>
                  <a:srgbClr val="000000"/>
                </a:solidFill>
                <a:latin typeface="Calibri"/>
                <a:ea typeface="Calibri"/>
                <a:cs typeface="Calibri"/>
                <a:sym typeface="Calibri"/>
              </a:rPr>
              <a:t>02</a:t>
            </a:r>
            <a:endParaRPr dirty="0"/>
          </a:p>
        </p:txBody>
      </p:sp>
    </p:spTree>
    <p:extLst>
      <p:ext uri="{BB962C8B-B14F-4D97-AF65-F5344CB8AC3E}">
        <p14:creationId xmlns:p14="http://schemas.microsoft.com/office/powerpoint/2010/main" val="1966564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0"/>
          <p:cNvSpPr txBox="1"/>
          <p:nvPr/>
        </p:nvSpPr>
        <p:spPr>
          <a:xfrm>
            <a:off x="4039737" y="2251881"/>
            <a:ext cx="4995081"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800" b="0" i="0" u="none" strike="noStrike" cap="none" dirty="0">
                <a:solidFill>
                  <a:srgbClr val="7E0326"/>
                </a:solidFill>
                <a:latin typeface="Calibri"/>
                <a:ea typeface="Calibri"/>
                <a:cs typeface="Calibri"/>
                <a:sym typeface="Calibri"/>
              </a:rPr>
              <a:t>Q/A</a:t>
            </a:r>
            <a:endParaRPr lang="en-US" sz="4800" b="0" i="0" u="none" strike="noStrike" cap="none" dirty="0">
              <a:solidFill>
                <a:srgbClr val="7E0326"/>
              </a:solidFill>
              <a:latin typeface="Arial"/>
              <a:ea typeface="Arial"/>
              <a:cs typeface="Arial"/>
              <a:sym typeface="Arial"/>
            </a:endParaRPr>
          </a:p>
        </p:txBody>
      </p:sp>
      <p:sp>
        <p:nvSpPr>
          <p:cNvPr id="80" name="Google Shape;80;p10"/>
          <p:cNvSpPr txBox="1"/>
          <p:nvPr/>
        </p:nvSpPr>
        <p:spPr>
          <a:xfrm>
            <a:off x="3550170" y="1851771"/>
            <a:ext cx="1483098" cy="16312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0"/>
              <a:buFont typeface="Arial"/>
              <a:buNone/>
            </a:pPr>
            <a:r>
              <a:rPr lang="en-US" sz="10000" b="1" i="0" u="none" strike="noStrike" cap="none" dirty="0">
                <a:solidFill>
                  <a:srgbClr val="000000"/>
                </a:solidFill>
                <a:latin typeface="Calibri"/>
                <a:ea typeface="Calibri"/>
                <a:cs typeface="Calibri"/>
                <a:sym typeface="Calibri"/>
              </a:rPr>
              <a:t>03</a:t>
            </a:r>
            <a:endParaRPr dirty="0"/>
          </a:p>
        </p:txBody>
      </p:sp>
    </p:spTree>
    <p:extLst>
      <p:ext uri="{BB962C8B-B14F-4D97-AF65-F5344CB8AC3E}">
        <p14:creationId xmlns:p14="http://schemas.microsoft.com/office/powerpoint/2010/main" val="2845161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9"/>
          <p:cNvSpPr txBox="1">
            <a:spLocks noGrp="1"/>
          </p:cNvSpPr>
          <p:nvPr>
            <p:ph type="ctrTitle"/>
          </p:nvPr>
        </p:nvSpPr>
        <p:spPr>
          <a:xfrm>
            <a:off x="391236" y="659200"/>
            <a:ext cx="9144000" cy="1088574"/>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r>
              <a:rPr lang="en-US">
                <a:solidFill>
                  <a:srgbClr val="540219"/>
                </a:solidFill>
              </a:rPr>
              <a:t>Agenda</a:t>
            </a:r>
            <a:endParaRPr/>
          </a:p>
        </p:txBody>
      </p:sp>
      <p:graphicFrame>
        <p:nvGraphicFramePr>
          <p:cNvPr id="74" name="Google Shape;74;p9"/>
          <p:cNvGraphicFramePr/>
          <p:nvPr>
            <p:extLst>
              <p:ext uri="{D42A27DB-BD31-4B8C-83A1-F6EECF244321}">
                <p14:modId xmlns:p14="http://schemas.microsoft.com/office/powerpoint/2010/main" val="1971146513"/>
              </p:ext>
            </p:extLst>
          </p:nvPr>
        </p:nvGraphicFramePr>
        <p:xfrm>
          <a:off x="4665030" y="659200"/>
          <a:ext cx="4995300" cy="5539625"/>
        </p:xfrm>
        <a:graphic>
          <a:graphicData uri="http://schemas.openxmlformats.org/drawingml/2006/table">
            <a:tbl>
              <a:tblPr>
                <a:noFill/>
                <a:tableStyleId>{41B5A298-3B06-45DD-BA1D-8B317A8FC8B9}</a:tableStyleId>
              </a:tblPr>
              <a:tblGrid>
                <a:gridCol w="1637800">
                  <a:extLst>
                    <a:ext uri="{9D8B030D-6E8A-4147-A177-3AD203B41FA5}">
                      <a16:colId xmlns:a16="http://schemas.microsoft.com/office/drawing/2014/main" val="20000"/>
                    </a:ext>
                  </a:extLst>
                </a:gridCol>
                <a:gridCol w="3357500">
                  <a:extLst>
                    <a:ext uri="{9D8B030D-6E8A-4147-A177-3AD203B41FA5}">
                      <a16:colId xmlns:a16="http://schemas.microsoft.com/office/drawing/2014/main" val="20001"/>
                    </a:ext>
                  </a:extLst>
                </a:gridCol>
              </a:tblGrid>
              <a:tr h="1628900">
                <a:tc>
                  <a:txBody>
                    <a:bodyPr/>
                    <a:lstStyle/>
                    <a:p>
                      <a:pPr marL="0" marR="0" lvl="0" indent="0" algn="ctr" rtl="0">
                        <a:lnSpc>
                          <a:spcPct val="100000"/>
                        </a:lnSpc>
                        <a:spcBef>
                          <a:spcPts val="0"/>
                        </a:spcBef>
                        <a:spcAft>
                          <a:spcPts val="0"/>
                        </a:spcAft>
                        <a:buNone/>
                      </a:pPr>
                      <a:r>
                        <a:rPr lang="en-US" sz="6000" u="none" strike="noStrike" cap="none">
                          <a:solidFill>
                            <a:schemeClr val="dk1"/>
                          </a:solidFill>
                        </a:rPr>
                        <a:t>01</a:t>
                      </a:r>
                      <a:endParaRPr/>
                    </a:p>
                  </a:txBody>
                  <a:tcPr marL="89925" marR="89925" marT="45725" marB="45725" anchor="ct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2400" b="1" u="none" strike="noStrike" cap="none" dirty="0">
                          <a:solidFill>
                            <a:schemeClr val="dk1"/>
                          </a:solidFill>
                          <a:latin typeface="Arial"/>
                          <a:cs typeface="Arial"/>
                          <a:sym typeface="Arial"/>
                        </a:rPr>
                        <a:t>React Now!</a:t>
                      </a:r>
                      <a:endParaRPr dirty="0"/>
                    </a:p>
                    <a:p>
                      <a:pPr marL="0" marR="0" lvl="0" indent="0" algn="l" rtl="0">
                        <a:lnSpc>
                          <a:spcPct val="100000"/>
                        </a:lnSpc>
                        <a:spcBef>
                          <a:spcPts val="0"/>
                        </a:spcBef>
                        <a:spcAft>
                          <a:spcPts val="0"/>
                        </a:spcAft>
                        <a:buClr>
                          <a:schemeClr val="dk1"/>
                        </a:buClr>
                        <a:buSzPts val="2000"/>
                        <a:buFont typeface="Arial"/>
                        <a:buNone/>
                      </a:pPr>
                      <a:r>
                        <a:rPr lang="en-US" sz="2000" u="none" strike="noStrike" cap="none" dirty="0">
                          <a:solidFill>
                            <a:schemeClr val="dk1"/>
                          </a:solidFill>
                          <a:latin typeface="Arial"/>
                          <a:ea typeface="Arial"/>
                          <a:cs typeface="Arial"/>
                          <a:sym typeface="Arial"/>
                        </a:rPr>
                        <a:t>React States: Depths</a:t>
                      </a:r>
                    </a:p>
                    <a:p>
                      <a:pPr marL="0" marR="0" lvl="0" indent="0" algn="l" defTabSz="914400" rtl="0" eaLnBrk="1" fontAlgn="auto" latinLnBrk="0" hangingPunct="1">
                        <a:lnSpc>
                          <a:spcPct val="100000"/>
                        </a:lnSpc>
                        <a:spcBef>
                          <a:spcPts val="0"/>
                        </a:spcBef>
                        <a:spcAft>
                          <a:spcPts val="0"/>
                        </a:spcAft>
                        <a:buClr>
                          <a:schemeClr val="dk1"/>
                        </a:buClr>
                        <a:buSzPts val="2000"/>
                        <a:buFont typeface="Arial"/>
                        <a:buNone/>
                        <a:tabLst/>
                        <a:defRPr/>
                      </a:pPr>
                      <a:r>
                        <a:rPr lang="en-US" sz="2000" u="none" strike="noStrike" cap="none" dirty="0">
                          <a:solidFill>
                            <a:schemeClr val="dk1"/>
                          </a:solidFill>
                          <a:latin typeface="Arial"/>
                          <a:ea typeface="Arial"/>
                          <a:cs typeface="Arial"/>
                          <a:sym typeface="Arial"/>
                        </a:rPr>
                        <a:t>React Hooks</a:t>
                      </a:r>
                    </a:p>
                  </a:txBody>
                  <a:tcPr marL="89925" marR="89925" marT="45725" marB="45725" anchor="ct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extLst>
                  <a:ext uri="{0D108BD9-81ED-4DB2-BD59-A6C34878D82A}">
                    <a16:rowId xmlns:a16="http://schemas.microsoft.com/office/drawing/2014/main" val="10000"/>
                  </a:ext>
                </a:extLst>
              </a:tr>
              <a:tr h="2057550">
                <a:tc>
                  <a:txBody>
                    <a:bodyPr/>
                    <a:lstStyle/>
                    <a:p>
                      <a:pPr marL="0" marR="0" lvl="0" indent="0" algn="ctr" rtl="0">
                        <a:lnSpc>
                          <a:spcPct val="100000"/>
                        </a:lnSpc>
                        <a:spcBef>
                          <a:spcPts val="0"/>
                        </a:spcBef>
                        <a:spcAft>
                          <a:spcPts val="0"/>
                        </a:spcAft>
                        <a:buNone/>
                      </a:pPr>
                      <a:r>
                        <a:rPr lang="en-US" sz="6000" b="0" i="0" u="none" strike="noStrike" cap="none">
                          <a:solidFill>
                            <a:schemeClr val="dk1"/>
                          </a:solidFill>
                          <a:latin typeface="Arial"/>
                          <a:ea typeface="Arial"/>
                          <a:cs typeface="Arial"/>
                          <a:sym typeface="Arial"/>
                        </a:rPr>
                        <a:t>02</a:t>
                      </a:r>
                      <a:endParaRPr/>
                    </a:p>
                  </a:txBody>
                  <a:tcPr marL="89925" marR="89925" marT="45725" marB="45725" anchor="ct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Let’s Code</a:t>
                      </a:r>
                      <a:endParaRPr dirty="0"/>
                    </a:p>
                    <a:p>
                      <a:pPr marL="0" marR="0" lvl="0" indent="0" algn="l" rtl="0">
                        <a:lnSpc>
                          <a:spcPct val="100000"/>
                        </a:lnSpc>
                        <a:spcBef>
                          <a:spcPts val="300"/>
                        </a:spcBef>
                        <a:spcAft>
                          <a:spcPts val="0"/>
                        </a:spcAft>
                        <a:buClr>
                          <a:schemeClr val="dk1"/>
                        </a:buClr>
                        <a:buSzPts val="2000"/>
                        <a:buFont typeface="Arial"/>
                        <a:buNone/>
                      </a:pPr>
                      <a:r>
                        <a:rPr lang="en-US" sz="2000" b="0" i="0" u="none" strike="noStrike" cap="none" dirty="0">
                          <a:solidFill>
                            <a:schemeClr val="dk1"/>
                          </a:solidFill>
                          <a:latin typeface="Arial"/>
                          <a:cs typeface="Arial"/>
                          <a:sym typeface="Arial"/>
                        </a:rPr>
                        <a:t>Exercise</a:t>
                      </a:r>
                    </a:p>
                    <a:p>
                      <a:pPr marL="0" marR="0" lvl="0" indent="0" algn="l" rtl="0">
                        <a:lnSpc>
                          <a:spcPct val="100000"/>
                        </a:lnSpc>
                        <a:spcBef>
                          <a:spcPts val="300"/>
                        </a:spcBef>
                        <a:spcAft>
                          <a:spcPts val="0"/>
                        </a:spcAft>
                        <a:buClr>
                          <a:schemeClr val="dk1"/>
                        </a:buClr>
                        <a:buSzPts val="2000"/>
                        <a:buFont typeface="Arial"/>
                        <a:buNone/>
                      </a:pPr>
                      <a:endParaRPr dirty="0"/>
                    </a:p>
                  </a:txBody>
                  <a:tcPr marL="89925" marR="89925" marT="45725" marB="45725" anchor="ct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extLst>
                  <a:ext uri="{0D108BD9-81ED-4DB2-BD59-A6C34878D82A}">
                    <a16:rowId xmlns:a16="http://schemas.microsoft.com/office/drawing/2014/main" val="10001"/>
                  </a:ext>
                </a:extLst>
              </a:tr>
              <a:tr h="1853175">
                <a:tc>
                  <a:txBody>
                    <a:bodyPr/>
                    <a:lstStyle/>
                    <a:p>
                      <a:pPr marL="0" marR="0" lvl="0" indent="0" algn="ctr" rtl="0">
                        <a:lnSpc>
                          <a:spcPct val="100000"/>
                        </a:lnSpc>
                        <a:spcBef>
                          <a:spcPts val="0"/>
                        </a:spcBef>
                        <a:spcAft>
                          <a:spcPts val="0"/>
                        </a:spcAft>
                        <a:buClr>
                          <a:schemeClr val="dk1"/>
                        </a:buClr>
                        <a:buSzPts val="6000"/>
                        <a:buFont typeface="Arial"/>
                        <a:buNone/>
                      </a:pPr>
                      <a:r>
                        <a:rPr lang="en-US" sz="6000" b="0" i="0" u="none" strike="noStrike" cap="none">
                          <a:solidFill>
                            <a:schemeClr val="dk1"/>
                          </a:solidFill>
                          <a:latin typeface="Arial"/>
                          <a:ea typeface="Arial"/>
                          <a:cs typeface="Arial"/>
                          <a:sym typeface="Arial"/>
                        </a:rPr>
                        <a:t>03</a:t>
                      </a:r>
                      <a:endParaRPr/>
                    </a:p>
                  </a:txBody>
                  <a:tcPr marL="89925" marR="89925" marT="45725" marB="45725" anchor="ct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Q/A</a:t>
                      </a:r>
                      <a:endParaRPr dirty="0"/>
                    </a:p>
                  </a:txBody>
                  <a:tcPr marL="89925" marR="89925" marT="45725" marB="45725" anchor="ct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8DB337-17A2-4E71-980B-3BADD2C6EBBD}"/>
              </a:ext>
            </a:extLst>
          </p:cNvPr>
          <p:cNvPicPr>
            <a:picLocks noChangeAspect="1"/>
          </p:cNvPicPr>
          <p:nvPr/>
        </p:nvPicPr>
        <p:blipFill rotWithShape="1">
          <a:blip r:embed="rId2"/>
          <a:srcRect t="10870"/>
          <a:stretch/>
        </p:blipFill>
        <p:spPr>
          <a:xfrm>
            <a:off x="2624137" y="1057275"/>
            <a:ext cx="8786813" cy="5076532"/>
          </a:xfrm>
          <a:prstGeom prst="rect">
            <a:avLst/>
          </a:prstGeom>
        </p:spPr>
      </p:pic>
    </p:spTree>
    <p:extLst>
      <p:ext uri="{BB962C8B-B14F-4D97-AF65-F5344CB8AC3E}">
        <p14:creationId xmlns:p14="http://schemas.microsoft.com/office/powerpoint/2010/main" val="1091009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Functional component state"/>
          <p:cNvSpPr txBox="1"/>
          <p:nvPr/>
        </p:nvSpPr>
        <p:spPr>
          <a:xfrm>
            <a:off x="603250" y="2887941"/>
            <a:ext cx="10985500" cy="3169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ormAutofit/>
          </a:bodyPr>
          <a:lstStyle>
            <a:lvl1pPr marL="609599" indent="-609599" algn="l">
              <a:lnSpc>
                <a:spcPct val="90000"/>
              </a:lnSpc>
              <a:spcBef>
                <a:spcPts val="4500"/>
              </a:spcBef>
              <a:buSzPct val="123000"/>
              <a:buChar char="•"/>
              <a:defRPr sz="3000" b="1"/>
            </a:lvl1pPr>
          </a:lstStyle>
          <a:p>
            <a:r>
              <a:rPr sz="1500"/>
              <a:t>Functional component state</a:t>
            </a:r>
          </a:p>
        </p:txBody>
      </p:sp>
      <p:sp>
        <p:nvSpPr>
          <p:cNvPr id="235" name="Class component state"/>
          <p:cNvSpPr txBox="1"/>
          <p:nvPr/>
        </p:nvSpPr>
        <p:spPr>
          <a:xfrm>
            <a:off x="603250" y="2048617"/>
            <a:ext cx="10985500" cy="3169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ormAutofit/>
          </a:bodyPr>
          <a:lstStyle>
            <a:lvl1pPr marL="609599" indent="-609599" algn="l">
              <a:lnSpc>
                <a:spcPct val="90000"/>
              </a:lnSpc>
              <a:spcBef>
                <a:spcPts val="4500"/>
              </a:spcBef>
              <a:buSzPct val="123000"/>
              <a:buChar char="•"/>
              <a:defRPr sz="3000" b="1"/>
            </a:lvl1pPr>
          </a:lstStyle>
          <a:p>
            <a:r>
              <a:rPr sz="1500"/>
              <a:t>Class component state</a:t>
            </a:r>
          </a:p>
        </p:txBody>
      </p:sp>
      <p:sp>
        <p:nvSpPr>
          <p:cNvPr id="236" name="useState"/>
          <p:cNvSpPr txBox="1"/>
          <p:nvPr/>
        </p:nvSpPr>
        <p:spPr>
          <a:xfrm>
            <a:off x="1125089" y="3442492"/>
            <a:ext cx="424796" cy="1590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b="1"/>
            </a:lvl1pPr>
          </a:lstStyle>
          <a:p>
            <a:r>
              <a:rPr sz="700"/>
              <a:t>useState</a:t>
            </a:r>
          </a:p>
        </p:txBody>
      </p:sp>
      <p:sp>
        <p:nvSpPr>
          <p:cNvPr id="237" name="useReducer"/>
          <p:cNvSpPr txBox="1"/>
          <p:nvPr/>
        </p:nvSpPr>
        <p:spPr>
          <a:xfrm>
            <a:off x="1141421" y="4269460"/>
            <a:ext cx="562655" cy="1590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b="1"/>
            </a:lvl1pPr>
          </a:lstStyle>
          <a:p>
            <a:r>
              <a:rPr sz="700"/>
              <a:t>useReducer</a:t>
            </a:r>
          </a:p>
        </p:txBody>
      </p:sp>
      <p:pic>
        <p:nvPicPr>
          <p:cNvPr id="238" name="setState.png" descr="setState.png"/>
          <p:cNvPicPr>
            <a:picLocks noChangeAspect="1"/>
          </p:cNvPicPr>
          <p:nvPr/>
        </p:nvPicPr>
        <p:blipFill>
          <a:blip r:embed="rId2"/>
          <a:stretch>
            <a:fillRect/>
          </a:stretch>
        </p:blipFill>
        <p:spPr>
          <a:xfrm>
            <a:off x="5318899" y="195242"/>
            <a:ext cx="4801543" cy="5317411"/>
          </a:xfrm>
          <a:prstGeom prst="rect">
            <a:avLst/>
          </a:prstGeom>
          <a:ln w="25400">
            <a:solidFill>
              <a:schemeClr val="accent1">
                <a:lumOff val="13575"/>
              </a:schemeClr>
            </a:solidFill>
            <a:miter lim="400000"/>
          </a:ln>
        </p:spPr>
      </p:pic>
      <p:pic>
        <p:nvPicPr>
          <p:cNvPr id="239" name="useState.png" descr="useState.png"/>
          <p:cNvPicPr>
            <a:picLocks noChangeAspect="1"/>
          </p:cNvPicPr>
          <p:nvPr/>
        </p:nvPicPr>
        <p:blipFill>
          <a:blip r:embed="rId3"/>
          <a:stretch>
            <a:fillRect/>
          </a:stretch>
        </p:blipFill>
        <p:spPr>
          <a:xfrm>
            <a:off x="5550101" y="439967"/>
            <a:ext cx="4642324" cy="4138583"/>
          </a:xfrm>
          <a:prstGeom prst="rect">
            <a:avLst/>
          </a:prstGeom>
          <a:ln w="25400">
            <a:solidFill>
              <a:schemeClr val="accent1">
                <a:lumOff val="13575"/>
              </a:schemeClr>
            </a:solidFill>
            <a:miter lim="400000"/>
          </a:ln>
        </p:spPr>
      </p:pic>
      <p:pic>
        <p:nvPicPr>
          <p:cNvPr id="240" name="Screen Shot 2021-01-28 at 7.59.10 AM.png" descr="Screen Shot 2021-01-28 at 7.59.10 AM.png"/>
          <p:cNvPicPr>
            <a:picLocks noChangeAspect="1"/>
          </p:cNvPicPr>
          <p:nvPr/>
        </p:nvPicPr>
        <p:blipFill>
          <a:blip r:embed="rId4"/>
          <a:stretch>
            <a:fillRect/>
          </a:stretch>
        </p:blipFill>
        <p:spPr>
          <a:xfrm>
            <a:off x="5788683" y="696472"/>
            <a:ext cx="4896164" cy="5951138"/>
          </a:xfrm>
          <a:prstGeom prst="rect">
            <a:avLst/>
          </a:prstGeom>
          <a:ln w="25400">
            <a:solidFill>
              <a:schemeClr val="accent1">
                <a:lumOff val="13575"/>
              </a:schemeClr>
            </a:solidFill>
            <a:miter lim="400000"/>
          </a:ln>
        </p:spPr>
      </p:pic>
      <p:sp>
        <p:nvSpPr>
          <p:cNvPr id="241" name="Great for simple local state"/>
          <p:cNvSpPr txBox="1"/>
          <p:nvPr/>
        </p:nvSpPr>
        <p:spPr>
          <a:xfrm>
            <a:off x="1304162" y="3785992"/>
            <a:ext cx="1122102" cy="1590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lgn="l"/>
          </a:lstStyle>
          <a:p>
            <a:r>
              <a:rPr sz="700"/>
              <a:t>Great for simple local state</a:t>
            </a:r>
          </a:p>
        </p:txBody>
      </p:sp>
      <p:sp>
        <p:nvSpPr>
          <p:cNvPr id="242" name="Good for more complex local state"/>
          <p:cNvSpPr txBox="1"/>
          <p:nvPr/>
        </p:nvSpPr>
        <p:spPr>
          <a:xfrm>
            <a:off x="1304162" y="4637842"/>
            <a:ext cx="1421864" cy="1590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lgn="l"/>
          </a:lstStyle>
          <a:p>
            <a:r>
              <a:rPr sz="700"/>
              <a:t>Good for more complex local state</a:t>
            </a:r>
          </a:p>
        </p:txBody>
      </p:sp>
      <p:sp>
        <p:nvSpPr>
          <p:cNvPr id="243" name="React State"/>
          <p:cNvSpPr txBox="1">
            <a:spLocks noGrp="1"/>
          </p:cNvSpPr>
          <p:nvPr>
            <p:ph type="title"/>
          </p:nvPr>
        </p:nvSpPr>
        <p:spPr>
          <a:xfrm>
            <a:off x="603250" y="593551"/>
            <a:ext cx="10985500" cy="643253"/>
          </a:xfrm>
          <a:prstGeom prst="rect">
            <a:avLst/>
          </a:prstGeom>
        </p:spPr>
        <p:txBody>
          <a:bodyPr/>
          <a:lstStyle>
            <a:lvl1pPr>
              <a:defRPr sz="7700" spc="-154"/>
            </a:lvl1pPr>
          </a:lstStyle>
          <a:p>
            <a:r>
              <a:t>React State</a:t>
            </a:r>
          </a:p>
        </p:txBody>
      </p:sp>
    </p:spTree>
  </p:cSld>
  <p:clrMapOvr>
    <a:masterClrMapping/>
  </p:clrMapOvr>
  <mc:AlternateContent xmlns:mc="http://schemas.openxmlformats.org/markup-compatibility/2006" xmlns:p14="http://schemas.microsoft.com/office/powerpoint/2010/main">
    <mc:Choice Requires="p14">
      <p:transition spd="slow" p14:dur="1500">
        <p:cover/>
      </p:transition>
    </mc:Choice>
    <mc:Fallback xmlns:a14="http://schemas.microsoft.com/office/drawing/2010/main" xmlns:m="http://schemas.openxmlformats.org/officeDocument/2006/math"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235"/>
                                        </p:tgtEl>
                                        <p:attrNameLst>
                                          <p:attrName>style.visibility</p:attrName>
                                        </p:attrNameLst>
                                      </p:cBhvr>
                                      <p:to>
                                        <p:strVal val="visible"/>
                                      </p:to>
                                    </p:set>
                                    <p:animEffect transition="in" filter="fade">
                                      <p:cBhvr>
                                        <p:cTn id="7" dur="1000"/>
                                        <p:tgtEl>
                                          <p:spTgt spid="235"/>
                                        </p:tgtEl>
                                      </p:cBhvr>
                                    </p:animEffect>
                                  </p:childTnLst>
                                </p:cTn>
                              </p:par>
                            </p:childTnLst>
                          </p:cTn>
                        </p:par>
                        <p:par>
                          <p:cTn id="8" fill="hold">
                            <p:stCondLst>
                              <p:cond delay="1000"/>
                            </p:stCondLst>
                            <p:childTnLst>
                              <p:par>
                                <p:cTn id="9" presetID="23" presetClass="entr" presetSubtype="32" fill="hold" grpId="0" nodeType="afterEffect">
                                  <p:stCondLst>
                                    <p:cond delay="0"/>
                                  </p:stCondLst>
                                  <p:iterate>
                                    <p:tmAbs val="0"/>
                                  </p:iterate>
                                  <p:childTnLst>
                                    <p:set>
                                      <p:cBhvr>
                                        <p:cTn id="10" fill="hold"/>
                                        <p:tgtEl>
                                          <p:spTgt spid="238"/>
                                        </p:tgtEl>
                                        <p:attrNameLst>
                                          <p:attrName>style.visibility</p:attrName>
                                        </p:attrNameLst>
                                      </p:cBhvr>
                                      <p:to>
                                        <p:strVal val="visible"/>
                                      </p:to>
                                    </p:set>
                                    <p:anim calcmode="lin" valueType="num">
                                      <p:cBhvr>
                                        <p:cTn id="11" dur="750" fill="hold"/>
                                        <p:tgtEl>
                                          <p:spTgt spid="238"/>
                                        </p:tgtEl>
                                        <p:attrNameLst>
                                          <p:attrName>ppt_w</p:attrName>
                                        </p:attrNameLst>
                                      </p:cBhvr>
                                      <p:tavLst>
                                        <p:tav tm="0">
                                          <p:val>
                                            <p:strVal val="4*#ppt_w"/>
                                          </p:val>
                                        </p:tav>
                                        <p:tav tm="100000">
                                          <p:val>
                                            <p:strVal val="#ppt_w"/>
                                          </p:val>
                                        </p:tav>
                                      </p:tavLst>
                                    </p:anim>
                                    <p:anim calcmode="lin" valueType="num">
                                      <p:cBhvr>
                                        <p:cTn id="12" dur="750" fill="hold"/>
                                        <p:tgtEl>
                                          <p:spTgt spid="238"/>
                                        </p:tgtEl>
                                        <p:attrNameLst>
                                          <p:attrName>ppt_h</p:attrName>
                                        </p:attrNameLst>
                                      </p:cBhvr>
                                      <p:tavLst>
                                        <p:tav tm="0">
                                          <p:val>
                                            <p:strVal val="4*#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234"/>
                                        </p:tgtEl>
                                        <p:attrNameLst>
                                          <p:attrName>style.visibility</p:attrName>
                                        </p:attrNameLst>
                                      </p:cBhvr>
                                      <p:to>
                                        <p:strVal val="visible"/>
                                      </p:to>
                                    </p:set>
                                    <p:animEffect transition="in" filter="fade">
                                      <p:cBhvr>
                                        <p:cTn id="17" dur="1000"/>
                                        <p:tgtEl>
                                          <p:spTgt spid="23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fill="hold" grpId="0" nodeType="clickEffect">
                                  <p:stCondLst>
                                    <p:cond delay="0"/>
                                  </p:stCondLst>
                                  <p:iterate>
                                    <p:tmAbs val="0"/>
                                  </p:iterate>
                                  <p:childTnLst>
                                    <p:set>
                                      <p:cBhvr>
                                        <p:cTn id="21" fill="hold"/>
                                        <p:tgtEl>
                                          <p:spTgt spid="236"/>
                                        </p:tgtEl>
                                        <p:attrNameLst>
                                          <p:attrName>style.visibility</p:attrName>
                                        </p:attrNameLst>
                                      </p:cBhvr>
                                      <p:to>
                                        <p:strVal val="visible"/>
                                      </p:to>
                                    </p:set>
                                    <p:animEffect transition="in" filter="dissolve">
                                      <p:cBhvr>
                                        <p:cTn id="22" dur="1000"/>
                                        <p:tgtEl>
                                          <p:spTgt spid="236"/>
                                        </p:tgtEl>
                                      </p:cBhvr>
                                    </p:animEffect>
                                  </p:childTnLst>
                                </p:cTn>
                              </p:par>
                            </p:childTnLst>
                          </p:cTn>
                        </p:par>
                        <p:par>
                          <p:cTn id="23" fill="hold">
                            <p:stCondLst>
                              <p:cond delay="1000"/>
                            </p:stCondLst>
                            <p:childTnLst>
                              <p:par>
                                <p:cTn id="24" presetID="23" presetClass="entr" presetSubtype="32" fill="hold" grpId="0" nodeType="afterEffect">
                                  <p:stCondLst>
                                    <p:cond delay="0"/>
                                  </p:stCondLst>
                                  <p:iterate>
                                    <p:tmAbs val="0"/>
                                  </p:iterate>
                                  <p:childTnLst>
                                    <p:set>
                                      <p:cBhvr>
                                        <p:cTn id="25" fill="hold"/>
                                        <p:tgtEl>
                                          <p:spTgt spid="239"/>
                                        </p:tgtEl>
                                        <p:attrNameLst>
                                          <p:attrName>style.visibility</p:attrName>
                                        </p:attrNameLst>
                                      </p:cBhvr>
                                      <p:to>
                                        <p:strVal val="visible"/>
                                      </p:to>
                                    </p:set>
                                    <p:anim calcmode="lin" valueType="num">
                                      <p:cBhvr>
                                        <p:cTn id="26" dur="1000" fill="hold"/>
                                        <p:tgtEl>
                                          <p:spTgt spid="239"/>
                                        </p:tgtEl>
                                        <p:attrNameLst>
                                          <p:attrName>ppt_w</p:attrName>
                                        </p:attrNameLst>
                                      </p:cBhvr>
                                      <p:tavLst>
                                        <p:tav tm="0">
                                          <p:val>
                                            <p:strVal val="4*#ppt_w"/>
                                          </p:val>
                                        </p:tav>
                                        <p:tav tm="100000">
                                          <p:val>
                                            <p:strVal val="#ppt_w"/>
                                          </p:val>
                                        </p:tav>
                                      </p:tavLst>
                                    </p:anim>
                                    <p:anim calcmode="lin" valueType="num">
                                      <p:cBhvr>
                                        <p:cTn id="27" dur="1000" fill="hold"/>
                                        <p:tgtEl>
                                          <p:spTgt spid="239"/>
                                        </p:tgtEl>
                                        <p:attrNameLst>
                                          <p:attrName>ppt_h</p:attrName>
                                        </p:attrNameLst>
                                      </p:cBhvr>
                                      <p:tavLst>
                                        <p:tav tm="0">
                                          <p:val>
                                            <p:strVal val="4*#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9" presetClass="entr" fill="hold" grpId="0" nodeType="clickEffect">
                                  <p:stCondLst>
                                    <p:cond delay="0"/>
                                  </p:stCondLst>
                                  <p:iterate>
                                    <p:tmAbs val="0"/>
                                  </p:iterate>
                                  <p:childTnLst>
                                    <p:set>
                                      <p:cBhvr>
                                        <p:cTn id="31" fill="hold"/>
                                        <p:tgtEl>
                                          <p:spTgt spid="241"/>
                                        </p:tgtEl>
                                        <p:attrNameLst>
                                          <p:attrName>style.visibility</p:attrName>
                                        </p:attrNameLst>
                                      </p:cBhvr>
                                      <p:to>
                                        <p:strVal val="visible"/>
                                      </p:to>
                                    </p:set>
                                    <p:animEffect transition="in" filter="dissolve">
                                      <p:cBhvr>
                                        <p:cTn id="32" dur="1000"/>
                                        <p:tgtEl>
                                          <p:spTgt spid="24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fill="hold" grpId="0" nodeType="clickEffect">
                                  <p:stCondLst>
                                    <p:cond delay="0"/>
                                  </p:stCondLst>
                                  <p:iterate>
                                    <p:tmAbs val="0"/>
                                  </p:iterate>
                                  <p:childTnLst>
                                    <p:set>
                                      <p:cBhvr>
                                        <p:cTn id="36" fill="hold"/>
                                        <p:tgtEl>
                                          <p:spTgt spid="237"/>
                                        </p:tgtEl>
                                        <p:attrNameLst>
                                          <p:attrName>style.visibility</p:attrName>
                                        </p:attrNameLst>
                                      </p:cBhvr>
                                      <p:to>
                                        <p:strVal val="visible"/>
                                      </p:to>
                                    </p:set>
                                    <p:animEffect transition="in" filter="dissolve">
                                      <p:cBhvr>
                                        <p:cTn id="37" dur="1000"/>
                                        <p:tgtEl>
                                          <p:spTgt spid="237"/>
                                        </p:tgtEl>
                                      </p:cBhvr>
                                    </p:animEffect>
                                  </p:childTnLst>
                                </p:cTn>
                              </p:par>
                            </p:childTnLst>
                          </p:cTn>
                        </p:par>
                        <p:par>
                          <p:cTn id="38" fill="hold">
                            <p:stCondLst>
                              <p:cond delay="1000"/>
                            </p:stCondLst>
                            <p:childTnLst>
                              <p:par>
                                <p:cTn id="39" presetID="23" presetClass="entr" presetSubtype="32" fill="hold" grpId="0" nodeType="afterEffect">
                                  <p:stCondLst>
                                    <p:cond delay="0"/>
                                  </p:stCondLst>
                                  <p:iterate>
                                    <p:tmAbs val="0"/>
                                  </p:iterate>
                                  <p:childTnLst>
                                    <p:set>
                                      <p:cBhvr>
                                        <p:cTn id="40" fill="hold"/>
                                        <p:tgtEl>
                                          <p:spTgt spid="240"/>
                                        </p:tgtEl>
                                        <p:attrNameLst>
                                          <p:attrName>style.visibility</p:attrName>
                                        </p:attrNameLst>
                                      </p:cBhvr>
                                      <p:to>
                                        <p:strVal val="visible"/>
                                      </p:to>
                                    </p:set>
                                    <p:anim calcmode="lin" valueType="num">
                                      <p:cBhvr>
                                        <p:cTn id="41" dur="1000" fill="hold"/>
                                        <p:tgtEl>
                                          <p:spTgt spid="240"/>
                                        </p:tgtEl>
                                        <p:attrNameLst>
                                          <p:attrName>ppt_w</p:attrName>
                                        </p:attrNameLst>
                                      </p:cBhvr>
                                      <p:tavLst>
                                        <p:tav tm="0">
                                          <p:val>
                                            <p:strVal val="4*#ppt_w"/>
                                          </p:val>
                                        </p:tav>
                                        <p:tav tm="100000">
                                          <p:val>
                                            <p:strVal val="#ppt_w"/>
                                          </p:val>
                                        </p:tav>
                                      </p:tavLst>
                                    </p:anim>
                                    <p:anim calcmode="lin" valueType="num">
                                      <p:cBhvr>
                                        <p:cTn id="42" dur="1000" fill="hold"/>
                                        <p:tgtEl>
                                          <p:spTgt spid="240"/>
                                        </p:tgtEl>
                                        <p:attrNameLst>
                                          <p:attrName>ppt_h</p:attrName>
                                        </p:attrNameLst>
                                      </p:cBhvr>
                                      <p:tavLst>
                                        <p:tav tm="0">
                                          <p:val>
                                            <p:strVal val="4*#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9" presetClass="entr" fill="hold" grpId="0" nodeType="clickEffect">
                                  <p:stCondLst>
                                    <p:cond delay="0"/>
                                  </p:stCondLst>
                                  <p:iterate>
                                    <p:tmAbs val="0"/>
                                  </p:iterate>
                                  <p:childTnLst>
                                    <p:set>
                                      <p:cBhvr>
                                        <p:cTn id="46" fill="hold"/>
                                        <p:tgtEl>
                                          <p:spTgt spid="242"/>
                                        </p:tgtEl>
                                        <p:attrNameLst>
                                          <p:attrName>style.visibility</p:attrName>
                                        </p:attrNameLst>
                                      </p:cBhvr>
                                      <p:to>
                                        <p:strVal val="visible"/>
                                      </p:to>
                                    </p:set>
                                    <p:animEffect transition="in" filter="dissolve">
                                      <p:cBhvr>
                                        <p:cTn id="47" dur="1000"/>
                                        <p:tgtEl>
                                          <p:spTgt spid="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 grpId="0" animBg="1" advAuto="0"/>
      <p:bldP spid="235" grpId="0" animBg="1" advAuto="0"/>
      <p:bldP spid="236" grpId="0" animBg="1" advAuto="0"/>
      <p:bldP spid="237" grpId="0" animBg="1" advAuto="0"/>
      <p:bldP spid="238" grpId="0" animBg="1" advAuto="0"/>
      <p:bldP spid="239" grpId="0" animBg="1" advAuto="0"/>
      <p:bldP spid="240" grpId="0" animBg="1" advAuto="0"/>
      <p:bldP spid="241" grpId="0" animBg="1" advAuto="0"/>
      <p:bldP spid="242"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645A05-FAF4-46F8-A88D-678F791351B2}"/>
              </a:ext>
            </a:extLst>
          </p:cNvPr>
          <p:cNvPicPr>
            <a:picLocks noChangeAspect="1"/>
          </p:cNvPicPr>
          <p:nvPr/>
        </p:nvPicPr>
        <p:blipFill>
          <a:blip r:embed="rId2"/>
          <a:stretch>
            <a:fillRect/>
          </a:stretch>
        </p:blipFill>
        <p:spPr>
          <a:xfrm>
            <a:off x="0" y="1361115"/>
            <a:ext cx="11677650" cy="3961292"/>
          </a:xfrm>
          <a:prstGeom prst="rect">
            <a:avLst/>
          </a:prstGeom>
        </p:spPr>
      </p:pic>
    </p:spTree>
    <p:extLst>
      <p:ext uri="{BB962C8B-B14F-4D97-AF65-F5344CB8AC3E}">
        <p14:creationId xmlns:p14="http://schemas.microsoft.com/office/powerpoint/2010/main" val="768888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7792B7-9EB0-43E5-85C3-740672B83AF0}"/>
              </a:ext>
            </a:extLst>
          </p:cNvPr>
          <p:cNvPicPr>
            <a:picLocks noChangeAspect="1"/>
          </p:cNvPicPr>
          <p:nvPr/>
        </p:nvPicPr>
        <p:blipFill>
          <a:blip r:embed="rId2"/>
          <a:stretch>
            <a:fillRect/>
          </a:stretch>
        </p:blipFill>
        <p:spPr>
          <a:xfrm>
            <a:off x="2447925" y="1485900"/>
            <a:ext cx="7296150" cy="3886200"/>
          </a:xfrm>
          <a:prstGeom prst="rect">
            <a:avLst/>
          </a:prstGeom>
        </p:spPr>
      </p:pic>
    </p:spTree>
    <p:extLst>
      <p:ext uri="{BB962C8B-B14F-4D97-AF65-F5344CB8AC3E}">
        <p14:creationId xmlns:p14="http://schemas.microsoft.com/office/powerpoint/2010/main" val="2596039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A5E3BD-0665-4A76-9348-7DF01DBBD18F}"/>
              </a:ext>
            </a:extLst>
          </p:cNvPr>
          <p:cNvPicPr>
            <a:picLocks noChangeAspect="1"/>
          </p:cNvPicPr>
          <p:nvPr/>
        </p:nvPicPr>
        <p:blipFill>
          <a:blip r:embed="rId2"/>
          <a:stretch>
            <a:fillRect/>
          </a:stretch>
        </p:blipFill>
        <p:spPr>
          <a:xfrm>
            <a:off x="0" y="1268027"/>
            <a:ext cx="12192000" cy="4321945"/>
          </a:xfrm>
          <a:prstGeom prst="rect">
            <a:avLst/>
          </a:prstGeom>
        </p:spPr>
      </p:pic>
    </p:spTree>
    <p:extLst>
      <p:ext uri="{BB962C8B-B14F-4D97-AF65-F5344CB8AC3E}">
        <p14:creationId xmlns:p14="http://schemas.microsoft.com/office/powerpoint/2010/main" val="1054732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9765DF-DB01-4F88-B447-BB2C5CF814C3}"/>
              </a:ext>
            </a:extLst>
          </p:cNvPr>
          <p:cNvPicPr>
            <a:picLocks noChangeAspect="1"/>
          </p:cNvPicPr>
          <p:nvPr/>
        </p:nvPicPr>
        <p:blipFill>
          <a:blip r:embed="rId2"/>
          <a:stretch>
            <a:fillRect/>
          </a:stretch>
        </p:blipFill>
        <p:spPr>
          <a:xfrm>
            <a:off x="0" y="538735"/>
            <a:ext cx="12192000" cy="5780530"/>
          </a:xfrm>
          <a:prstGeom prst="rect">
            <a:avLst/>
          </a:prstGeom>
        </p:spPr>
      </p:pic>
    </p:spTree>
    <p:extLst>
      <p:ext uri="{BB962C8B-B14F-4D97-AF65-F5344CB8AC3E}">
        <p14:creationId xmlns:p14="http://schemas.microsoft.com/office/powerpoint/2010/main" val="2760075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B2BB8A-63AB-4477-AA28-0BBB05B2A762}"/>
              </a:ext>
            </a:extLst>
          </p:cNvPr>
          <p:cNvPicPr>
            <a:picLocks noChangeAspect="1"/>
          </p:cNvPicPr>
          <p:nvPr/>
        </p:nvPicPr>
        <p:blipFill rotWithShape="1">
          <a:blip r:embed="rId2"/>
          <a:srcRect r="33547"/>
          <a:stretch/>
        </p:blipFill>
        <p:spPr>
          <a:xfrm>
            <a:off x="3119438" y="1504950"/>
            <a:ext cx="7424738" cy="2876550"/>
          </a:xfrm>
          <a:prstGeom prst="rect">
            <a:avLst/>
          </a:prstGeom>
        </p:spPr>
      </p:pic>
    </p:spTree>
    <p:extLst>
      <p:ext uri="{BB962C8B-B14F-4D97-AF65-F5344CB8AC3E}">
        <p14:creationId xmlns:p14="http://schemas.microsoft.com/office/powerpoint/2010/main" val="1238864188"/>
      </p:ext>
    </p:extLst>
  </p:cSld>
  <p:clrMapOvr>
    <a:masterClrMapping/>
  </p:clrMapOvr>
</p:sld>
</file>

<file path=ppt/theme/theme1.xml><?xml version="1.0" encoding="utf-8"?>
<a:theme xmlns:a="http://schemas.openxmlformats.org/drawingml/2006/main" name="Wharton 2016 16:9">
  <a:themeElements>
    <a:clrScheme name="Wharton 2016">
      <a:dk1>
        <a:srgbClr val="2D2C41"/>
      </a:dk1>
      <a:lt1>
        <a:srgbClr val="FFFFFF"/>
      </a:lt1>
      <a:dk2>
        <a:srgbClr val="004785"/>
      </a:dk2>
      <a:lt2>
        <a:srgbClr val="EEEDEA"/>
      </a:lt2>
      <a:accent1>
        <a:srgbClr val="004785"/>
      </a:accent1>
      <a:accent2>
        <a:srgbClr val="A90533"/>
      </a:accent2>
      <a:accent3>
        <a:srgbClr val="026CB5"/>
      </a:accent3>
      <a:accent4>
        <a:srgbClr val="06AAFC"/>
      </a:accent4>
      <a:accent5>
        <a:srgbClr val="96227D"/>
      </a:accent5>
      <a:accent6>
        <a:srgbClr val="D7BC6A"/>
      </a:accent6>
      <a:hlink>
        <a:srgbClr val="06AAFC"/>
      </a:hlink>
      <a:folHlink>
        <a:srgbClr val="06AAF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1889</TotalTime>
  <Words>186</Words>
  <Application>Microsoft Office PowerPoint</Application>
  <PresentationFormat>Widescreen</PresentationFormat>
  <Paragraphs>31</Paragraphs>
  <Slides>17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Garamond</vt:lpstr>
      <vt:lpstr>Arial</vt:lpstr>
      <vt:lpstr>Arial Black</vt:lpstr>
      <vt:lpstr>Calibri</vt:lpstr>
      <vt:lpstr>Wharton 2016 16:9</vt:lpstr>
      <vt:lpstr>Professional Certificate in Coding</vt:lpstr>
      <vt:lpstr>Agenda</vt:lpstr>
      <vt:lpstr>PowerPoint Presentation</vt:lpstr>
      <vt:lpstr>React State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Certificate in Coding</dc:title>
  <dc:creator>Matthew Byers</dc:creator>
  <cp:lastModifiedBy>Puneet Saraswat</cp:lastModifiedBy>
  <cp:revision>122</cp:revision>
  <dcterms:created xsi:type="dcterms:W3CDTF">2016-03-10T13:41:29Z</dcterms:created>
  <dcterms:modified xsi:type="dcterms:W3CDTF">2021-12-03T20:18:38Z</dcterms:modified>
</cp:coreProperties>
</file>