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480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-1530" y="-78"/>
      </p:cViewPr>
      <p:guideLst>
        <p:guide orient="horz" pos="3363"/>
        <p:guide orient="horz" pos="693"/>
        <p:guide orient="horz" pos="5824"/>
        <p:guide pos="2160"/>
        <p:guide pos="4226"/>
        <p:guide pos="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DEA8C5-0997-4216-9894-D5C0905312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9A9530-4E61-4F2A-AECF-56C69BD3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5C79005-AB0B-4861-9334-AFEC4ED3050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6825" y="1200150"/>
            <a:ext cx="22415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19C8C2-BD8E-450B-93B5-CF40793C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05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D846A-AB95-423A-8C09-3C9F4AE3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63B79A-676C-4980-BF03-EABBB54C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ACBFC6-3D17-4ED2-8CBC-DE62EF76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87910C-190D-4706-A195-7EAC58BF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5CAE6C-B425-486B-AB86-28F9A123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3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F2ABC5-0CAC-4D0F-B49C-DB45B2B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D7D68F-A63D-4CCB-B143-4599988AA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87A82-A0F7-4BB3-81F6-B41C152C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D1142-3A82-40C2-9A89-6B2A4515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C7F47A-F2C5-4959-BF84-C3CE2B0C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71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DAA2E9-9B57-4225-92BC-6A4609C4F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A641A2-E722-4484-98EC-A53F9BC6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27732D-717E-4379-825F-E0AB2C34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FCDE9-F997-4CFF-8231-CE73AB11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F5444A-FDB7-4837-B07C-ABB767AA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64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E3221-6694-4F46-81C4-13694787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9D160-00E8-4FFC-93B9-3CB01C71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7717C6-30E9-4A23-BA10-1A00B7C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203307-C214-44D1-893C-0F8E1065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D5B939-5751-4624-9039-BF702237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2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12DB1-0CEE-4EA6-BF4A-C149F0A1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B50D78-7382-4860-BCED-0CD0A234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7" y="6629225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21BAA0-8C6D-4DF9-A060-C5C73A58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1EC7A4-580C-471B-9490-AC1AD80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E65D6F-2123-4E7E-B3C5-B2A9AA49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66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7B96-D020-4297-BC12-4C581A2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EA8139-EE0A-44F4-A4A5-725FB715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4285A0-EDC7-4DBA-8022-442C09AD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9D5434-AACB-4184-848C-9CCCF78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500B7E-5369-48CE-9D6A-F433D5E5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E9AECC-02D7-4B87-ADF6-E0C1188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09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D51E2-2E74-4663-9FD5-206CA051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E06BFF-40A9-48E3-A9CA-7F1C4FA4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6C7320-37B9-45A7-AB5D-FCA0E214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01D8FA8-3247-46D3-AF9D-887F09698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E11A9C-ADDB-48A8-9502-BEEBB34C3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152DE01-7446-40C0-B7D7-567B6616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11EBF0-7532-4672-B288-CC08AB21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A0B52FE-B114-4D30-943D-C67BF944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28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1BC2-8FEE-4E9F-A2AC-13A0F8CD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4ED696-9AF1-4722-A5E3-9DD4A9F3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ED732BF-8CA6-4AB0-A205-F979C19B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4FFFD2-32E2-462C-AD6F-D7509FCC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780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B6B4BF4-574B-4986-82B4-40D88A6B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1D32D2-2459-412E-823C-6EB0DBE8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7D59AE-FD11-447B-BA2F-6BC5AC27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9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02F06-721D-4DDC-9F65-AB21A5BC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DBAAB-002D-4F5B-B0F1-45A342B6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DB2A95-50D5-4109-BBEE-C7DFB40A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CE0BB6-ADC2-4A5F-BC50-6084CEEF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3F4AA6-2213-4EAC-8D45-303FEFE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F21D69-B2A9-49A8-A52B-1D984853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653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159D4-289E-45FE-9F51-965110E5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D0E2B47-DBC6-4FAD-8CEC-75F10BE99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7A8AF1-2D6F-4EFF-9893-8E401CEB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3042D2-1528-4539-BAA4-68F3D557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F35ADE-D20D-41F7-8F39-E3F188FB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7DC7EB-7FA3-4FA9-8371-62ADA02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2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501E18-3D16-4C29-83E2-2D56BA61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763DC9-35B2-47FD-8292-AA1F4E6F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3F4905-7960-4A32-964F-74C7E9AD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932F-DCE6-4E9F-B39C-FBA3DF061D80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B43C5-9910-4085-ACE4-69C4716D3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EAF2E3-67B0-4B99-BF40-3D31C65B5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5B5D-08AF-4E9E-A5D2-8996A9B3F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6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ratbabu.imandi@gitam.edu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ubmed/?term=Imandi+SB" TargetMode="External"/><Relationship Id="rId5" Type="http://schemas.openxmlformats.org/officeDocument/2006/relationships/hyperlink" Target="https://www.scopus.com/authid/detail.uri?authorId=1602860460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1 copy - Copy"/>
          <p:cNvPicPr/>
          <p:nvPr/>
        </p:nvPicPr>
        <p:blipFill>
          <a:blip r:embed="rId2"/>
          <a:srcRect b="16328"/>
          <a:stretch>
            <a:fillRect/>
          </a:stretch>
        </p:blipFill>
        <p:spPr bwMode="auto">
          <a:xfrm>
            <a:off x="2986767" y="257595"/>
            <a:ext cx="903515" cy="93617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8" name="Straight Connector 7"/>
          <p:cNvCxnSpPr/>
          <p:nvPr/>
        </p:nvCxnSpPr>
        <p:spPr>
          <a:xfrm>
            <a:off x="0" y="1589447"/>
            <a:ext cx="6858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" y="242316"/>
            <a:ext cx="243840" cy="414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287" y="1883664"/>
            <a:ext cx="243840" cy="4145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784" y="64412"/>
            <a:ext cx="25372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Dr.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Sarat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Babu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Imandi</a:t>
            </a:r>
            <a:endParaRPr lang="en-US" sz="1300" b="1" dirty="0" smtClean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Associate Professor</a:t>
            </a:r>
          </a:p>
          <a:p>
            <a:endParaRPr lang="en-US" sz="600" b="1" dirty="0" smtClean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PT" sz="1000" dirty="0" smtClean="0"/>
              <a:t>Department of Biotechnology</a:t>
            </a:r>
            <a:endParaRPr lang="en-US" sz="1000" dirty="0" smtClean="0"/>
          </a:p>
          <a:p>
            <a:r>
              <a:rPr lang="pt-PT" sz="1000" dirty="0" smtClean="0"/>
              <a:t>GITAM Institiute of Technology	           </a:t>
            </a:r>
            <a:endParaRPr lang="en-US" sz="1000" dirty="0" smtClean="0"/>
          </a:p>
          <a:p>
            <a:r>
              <a:rPr lang="pt-PT" sz="1000" dirty="0" smtClean="0"/>
              <a:t>GITAM (Deemed to be University), Visakhapatnam – 530 045, Andhra Pradesh, INDIA</a:t>
            </a:r>
            <a:endParaRPr lang="en-US" sz="1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43" y="713072"/>
            <a:ext cx="553694" cy="44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9982" y="1239900"/>
            <a:ext cx="380112" cy="13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51446" y="717911"/>
            <a:ext cx="2155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https://www.scopus.com/authid/detail.uri?authorId=16028604600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7705" y="1066115"/>
            <a:ext cx="2190750" cy="41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https://www.ncbi.nlm.nih.gov/pubmed/?term=Imandi+SB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33168" y="476081"/>
            <a:ext cx="267039" cy="18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157837" y="455278"/>
            <a:ext cx="18357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saratbabu.imandi@gitam.edu</a:t>
            </a:r>
            <a:endParaRPr lang="en-US" sz="11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72280" y="206431"/>
            <a:ext cx="179373" cy="17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4175450" y="173756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09347328704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24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GITAM</cp:lastModifiedBy>
  <cp:revision>158</cp:revision>
  <dcterms:created xsi:type="dcterms:W3CDTF">2019-08-05T05:20:29Z</dcterms:created>
  <dcterms:modified xsi:type="dcterms:W3CDTF">2020-01-08T11:23:59Z</dcterms:modified>
</cp:coreProperties>
</file>