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43B1-A706-4FC7-8723-2BF64C25A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DD06A-C7BC-496F-86BF-29F35EE58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D564-E0D7-4CE6-9F0E-D5FD1CC7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304E-34F8-4C14-B233-70E49DCC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96E3-568F-41A1-BD01-69666AFE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406D-D581-4E5E-8E51-AC2570D0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AB263-CA28-4B7A-914D-2BC1D4B1C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B0C6-5CFF-471A-9B85-680E99F6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6AE8-1FBE-4631-893E-F3659EFA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B165-29B5-4E43-9AFD-BB1FD483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925E3-E8AF-4A9B-A4E2-51910ADAC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3764C-139D-41BD-A8E6-3DE96B77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E50F-559C-4453-9F0B-FDE76DF9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5504-D489-45FF-B441-68DFF0DB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E799-A9B4-4A15-8004-94A8947C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9F16-51FA-4D4F-9B1A-300FCA8C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CFD0-248C-45B9-B7AC-9EBFC0CA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E294-440E-4FC2-8870-3BBE173A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2A98-BA7E-45E9-AA29-89E0FC59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69B7-DFCA-4249-A76E-2878C3E2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36A6-AEAE-49A2-B849-82C68974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C151-2A2C-4759-AE78-F61B2715C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951A-020E-4156-828F-BCDB94D3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69F2-68AA-4917-9402-6685B92D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AD61-BCFA-44F6-9F35-3F3B9CA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2B5B-56BE-43AA-BB2E-B181B096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1DF9-C2FE-45B1-BD16-EE2E8E38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0A99A-3E04-4BAF-8880-6888D93EC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A287C-DF69-4013-881F-3818F2BC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A5780-721C-4C98-A111-633DDDB8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81BE0-F8A6-4940-B9EA-B1D543FD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249A-10AA-4595-9507-164FB4D3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11741-1F15-44FA-B1E0-A6A08FCC2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81106-41FA-4263-A923-00934905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5D15E-753D-4008-8B6F-C54AD914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AB971-32D7-4847-A6F7-44E8D8957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914D6-628F-43B1-9D9A-BF051EDE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91696-6A41-48A6-8236-C3F13FD6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91243-AFC1-4E0F-A1DF-1528EE78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3BD0-04F1-4744-A5FE-162A78C0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73FDF-526B-422F-97B1-F0EA8EF0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1F9D9-584E-453B-A28E-A8CF07C5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25477-508A-4026-B474-4E4CA592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3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469AF-1240-472C-94D3-3BC28E4B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94E4-C9FE-47FD-934A-C6A94E5D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1DD92-8E4B-430E-9224-457118AC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F3C-F905-4801-AB5B-774B1438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DEE1-2220-40B3-84A9-E0B749EE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D22E7-EDE2-4806-AEFD-A2D69116C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6775A-7B6C-4212-BA4C-0DBFE3EA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5BCAB-9ECF-41AB-ADC5-95F569C4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2213B-F4CB-4A89-BECD-8F136226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CAF3-795F-4E25-93F7-CD875FDF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942FB-2577-4BC2-A4FD-18F3DF88A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FC0A9-9CD9-4790-86A1-236787F41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862BF-812D-459D-82BE-8F9FE849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43202-E5A3-431C-AF10-0B893171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155B5-32B6-45AC-A707-2DF42733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2800E-20AB-4D8C-942B-11C01BD7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E8604-4BE0-4C49-ACB0-CAC9471C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ECF1-E2BD-45B6-85ED-D6681B45D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0C58-9B37-4594-88B6-41E5D7C0AB2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03B2-8CA1-4613-8689-4CD717907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F1C3-1B4A-45E7-B336-3EE64051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603C-7CE5-4191-9F07-D3C5591B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96EA-47D4-40B4-B9A6-9BB145732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28471"/>
            <a:ext cx="9144000" cy="983528"/>
          </a:xfrm>
        </p:spPr>
        <p:txBody>
          <a:bodyPr/>
          <a:lstStyle/>
          <a:p>
            <a:r>
              <a:rPr lang="en-IN" dirty="0"/>
              <a:t>Support Vector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48C58-E893-45B2-BD13-67C8E1F62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311999"/>
            <a:ext cx="9144000" cy="14796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A classification Problem</a:t>
            </a:r>
          </a:p>
          <a:p>
            <a:pPr algn="l"/>
            <a:r>
              <a:rPr lang="en-IN" dirty="0"/>
              <a:t>Linearly Separable.</a:t>
            </a:r>
          </a:p>
          <a:p>
            <a:pPr algn="l"/>
            <a:r>
              <a:rPr lang="en-IN" dirty="0"/>
              <a:t>Two independent variables x1, x2 and one dependent variable (White and Black)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E1FAD-B560-40AD-B075-91246C4C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6" y="2889971"/>
            <a:ext cx="5305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6E4E-FC13-4EB6-8EE1-C9D4548B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" y="551007"/>
            <a:ext cx="10515600" cy="4351338"/>
          </a:xfrm>
        </p:spPr>
        <p:txBody>
          <a:bodyPr/>
          <a:lstStyle/>
          <a:p>
            <a:r>
              <a:rPr lang="en-IN" dirty="0"/>
              <a:t>It calculates the margin of the hyper planes and find out which hyper place is the best. Here Margin A is lesser than Margin B.</a:t>
            </a:r>
          </a:p>
          <a:p>
            <a:r>
              <a:rPr lang="en-IN" dirty="0"/>
              <a:t> B is called as maximum margin hyperplane.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D122E-5632-4D2E-96CC-956A4B26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1" y="2914651"/>
            <a:ext cx="5191125" cy="3514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A9357-D52E-4AC4-8367-62A99D5F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75" y="2867026"/>
            <a:ext cx="53530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7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D0CEB-3B8E-4B96-9A08-209D192E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011382"/>
            <a:ext cx="10411691" cy="49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36F1-F706-4D0B-B89D-7EA6D9AA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484"/>
            <a:ext cx="10515600" cy="452293"/>
          </a:xfrm>
        </p:spPr>
        <p:txBody>
          <a:bodyPr>
            <a:normAutofit fontScale="90000"/>
          </a:bodyPr>
          <a:lstStyle/>
          <a:p>
            <a:r>
              <a:rPr lang="en-IN" dirty="0"/>
              <a:t>Data which is not linearly separable.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46A3-4500-41B2-931D-3E852686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58477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 this case we are increasing the margin that is equal to decreasing 1/margin.</a:t>
            </a:r>
          </a:p>
          <a:p>
            <a:r>
              <a:rPr lang="en-IN" dirty="0"/>
              <a:t>Max(margin)=Min(1/margin)</a:t>
            </a:r>
          </a:p>
          <a:p>
            <a:r>
              <a:rPr lang="en-IN" dirty="0"/>
              <a:t>Sum of penalties added i.e. called Hinge Loss </a:t>
            </a:r>
          </a:p>
          <a:p>
            <a:r>
              <a:rPr lang="en-IN" dirty="0"/>
              <a:t>It is 0, in case of  non violation and it is proportionate to dist in case of violation.</a:t>
            </a:r>
          </a:p>
          <a:p>
            <a:pPr marL="0" indent="0">
              <a:buNone/>
            </a:pPr>
            <a:r>
              <a:rPr lang="en-IN" dirty="0"/>
              <a:t>This soft margin </a:t>
            </a:r>
            <a:r>
              <a:rPr lang="en-IN" dirty="0" err="1"/>
              <a:t>hyperplace</a:t>
            </a:r>
            <a:r>
              <a:rPr lang="en-IN" dirty="0"/>
              <a:t> helps </a:t>
            </a:r>
          </a:p>
          <a:p>
            <a:pPr marL="0" indent="0">
              <a:buNone/>
            </a:pPr>
            <a:r>
              <a:rPr lang="en-IN" dirty="0"/>
              <a:t>To classify the non-linearly </a:t>
            </a:r>
          </a:p>
          <a:p>
            <a:pPr marL="0" indent="0">
              <a:buNone/>
            </a:pPr>
            <a:r>
              <a:rPr lang="en-IN" dirty="0"/>
              <a:t>separable </a:t>
            </a:r>
          </a:p>
          <a:p>
            <a:pPr marL="0" indent="0">
              <a:buNone/>
            </a:pPr>
            <a:r>
              <a:rPr lang="en-IN" dirty="0"/>
              <a:t>Data points.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B83B4-3029-4D71-9EAF-8466C182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3125066"/>
            <a:ext cx="5686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0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B7B3-CDE8-4E2A-AF3A-AD51EBF8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D0F1-7E8A-4126-9FCB-B18358DB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all the data points are lies in one line which can not separable then we create another variable which is a non-linear function of x that is called </a:t>
            </a:r>
            <a:r>
              <a:rPr lang="en-IN" dirty="0" err="1"/>
              <a:t>karnel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F8742-954A-4110-89F5-832092A8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14" y="2545339"/>
            <a:ext cx="5991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DCAC-95EB-439C-9588-8E976A26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</a:t>
            </a:r>
            <a:r>
              <a:rPr lang="en-IN" dirty="0" err="1"/>
              <a:t>Karnel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AB2A-F599-4CA2-84C5-7CB29A85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39" y="1253331"/>
            <a:ext cx="10515600" cy="4351338"/>
          </a:xfrm>
        </p:spPr>
        <p:txBody>
          <a:bodyPr/>
          <a:lstStyle/>
          <a:p>
            <a:r>
              <a:rPr lang="en-IN" dirty="0"/>
              <a:t>In this problem, </a:t>
            </a:r>
            <a:r>
              <a:rPr lang="en-IN" dirty="0" err="1"/>
              <a:t>betwn</a:t>
            </a:r>
            <a:r>
              <a:rPr lang="en-IN" dirty="0"/>
              <a:t> red circles and blue </a:t>
            </a:r>
            <a:r>
              <a:rPr lang="en-IN" dirty="0" err="1"/>
              <a:t>traingles</a:t>
            </a:r>
            <a:r>
              <a:rPr lang="en-IN" dirty="0"/>
              <a:t> we can’t draw a separable plane easily.</a:t>
            </a:r>
          </a:p>
          <a:p>
            <a:r>
              <a:rPr lang="en-IN" dirty="0"/>
              <a:t>But creating another variable x3 which can be the –</a:t>
            </a:r>
            <a:r>
              <a:rPr lang="en-IN" dirty="0" err="1"/>
              <a:t>ve</a:t>
            </a:r>
            <a:r>
              <a:rPr lang="en-IN" dirty="0"/>
              <a:t> distance </a:t>
            </a:r>
            <a:r>
              <a:rPr lang="en-IN" dirty="0" err="1"/>
              <a:t>betwn</a:t>
            </a:r>
            <a:r>
              <a:rPr lang="en-IN" dirty="0"/>
              <a:t> the data points called a </a:t>
            </a:r>
            <a:r>
              <a:rPr lang="en-IN" dirty="0" err="1"/>
              <a:t>karnel</a:t>
            </a:r>
            <a:r>
              <a:rPr lang="en-IN" dirty="0"/>
              <a:t> we can easily separate out.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C2EEA-84D3-4CEC-BB0E-5130F71C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61" y="3223635"/>
            <a:ext cx="8897648" cy="3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Support Vector Machine</vt:lpstr>
      <vt:lpstr>PowerPoint Presentation</vt:lpstr>
      <vt:lpstr>PowerPoint Presentation</vt:lpstr>
      <vt:lpstr>Data which is not linearly separable.</vt:lpstr>
      <vt:lpstr>PowerPoint Presentation</vt:lpstr>
      <vt:lpstr>SVM Karnel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Sarat Kumar Behera</dc:creator>
  <cp:lastModifiedBy>Sarat Kumar Behera</cp:lastModifiedBy>
  <cp:revision>6</cp:revision>
  <dcterms:created xsi:type="dcterms:W3CDTF">2021-02-13T12:00:47Z</dcterms:created>
  <dcterms:modified xsi:type="dcterms:W3CDTF">2021-02-13T13:01:48Z</dcterms:modified>
</cp:coreProperties>
</file>