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93" r:id="rId14"/>
    <p:sldId id="270" r:id="rId15"/>
    <p:sldId id="273" r:id="rId16"/>
    <p:sldId id="274" r:id="rId17"/>
    <p:sldId id="278" r:id="rId18"/>
    <p:sldId id="279" r:id="rId19"/>
    <p:sldId id="284" r:id="rId20"/>
    <p:sldId id="286" r:id="rId21"/>
    <p:sldId id="285" r:id="rId22"/>
    <p:sldId id="291" r:id="rId23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26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6189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95959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23F5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95959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95959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5" y="440223"/>
            <a:ext cx="7728908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95959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545" y="1395074"/>
            <a:ext cx="7728908" cy="428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23F5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registry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dock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690" y="2291741"/>
            <a:ext cx="3629660" cy="132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8600" spc="-25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8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</a:t>
            </a:r>
            <a:endParaRPr sz="8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02452" y="2636520"/>
            <a:ext cx="3057144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429288"/>
            <a:ext cx="673036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09700" algn="l"/>
                <a:tab pos="2246630" algn="l"/>
              </a:tabLst>
            </a:pP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4000" spc="-25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spc="-1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cke</a:t>
            </a:r>
            <a:r>
              <a:rPr sz="4000" spc="-1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25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sz="4000" spc="-5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spc="-25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0" spc="-1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nt’d</a:t>
            </a:r>
            <a:r>
              <a:rPr lang="en-US"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5" y="1407285"/>
            <a:ext cx="7085965" cy="366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9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sz="24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24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</a:t>
            </a:r>
            <a:r>
              <a:rPr sz="2400" spc="-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9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100" dirty="0" smtClean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sz="2500" spc="1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100" dirty="0" smtClean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sz="2500" spc="100" dirty="0" smtClean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975"/>
              </a:spcBef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ject </a:t>
            </a:r>
            <a:r>
              <a:rPr sz="24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</a:t>
            </a:r>
            <a:r>
              <a:rPr sz="24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nse</a:t>
            </a:r>
            <a:r>
              <a:rPr sz="24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323F50"/>
              </a:buClr>
              <a:buFont typeface="Wingdings"/>
              <a:buChar char=""/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1579245" algn="l"/>
              </a:tabLst>
            </a:pPr>
            <a:r>
              <a:rPr sz="32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3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184650" indent="-342900">
              <a:lnSpc>
                <a:spcPct val="100000"/>
              </a:lnSpc>
              <a:spcBef>
                <a:spcPts val="2540"/>
              </a:spcBef>
              <a:buClr>
                <a:srgbClr val="323F50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orchestrates</a:t>
            </a:r>
            <a:r>
              <a:rPr sz="24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sz="2400" spc="9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0711" y="2779775"/>
            <a:ext cx="5733288" cy="3616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429288"/>
            <a:ext cx="4495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9030" algn="l"/>
                <a:tab pos="2526030" algn="l"/>
              </a:tabLst>
            </a:pP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</a:t>
            </a:r>
            <a:r>
              <a:rPr lang="en-US" sz="40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ocke</a:t>
            </a:r>
            <a:r>
              <a:rPr sz="4000" spc="-1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25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5" y="1450394"/>
            <a:ext cx="7086600" cy="4060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6385">
              <a:lnSpc>
                <a:spcPct val="100000"/>
              </a:lnSpc>
              <a:spcBef>
                <a:spcPts val="2790"/>
              </a:spcBef>
              <a:buClr>
                <a:srgbClr val="323F50"/>
              </a:buClr>
              <a:buFont typeface="Wingdings"/>
              <a:buChar char=""/>
              <a:tabLst>
                <a:tab pos="299720" algn="l"/>
              </a:tabLst>
            </a:pP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z="24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sz="24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ronment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1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(It</a:t>
            </a:r>
            <a:r>
              <a:rPr sz="2400" spc="-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9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buClr>
                <a:srgbClr val="323F50"/>
              </a:buClr>
              <a:buFont typeface="Wingdings"/>
              <a:buChar char=""/>
              <a:tabLst>
                <a:tab pos="299720" algn="l"/>
              </a:tabLst>
            </a:pP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developers</a:t>
            </a:r>
            <a:r>
              <a:rPr sz="24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9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</a:t>
            </a:r>
            <a:r>
              <a:rPr sz="2400" spc="-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sz="24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buClr>
                <a:srgbClr val="323F50"/>
              </a:buClr>
              <a:buFont typeface="Wingdings"/>
              <a:buChar char=""/>
              <a:tabLst>
                <a:tab pos="299720" algn="l"/>
              </a:tabLst>
            </a:pPr>
            <a:r>
              <a:rPr sz="2400" spc="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</a:t>
            </a:r>
            <a:r>
              <a:rPr sz="2400" spc="9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10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cess.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3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9250" lvl="1" indent="-228600">
              <a:lnSpc>
                <a:spcPct val="100000"/>
              </a:lnSpc>
              <a:spcBef>
                <a:spcPts val="855"/>
              </a:spcBef>
              <a:buClr>
                <a:srgbClr val="323F50"/>
              </a:buClr>
              <a:buFont typeface="Wingdings"/>
              <a:buChar char=""/>
              <a:tabLst>
                <a:tab pos="1619885" algn="l"/>
              </a:tabLst>
            </a:pPr>
            <a:r>
              <a:rPr sz="24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</a:t>
            </a:r>
            <a:r>
              <a:rPr sz="2400" spc="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</a:t>
            </a:r>
            <a:r>
              <a:rPr sz="24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oyment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9250" lvl="1" indent="-228600">
              <a:lnSpc>
                <a:spcPct val="100000"/>
              </a:lnSpc>
              <a:spcBef>
                <a:spcPts val="994"/>
              </a:spcBef>
              <a:buClr>
                <a:srgbClr val="323F50"/>
              </a:buClr>
              <a:buFont typeface="Wingdings"/>
              <a:buChar char=""/>
              <a:tabLst>
                <a:tab pos="1619885" algn="l"/>
                <a:tab pos="3159125" algn="l"/>
              </a:tabLst>
            </a:pP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nues</a:t>
            </a:r>
            <a:r>
              <a:rPr sz="24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</a:t>
            </a:r>
            <a:r>
              <a:rPr sz="2400" spc="-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very/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egr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atio</a:t>
            </a:r>
            <a:r>
              <a:rPr sz="24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429288"/>
            <a:ext cx="44970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7864" algn="l"/>
              </a:tabLst>
            </a:pP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</a:t>
            </a:r>
            <a:r>
              <a:rPr sz="4000" spc="-1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0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sz="4000" spc="-1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</a:t>
            </a:r>
            <a:r>
              <a:rPr sz="4000" spc="-1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5" y="1450394"/>
            <a:ext cx="31591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79245" algn="l"/>
              </a:tabLst>
            </a:pPr>
            <a:r>
              <a:rPr sz="32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32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97707" y="4131564"/>
            <a:ext cx="1577340" cy="1877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45993" y="1437694"/>
            <a:ext cx="31591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79245" algn="l"/>
              </a:tabLst>
            </a:pPr>
            <a:r>
              <a:rPr sz="32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32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27292" y="3698747"/>
            <a:ext cx="1987296" cy="1955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7545" y="2337938"/>
            <a:ext cx="3605529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sz="20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000" spc="-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cker </a:t>
            </a:r>
            <a:r>
              <a:rPr sz="2000" spc="-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</a:t>
            </a:r>
            <a:r>
              <a:rPr sz="20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000" spc="-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ual</a:t>
            </a:r>
            <a:r>
              <a:rPr sz="20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sts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nage</a:t>
            </a:r>
            <a:r>
              <a:rPr sz="20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sz="20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sz="2000" spc="-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-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sz="20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spc="-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8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2000" spc="114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1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ands.</a:t>
            </a:r>
            <a:r>
              <a:rPr sz="2000" spc="-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8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</a:t>
            </a:r>
            <a:r>
              <a:rPr sz="20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20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0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cker </a:t>
            </a:r>
            <a:r>
              <a:rPr sz="20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sz="20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sz="20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spc="-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ocal</a:t>
            </a:r>
            <a:r>
              <a:rPr sz="20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sz="2000" b="1" spc="-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1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sz="2000" b="1" spc="-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000" b="1" spc="-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b="1" spc="-8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b="1" spc="-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sz="2000" spc="1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5996" y="2337933"/>
            <a:ext cx="291782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sz="2000" b="1" spc="-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1" spc="-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</a:t>
            </a:r>
            <a:r>
              <a:rPr sz="2000" b="1" spc="-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cker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sz="2000" spc="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spc="-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-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cation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2000" b="1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2000" spc="114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1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429288"/>
            <a:ext cx="44970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7864" algn="l"/>
              </a:tabLst>
            </a:pP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</a:t>
            </a:r>
            <a:r>
              <a:rPr sz="4000" spc="-1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0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sz="4000" spc="-1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</a:t>
            </a:r>
            <a:r>
              <a:rPr sz="4000" spc="-1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97707" y="4131564"/>
            <a:ext cx="1577340" cy="1877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7292" y="3698747"/>
            <a:ext cx="1987296" cy="1955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3000"/>
            <a:ext cx="91440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429288"/>
            <a:ext cx="700913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7864" algn="l"/>
              </a:tabLst>
            </a:pP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</a:t>
            </a:r>
            <a:r>
              <a:rPr sz="4000" spc="-1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0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sz="4000" spc="-1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</a:t>
            </a:r>
            <a:r>
              <a:rPr sz="4000" spc="-1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spc="-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spc="-25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0" spc="-1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nt’d</a:t>
            </a:r>
            <a:r>
              <a:rPr lang="en-US"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5" y="1450394"/>
            <a:ext cx="27114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79245" algn="l"/>
              </a:tabLst>
            </a:pPr>
            <a:r>
              <a:rPr sz="32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3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5" y="2326996"/>
            <a:ext cx="2881630" cy="2487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460"/>
              </a:lnSpc>
              <a:buClr>
                <a:srgbClr val="323F50"/>
              </a:buClr>
              <a:buSzPct val="95238"/>
              <a:buFont typeface="Wingdings"/>
              <a:buChar char=""/>
              <a:tabLst>
                <a:tab pos="355600" algn="l"/>
              </a:tabLst>
            </a:pPr>
            <a:r>
              <a:rPr sz="2100" spc="-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</a:t>
            </a:r>
            <a:r>
              <a:rPr sz="2100" spc="-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100" spc="-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sz="2100" spc="-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nagement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ts val="2400"/>
              </a:lnSpc>
              <a:buClr>
                <a:srgbClr val="323F50"/>
              </a:buClr>
              <a:buSzPct val="95238"/>
              <a:buFont typeface="Wingdings"/>
              <a:buChar char=""/>
              <a:tabLst>
                <a:tab pos="355600" algn="l"/>
              </a:tabLst>
            </a:pPr>
            <a:r>
              <a:rPr sz="2100" spc="-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</a:t>
            </a:r>
            <a:r>
              <a:rPr sz="2100" spc="-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ts val="2400"/>
              </a:lnSpc>
              <a:buClr>
                <a:srgbClr val="323F50"/>
              </a:buClr>
              <a:buSzPct val="95238"/>
              <a:buFont typeface="Wingdings"/>
              <a:buChar char=""/>
              <a:tabLst>
                <a:tab pos="355600" algn="l"/>
              </a:tabLst>
            </a:pPr>
            <a:r>
              <a:rPr sz="21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100" spc="-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spc="-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spc="-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toring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ts val="2400"/>
              </a:lnSpc>
              <a:buClr>
                <a:srgbClr val="323F50"/>
              </a:buClr>
              <a:buSzPct val="95238"/>
              <a:buFont typeface="Wingdings"/>
              <a:buChar char=""/>
              <a:tabLst>
                <a:tab pos="355600" algn="l"/>
              </a:tabLst>
            </a:pPr>
            <a:r>
              <a:rPr sz="21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100" spc="-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lti</a:t>
            </a:r>
            <a:r>
              <a:rPr sz="2100" spc="-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1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100" spc="-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100" spc="-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00" spc="-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00" spc="-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00" spc="-1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100" spc="-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100" spc="-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00" spc="-1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100" spc="-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ts val="2400"/>
              </a:lnSpc>
              <a:buClr>
                <a:srgbClr val="323F50"/>
              </a:buClr>
              <a:buSzPct val="95238"/>
              <a:buFont typeface="Wingdings"/>
              <a:buChar char=""/>
              <a:tabLst>
                <a:tab pos="355600" algn="l"/>
              </a:tabLst>
            </a:pPr>
            <a:r>
              <a:rPr sz="2100" spc="-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sz="2100" spc="-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sz="2100" spc="-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100" spc="-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overy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ts val="2400"/>
              </a:lnSpc>
              <a:buClr>
                <a:srgbClr val="323F50"/>
              </a:buClr>
              <a:buSzPct val="95238"/>
              <a:buFont typeface="Wingdings"/>
              <a:buChar char=""/>
              <a:tabLst>
                <a:tab pos="355600" algn="l"/>
              </a:tabLst>
            </a:pPr>
            <a:r>
              <a:rPr sz="2100" spc="-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</a:t>
            </a:r>
            <a:r>
              <a:rPr sz="2100" spc="-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00" spc="-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</a:t>
            </a:r>
            <a:r>
              <a:rPr sz="21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spc="-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100" spc="-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spc="-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ts val="2400"/>
              </a:lnSpc>
              <a:buClr>
                <a:srgbClr val="323F50"/>
              </a:buClr>
              <a:buSzPct val="95238"/>
              <a:buFont typeface="Wingdings"/>
              <a:buChar char=""/>
              <a:tabLst>
                <a:tab pos="355600" algn="l"/>
              </a:tabLst>
            </a:pPr>
            <a:r>
              <a:rPr sz="21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r>
              <a:rPr sz="21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100" spc="-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rity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ts val="2460"/>
              </a:lnSpc>
              <a:buClr>
                <a:srgbClr val="323F50"/>
              </a:buClr>
              <a:buSzPct val="95238"/>
              <a:buFont typeface="Wingdings"/>
              <a:buChar char=""/>
              <a:tabLst>
                <a:tab pos="355600" algn="l"/>
              </a:tabLst>
            </a:pPr>
            <a:r>
              <a:rPr sz="2100" spc="-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  <a:r>
              <a:rPr sz="2100" spc="-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sz="2100" spc="-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</a:t>
            </a:r>
            <a:r>
              <a:rPr sz="21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96128" y="1822704"/>
            <a:ext cx="2950464" cy="2907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2807" y="2040635"/>
            <a:ext cx="2001012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21229" y="2757033"/>
            <a:ext cx="3622040" cy="91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-40" dirty="0" smtClean="0">
                <a:solidFill>
                  <a:srgbClr val="595959"/>
                </a:solidFill>
                <a:latin typeface="Consolas"/>
                <a:cs typeface="Consolas"/>
              </a:rPr>
              <a:t>Docker Containers</a:t>
            </a:r>
            <a:endParaRPr sz="2800" dirty="0">
              <a:latin typeface="Consolas"/>
              <a:cs typeface="Consolas"/>
            </a:endParaRPr>
          </a:p>
          <a:p>
            <a:pPr marL="551815">
              <a:lnSpc>
                <a:spcPct val="100000"/>
              </a:lnSpc>
              <a:spcBef>
                <a:spcPts val="405"/>
              </a:spcBef>
            </a:pP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440223"/>
            <a:ext cx="679894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68475" algn="l"/>
                <a:tab pos="4276090" algn="l"/>
              </a:tabLst>
            </a:pPr>
            <a:r>
              <a:rPr sz="3600" spc="-20" dirty="0">
                <a:solidFill>
                  <a:srgbClr val="595959"/>
                </a:solidFill>
                <a:latin typeface="Consolas"/>
                <a:cs typeface="Consolas"/>
              </a:rPr>
              <a:t>Do</a:t>
            </a:r>
            <a:r>
              <a:rPr sz="3600" spc="-30" dirty="0">
                <a:solidFill>
                  <a:srgbClr val="595959"/>
                </a:solidFill>
                <a:latin typeface="Consolas"/>
                <a:cs typeface="Consolas"/>
              </a:rPr>
              <a:t>c</a:t>
            </a:r>
            <a:r>
              <a:rPr sz="3600" spc="-20" dirty="0">
                <a:solidFill>
                  <a:srgbClr val="595959"/>
                </a:solidFill>
                <a:latin typeface="Consolas"/>
                <a:cs typeface="Consolas"/>
              </a:rPr>
              <a:t>k</a:t>
            </a:r>
            <a:r>
              <a:rPr sz="3600" spc="-30" dirty="0">
                <a:solidFill>
                  <a:srgbClr val="595959"/>
                </a:solidFill>
                <a:latin typeface="Consolas"/>
                <a:cs typeface="Consolas"/>
              </a:rPr>
              <a:t>e</a:t>
            </a:r>
            <a:r>
              <a:rPr sz="3600" spc="-20" dirty="0">
                <a:solidFill>
                  <a:srgbClr val="595959"/>
                </a:solidFill>
                <a:latin typeface="Consolas"/>
                <a:cs typeface="Consolas"/>
              </a:rPr>
              <a:t>r</a:t>
            </a:r>
            <a:r>
              <a:rPr sz="36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3600" spc="-20" dirty="0">
                <a:solidFill>
                  <a:srgbClr val="595959"/>
                </a:solidFill>
                <a:latin typeface="Consolas"/>
                <a:cs typeface="Consolas"/>
              </a:rPr>
              <a:t>C</a:t>
            </a:r>
            <a:r>
              <a:rPr sz="3600" spc="-30" dirty="0">
                <a:solidFill>
                  <a:srgbClr val="595959"/>
                </a:solidFill>
                <a:latin typeface="Consolas"/>
                <a:cs typeface="Consolas"/>
              </a:rPr>
              <a:t>o</a:t>
            </a:r>
            <a:r>
              <a:rPr sz="3600" spc="-20" dirty="0">
                <a:solidFill>
                  <a:srgbClr val="595959"/>
                </a:solidFill>
                <a:latin typeface="Consolas"/>
                <a:cs typeface="Consolas"/>
              </a:rPr>
              <a:t>n</a:t>
            </a:r>
            <a:r>
              <a:rPr sz="3600" spc="-30" dirty="0">
                <a:solidFill>
                  <a:srgbClr val="595959"/>
                </a:solidFill>
                <a:latin typeface="Consolas"/>
                <a:cs typeface="Consolas"/>
              </a:rPr>
              <a:t>ta</a:t>
            </a:r>
            <a:r>
              <a:rPr sz="3600" spc="-20" dirty="0">
                <a:solidFill>
                  <a:srgbClr val="595959"/>
                </a:solidFill>
                <a:latin typeface="Consolas"/>
                <a:cs typeface="Consolas"/>
              </a:rPr>
              <a:t>in</a:t>
            </a:r>
            <a:r>
              <a:rPr sz="3600" spc="-30" dirty="0">
                <a:solidFill>
                  <a:srgbClr val="595959"/>
                </a:solidFill>
                <a:latin typeface="Consolas"/>
                <a:cs typeface="Consolas"/>
              </a:rPr>
              <a:t>e</a:t>
            </a:r>
            <a:r>
              <a:rPr sz="3600" spc="-20" dirty="0">
                <a:solidFill>
                  <a:srgbClr val="595959"/>
                </a:solidFill>
                <a:latin typeface="Consolas"/>
                <a:cs typeface="Consolas"/>
              </a:rPr>
              <a:t>r</a:t>
            </a:r>
            <a:r>
              <a:rPr sz="36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3600" spc="-30" dirty="0">
                <a:solidFill>
                  <a:srgbClr val="595959"/>
                </a:solidFill>
                <a:latin typeface="Consolas"/>
                <a:cs typeface="Consolas"/>
              </a:rPr>
              <a:t>M</a:t>
            </a:r>
            <a:r>
              <a:rPr sz="3600" spc="-20" dirty="0">
                <a:solidFill>
                  <a:srgbClr val="595959"/>
                </a:solidFill>
                <a:latin typeface="Consolas"/>
                <a:cs typeface="Consolas"/>
              </a:rPr>
              <a:t>an</a:t>
            </a:r>
            <a:r>
              <a:rPr sz="3600" spc="-30" dirty="0">
                <a:solidFill>
                  <a:srgbClr val="595959"/>
                </a:solidFill>
                <a:latin typeface="Consolas"/>
                <a:cs typeface="Consolas"/>
              </a:rPr>
              <a:t>a</a:t>
            </a:r>
            <a:r>
              <a:rPr sz="3600" spc="-20" dirty="0">
                <a:solidFill>
                  <a:srgbClr val="595959"/>
                </a:solidFill>
                <a:latin typeface="Consolas"/>
                <a:cs typeface="Consolas"/>
              </a:rPr>
              <a:t>g</a:t>
            </a:r>
            <a:r>
              <a:rPr sz="3600" spc="-30" dirty="0">
                <a:solidFill>
                  <a:srgbClr val="595959"/>
                </a:solidFill>
                <a:latin typeface="Consolas"/>
                <a:cs typeface="Consolas"/>
              </a:rPr>
              <a:t>em</a:t>
            </a:r>
            <a:r>
              <a:rPr sz="3600" spc="-20" dirty="0">
                <a:solidFill>
                  <a:srgbClr val="595959"/>
                </a:solidFill>
                <a:latin typeface="Consolas"/>
                <a:cs typeface="Consolas"/>
              </a:rPr>
              <a:t>ent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5" y="1533410"/>
            <a:ext cx="3573145" cy="310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348615" indent="-228600">
              <a:lnSpc>
                <a:spcPct val="100000"/>
              </a:lnSpc>
              <a:buClr>
                <a:srgbClr val="212A35"/>
              </a:buClr>
              <a:buFont typeface="Arial"/>
              <a:buChar char="•"/>
              <a:tabLst>
                <a:tab pos="241300" algn="l"/>
              </a:tabLst>
            </a:pPr>
            <a:r>
              <a:rPr sz="2000" spc="-40" dirty="0">
                <a:solidFill>
                  <a:srgbClr val="212A35"/>
                </a:solidFill>
                <a:latin typeface="Cambria"/>
                <a:cs typeface="Cambria"/>
              </a:rPr>
              <a:t>A</a:t>
            </a:r>
            <a:r>
              <a:rPr sz="2000" spc="2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212A35"/>
                </a:solidFill>
                <a:latin typeface="Cambria"/>
                <a:cs typeface="Cambria"/>
              </a:rPr>
              <a:t>co</a:t>
            </a:r>
            <a:r>
              <a:rPr sz="2000" spc="40" dirty="0">
                <a:solidFill>
                  <a:srgbClr val="212A35"/>
                </a:solidFill>
                <a:latin typeface="Cambria"/>
                <a:cs typeface="Cambria"/>
              </a:rPr>
              <a:t>ntain</a:t>
            </a:r>
            <a:r>
              <a:rPr sz="2000" spc="35" dirty="0">
                <a:solidFill>
                  <a:srgbClr val="212A35"/>
                </a:solidFill>
                <a:latin typeface="Cambria"/>
                <a:cs typeface="Cambria"/>
              </a:rPr>
              <a:t>e</a:t>
            </a:r>
            <a:r>
              <a:rPr sz="2000" spc="-35" dirty="0">
                <a:solidFill>
                  <a:srgbClr val="212A35"/>
                </a:solidFill>
                <a:latin typeface="Cambria"/>
                <a:cs typeface="Cambria"/>
              </a:rPr>
              <a:t>r</a:t>
            </a:r>
            <a:r>
              <a:rPr sz="2000" spc="5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A35"/>
                </a:solidFill>
                <a:latin typeface="Cambria"/>
                <a:cs typeface="Cambria"/>
              </a:rPr>
              <a:t>is</a:t>
            </a:r>
            <a:r>
              <a:rPr sz="2000" spc="15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212A35"/>
                </a:solidFill>
                <a:latin typeface="Cambria"/>
                <a:cs typeface="Cambria"/>
              </a:rPr>
              <a:t>the</a:t>
            </a:r>
            <a:r>
              <a:rPr sz="2000" spc="1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212A35"/>
                </a:solidFill>
                <a:latin typeface="Cambria"/>
                <a:cs typeface="Cambria"/>
              </a:rPr>
              <a:t>runtime</a:t>
            </a:r>
            <a:r>
              <a:rPr sz="2000" spc="2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12A35"/>
                </a:solidFill>
                <a:latin typeface="Cambria"/>
                <a:cs typeface="Cambria"/>
              </a:rPr>
              <a:t>i</a:t>
            </a:r>
            <a:r>
              <a:rPr sz="2000" dirty="0">
                <a:solidFill>
                  <a:srgbClr val="212A35"/>
                </a:solidFill>
                <a:latin typeface="Cambria"/>
                <a:cs typeface="Cambria"/>
              </a:rPr>
              <a:t>n</a:t>
            </a:r>
            <a:r>
              <a:rPr sz="2000" spc="45" dirty="0">
                <a:solidFill>
                  <a:srgbClr val="212A35"/>
                </a:solidFill>
                <a:latin typeface="Cambria"/>
                <a:cs typeface="Cambria"/>
              </a:rPr>
              <a:t>stanc</a:t>
            </a:r>
            <a:r>
              <a:rPr sz="2000" spc="55" dirty="0">
                <a:solidFill>
                  <a:srgbClr val="212A35"/>
                </a:solidFill>
                <a:latin typeface="Cambria"/>
                <a:cs typeface="Cambria"/>
              </a:rPr>
              <a:t>e</a:t>
            </a:r>
            <a:r>
              <a:rPr sz="2000" spc="15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212A35"/>
                </a:solidFill>
                <a:latin typeface="Cambria"/>
                <a:cs typeface="Cambria"/>
              </a:rPr>
              <a:t>o</a:t>
            </a:r>
            <a:r>
              <a:rPr sz="2000" spc="45" dirty="0">
                <a:solidFill>
                  <a:srgbClr val="212A35"/>
                </a:solidFill>
                <a:latin typeface="Cambria"/>
                <a:cs typeface="Cambria"/>
              </a:rPr>
              <a:t>f</a:t>
            </a:r>
            <a:r>
              <a:rPr sz="2000" spc="25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212A35"/>
                </a:solidFill>
                <a:latin typeface="Cambria"/>
                <a:cs typeface="Cambria"/>
              </a:rPr>
              <a:t>an</a:t>
            </a:r>
            <a:r>
              <a:rPr sz="2000" spc="2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12A35"/>
                </a:solidFill>
                <a:latin typeface="Cambria"/>
                <a:cs typeface="Cambria"/>
              </a:rPr>
              <a:t>i</a:t>
            </a:r>
            <a:r>
              <a:rPr sz="2000" spc="130" dirty="0">
                <a:solidFill>
                  <a:srgbClr val="212A35"/>
                </a:solidFill>
                <a:latin typeface="Cambria"/>
                <a:cs typeface="Cambria"/>
              </a:rPr>
              <a:t>m</a:t>
            </a:r>
            <a:r>
              <a:rPr sz="2000" spc="80" dirty="0">
                <a:solidFill>
                  <a:srgbClr val="212A35"/>
                </a:solidFill>
                <a:latin typeface="Cambria"/>
                <a:cs typeface="Cambria"/>
              </a:rPr>
              <a:t>a</a:t>
            </a:r>
            <a:r>
              <a:rPr sz="2000" spc="60" dirty="0">
                <a:solidFill>
                  <a:srgbClr val="212A35"/>
                </a:solidFill>
                <a:latin typeface="Cambria"/>
                <a:cs typeface="Cambria"/>
              </a:rPr>
              <a:t>g</a:t>
            </a:r>
            <a:r>
              <a:rPr sz="2000" spc="70" dirty="0">
                <a:solidFill>
                  <a:srgbClr val="212A35"/>
                </a:solidFill>
                <a:latin typeface="Cambria"/>
                <a:cs typeface="Cambria"/>
              </a:rPr>
              <a:t>e</a:t>
            </a:r>
            <a:r>
              <a:rPr sz="2000" spc="125" dirty="0">
                <a:solidFill>
                  <a:srgbClr val="212A35"/>
                </a:solidFill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241300" marR="414655" indent="-228600">
              <a:lnSpc>
                <a:spcPct val="100000"/>
              </a:lnSpc>
              <a:spcBef>
                <a:spcPts val="994"/>
              </a:spcBef>
              <a:buClr>
                <a:srgbClr val="212A35"/>
              </a:buClr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212A35"/>
                </a:solidFill>
                <a:latin typeface="Cambria"/>
                <a:cs typeface="Cambria"/>
              </a:rPr>
              <a:t>We</a:t>
            </a:r>
            <a:r>
              <a:rPr sz="2000" spc="2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212A35"/>
                </a:solidFill>
                <a:latin typeface="Cambria"/>
                <a:cs typeface="Cambria"/>
              </a:rPr>
              <a:t>c</a:t>
            </a:r>
            <a:r>
              <a:rPr sz="2000" spc="70" dirty="0">
                <a:solidFill>
                  <a:srgbClr val="212A35"/>
                </a:solidFill>
                <a:latin typeface="Cambria"/>
                <a:cs typeface="Cambria"/>
              </a:rPr>
              <a:t>an</a:t>
            </a:r>
            <a:r>
              <a:rPr sz="2000" spc="2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12A35"/>
                </a:solidFill>
                <a:latin typeface="Cambria"/>
                <a:cs typeface="Cambria"/>
              </a:rPr>
              <a:t>s</a:t>
            </a:r>
            <a:r>
              <a:rPr sz="2000" spc="30" dirty="0">
                <a:solidFill>
                  <a:srgbClr val="212A35"/>
                </a:solidFill>
                <a:latin typeface="Cambria"/>
                <a:cs typeface="Cambria"/>
              </a:rPr>
              <a:t>t</a:t>
            </a:r>
            <a:r>
              <a:rPr sz="2000" spc="50" dirty="0">
                <a:solidFill>
                  <a:srgbClr val="212A35"/>
                </a:solidFill>
                <a:latin typeface="Cambria"/>
                <a:cs typeface="Cambria"/>
              </a:rPr>
              <a:t>a</a:t>
            </a:r>
            <a:r>
              <a:rPr sz="2000" spc="-15" dirty="0">
                <a:solidFill>
                  <a:srgbClr val="212A35"/>
                </a:solidFill>
                <a:latin typeface="Cambria"/>
                <a:cs typeface="Cambria"/>
              </a:rPr>
              <a:t>rt</a:t>
            </a:r>
            <a:r>
              <a:rPr sz="2000" spc="1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212A35"/>
                </a:solidFill>
                <a:latin typeface="Cambria"/>
                <a:cs typeface="Cambria"/>
              </a:rPr>
              <a:t>on</a:t>
            </a:r>
            <a:r>
              <a:rPr sz="2000" spc="85" dirty="0">
                <a:solidFill>
                  <a:srgbClr val="212A35"/>
                </a:solidFill>
                <a:latin typeface="Cambria"/>
                <a:cs typeface="Cambria"/>
              </a:rPr>
              <a:t>e</a:t>
            </a:r>
            <a:r>
              <a:rPr sz="2000" spc="2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12A35"/>
                </a:solidFill>
                <a:latin typeface="Cambria"/>
                <a:cs typeface="Cambria"/>
              </a:rPr>
              <a:t>o</a:t>
            </a:r>
            <a:r>
              <a:rPr sz="2000" spc="20" dirty="0">
                <a:solidFill>
                  <a:srgbClr val="212A35"/>
                </a:solidFill>
                <a:latin typeface="Cambria"/>
                <a:cs typeface="Cambria"/>
              </a:rPr>
              <a:t>r</a:t>
            </a:r>
            <a:r>
              <a:rPr sz="2000" spc="2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212A35"/>
                </a:solidFill>
                <a:latin typeface="Cambria"/>
                <a:cs typeface="Cambria"/>
              </a:rPr>
              <a:t>more</a:t>
            </a:r>
            <a:r>
              <a:rPr sz="2000" spc="3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212A35"/>
                </a:solidFill>
                <a:latin typeface="Cambria"/>
                <a:cs typeface="Cambria"/>
              </a:rPr>
              <a:t>co</a:t>
            </a:r>
            <a:r>
              <a:rPr sz="2000" spc="40" dirty="0">
                <a:solidFill>
                  <a:srgbClr val="212A35"/>
                </a:solidFill>
                <a:latin typeface="Cambria"/>
                <a:cs typeface="Cambria"/>
              </a:rPr>
              <a:t>ntain</a:t>
            </a:r>
            <a:r>
              <a:rPr sz="2000" spc="35" dirty="0">
                <a:solidFill>
                  <a:srgbClr val="212A35"/>
                </a:solidFill>
                <a:latin typeface="Cambria"/>
                <a:cs typeface="Cambria"/>
              </a:rPr>
              <a:t>e</a:t>
            </a:r>
            <a:r>
              <a:rPr sz="2000" dirty="0">
                <a:solidFill>
                  <a:srgbClr val="212A35"/>
                </a:solidFill>
                <a:latin typeface="Cambria"/>
                <a:cs typeface="Cambria"/>
              </a:rPr>
              <a:t>rs</a:t>
            </a:r>
            <a:r>
              <a:rPr sz="200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212A35"/>
                </a:solidFill>
                <a:latin typeface="Cambria"/>
                <a:cs typeface="Cambria"/>
              </a:rPr>
              <a:t>fro</a:t>
            </a:r>
            <a:r>
              <a:rPr sz="2000" spc="95" dirty="0">
                <a:solidFill>
                  <a:srgbClr val="212A35"/>
                </a:solidFill>
                <a:latin typeface="Cambria"/>
                <a:cs typeface="Cambria"/>
              </a:rPr>
              <a:t>m</a:t>
            </a:r>
            <a:r>
              <a:rPr sz="2000" spc="2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212A35"/>
                </a:solidFill>
                <a:latin typeface="Cambria"/>
                <a:cs typeface="Cambria"/>
              </a:rPr>
              <a:t>a</a:t>
            </a:r>
            <a:r>
              <a:rPr sz="2000" spc="2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A35"/>
                </a:solidFill>
                <a:latin typeface="Cambria"/>
                <a:cs typeface="Cambria"/>
              </a:rPr>
              <a:t>s</a:t>
            </a:r>
            <a:r>
              <a:rPr sz="2000" spc="-10" dirty="0">
                <a:solidFill>
                  <a:srgbClr val="212A35"/>
                </a:solidFill>
                <a:latin typeface="Cambria"/>
                <a:cs typeface="Cambria"/>
              </a:rPr>
              <a:t>i</a:t>
            </a:r>
            <a:r>
              <a:rPr sz="2000" spc="45" dirty="0">
                <a:solidFill>
                  <a:srgbClr val="212A35"/>
                </a:solidFill>
                <a:latin typeface="Cambria"/>
                <a:cs typeface="Cambria"/>
              </a:rPr>
              <a:t>ngle</a:t>
            </a:r>
            <a:r>
              <a:rPr sz="2000" spc="25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212A35"/>
                </a:solidFill>
                <a:latin typeface="Cambria"/>
                <a:cs typeface="Cambria"/>
              </a:rPr>
              <a:t>image.</a:t>
            </a:r>
            <a:endParaRPr sz="2000">
              <a:latin typeface="Cambria"/>
              <a:cs typeface="Cambria"/>
            </a:endParaRPr>
          </a:p>
          <a:p>
            <a:pPr marL="241300" marR="5080" indent="-228600">
              <a:lnSpc>
                <a:spcPct val="100000"/>
              </a:lnSpc>
              <a:spcBef>
                <a:spcPts val="1010"/>
              </a:spcBef>
              <a:buClr>
                <a:srgbClr val="212A35"/>
              </a:buClr>
              <a:buFont typeface="Arial"/>
              <a:buChar char="•"/>
              <a:tabLst>
                <a:tab pos="241300" algn="l"/>
              </a:tabLst>
            </a:pPr>
            <a:r>
              <a:rPr sz="2000" spc="45" dirty="0">
                <a:solidFill>
                  <a:srgbClr val="212A35"/>
                </a:solidFill>
                <a:latin typeface="Cambria"/>
                <a:cs typeface="Cambria"/>
              </a:rPr>
              <a:t>Contain</a:t>
            </a:r>
            <a:r>
              <a:rPr sz="2000" spc="35" dirty="0">
                <a:solidFill>
                  <a:srgbClr val="212A35"/>
                </a:solidFill>
                <a:latin typeface="Cambria"/>
                <a:cs typeface="Cambria"/>
              </a:rPr>
              <a:t>e</a:t>
            </a:r>
            <a:r>
              <a:rPr sz="2000" dirty="0">
                <a:solidFill>
                  <a:srgbClr val="212A35"/>
                </a:solidFill>
                <a:latin typeface="Cambria"/>
                <a:cs typeface="Cambria"/>
              </a:rPr>
              <a:t>rs</a:t>
            </a:r>
            <a:r>
              <a:rPr sz="2000" spc="-1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212A35"/>
                </a:solidFill>
                <a:latin typeface="Cambria"/>
                <a:cs typeface="Cambria"/>
              </a:rPr>
              <a:t>run</a:t>
            </a:r>
            <a:r>
              <a:rPr sz="2000" spc="1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212A35"/>
                </a:solidFill>
                <a:latin typeface="Cambria"/>
                <a:cs typeface="Cambria"/>
              </a:rPr>
              <a:t>u</a:t>
            </a:r>
            <a:r>
              <a:rPr sz="2000" spc="55" dirty="0">
                <a:solidFill>
                  <a:srgbClr val="212A35"/>
                </a:solidFill>
                <a:latin typeface="Cambria"/>
                <a:cs typeface="Cambria"/>
              </a:rPr>
              <a:t>n</a:t>
            </a:r>
            <a:r>
              <a:rPr sz="2000" spc="-25" dirty="0">
                <a:solidFill>
                  <a:srgbClr val="212A35"/>
                </a:solidFill>
                <a:latin typeface="Cambria"/>
                <a:cs typeface="Cambria"/>
              </a:rPr>
              <a:t>til</a:t>
            </a:r>
            <a:r>
              <a:rPr sz="2000" spc="15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212A35"/>
                </a:solidFill>
                <a:latin typeface="Cambria"/>
                <a:cs typeface="Cambria"/>
              </a:rPr>
              <a:t>the</a:t>
            </a:r>
            <a:r>
              <a:rPr sz="2000" spc="3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212A35"/>
                </a:solidFill>
                <a:latin typeface="Cambria"/>
                <a:cs typeface="Cambria"/>
              </a:rPr>
              <a:t>co</a:t>
            </a:r>
            <a:r>
              <a:rPr sz="2000" spc="114" dirty="0">
                <a:solidFill>
                  <a:srgbClr val="212A35"/>
                </a:solidFill>
                <a:latin typeface="Cambria"/>
                <a:cs typeface="Cambria"/>
              </a:rPr>
              <a:t>m</a:t>
            </a:r>
            <a:r>
              <a:rPr sz="2000" spc="120" dirty="0">
                <a:solidFill>
                  <a:srgbClr val="212A35"/>
                </a:solidFill>
                <a:latin typeface="Cambria"/>
                <a:cs typeface="Cambria"/>
              </a:rPr>
              <a:t>m</a:t>
            </a:r>
            <a:r>
              <a:rPr sz="2000" spc="60" dirty="0">
                <a:solidFill>
                  <a:srgbClr val="212A35"/>
                </a:solidFill>
                <a:latin typeface="Cambria"/>
                <a:cs typeface="Cambria"/>
              </a:rPr>
              <a:t>and</a:t>
            </a:r>
            <a:r>
              <a:rPr sz="2000" spc="-1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12A35"/>
                </a:solidFill>
                <a:latin typeface="Cambria"/>
                <a:cs typeface="Cambria"/>
              </a:rPr>
              <a:t>they</a:t>
            </a:r>
            <a:r>
              <a:rPr sz="2000" spc="2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212A35"/>
                </a:solidFill>
                <a:latin typeface="Cambria"/>
                <a:cs typeface="Cambria"/>
              </a:rPr>
              <a:t>are</a:t>
            </a:r>
            <a:r>
              <a:rPr sz="2000" spc="15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212A35"/>
                </a:solidFill>
                <a:latin typeface="Cambria"/>
                <a:cs typeface="Cambria"/>
              </a:rPr>
              <a:t>e</a:t>
            </a:r>
            <a:r>
              <a:rPr sz="2000" spc="55" dirty="0">
                <a:solidFill>
                  <a:srgbClr val="212A35"/>
                </a:solidFill>
                <a:latin typeface="Cambria"/>
                <a:cs typeface="Cambria"/>
              </a:rPr>
              <a:t>xecu</a:t>
            </a:r>
            <a:r>
              <a:rPr sz="2000" spc="15" dirty="0">
                <a:solidFill>
                  <a:srgbClr val="212A35"/>
                </a:solidFill>
                <a:latin typeface="Cambria"/>
                <a:cs typeface="Cambria"/>
              </a:rPr>
              <a:t>ting</a:t>
            </a:r>
            <a:r>
              <a:rPr sz="2000" spc="1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212A35"/>
                </a:solidFill>
                <a:latin typeface="Cambria"/>
                <a:cs typeface="Cambria"/>
              </a:rPr>
              <a:t>exits.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lr>
                <a:srgbClr val="212A35"/>
              </a:buClr>
              <a:buFont typeface="Arial"/>
              <a:buChar char="•"/>
              <a:tabLst>
                <a:tab pos="241300" algn="l"/>
              </a:tabLst>
            </a:pPr>
            <a:r>
              <a:rPr sz="2000" spc="75" dirty="0">
                <a:solidFill>
                  <a:srgbClr val="212A35"/>
                </a:solidFill>
                <a:latin typeface="Cambria"/>
                <a:cs typeface="Cambria"/>
              </a:rPr>
              <a:t>Co</a:t>
            </a:r>
            <a:r>
              <a:rPr sz="2000" spc="65" dirty="0">
                <a:solidFill>
                  <a:srgbClr val="212A35"/>
                </a:solidFill>
                <a:latin typeface="Cambria"/>
                <a:cs typeface="Cambria"/>
              </a:rPr>
              <a:t>n</a:t>
            </a:r>
            <a:r>
              <a:rPr sz="2000" spc="40" dirty="0">
                <a:solidFill>
                  <a:srgbClr val="212A35"/>
                </a:solidFill>
                <a:latin typeface="Cambria"/>
                <a:cs typeface="Cambria"/>
              </a:rPr>
              <a:t>ta</a:t>
            </a:r>
            <a:r>
              <a:rPr sz="2000" spc="5" dirty="0">
                <a:solidFill>
                  <a:srgbClr val="212A35"/>
                </a:solidFill>
                <a:latin typeface="Cambria"/>
                <a:cs typeface="Cambria"/>
              </a:rPr>
              <a:t>i</a:t>
            </a:r>
            <a:r>
              <a:rPr sz="2000" dirty="0">
                <a:solidFill>
                  <a:srgbClr val="212A35"/>
                </a:solidFill>
                <a:latin typeface="Cambria"/>
                <a:cs typeface="Cambria"/>
              </a:rPr>
              <a:t>n</a:t>
            </a:r>
            <a:r>
              <a:rPr sz="2000" spc="20" dirty="0">
                <a:solidFill>
                  <a:srgbClr val="212A35"/>
                </a:solidFill>
                <a:latin typeface="Cambria"/>
                <a:cs typeface="Cambria"/>
              </a:rPr>
              <a:t>er</a:t>
            </a:r>
            <a:r>
              <a:rPr sz="2000" spc="-1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212A35"/>
                </a:solidFill>
                <a:latin typeface="Cambria"/>
                <a:cs typeface="Cambria"/>
              </a:rPr>
              <a:t>can</a:t>
            </a:r>
            <a:r>
              <a:rPr sz="2000" spc="1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212A35"/>
                </a:solidFill>
                <a:latin typeface="Cambria"/>
                <a:cs typeface="Cambria"/>
              </a:rPr>
              <a:t>p</a:t>
            </a:r>
            <a:r>
              <a:rPr sz="2000" spc="50" dirty="0">
                <a:solidFill>
                  <a:srgbClr val="212A35"/>
                </a:solidFill>
                <a:latin typeface="Cambria"/>
                <a:cs typeface="Cambria"/>
              </a:rPr>
              <a:t>e</a:t>
            </a:r>
            <a:r>
              <a:rPr sz="2000" dirty="0">
                <a:solidFill>
                  <a:srgbClr val="212A35"/>
                </a:solidFill>
                <a:latin typeface="Cambria"/>
                <a:cs typeface="Cambria"/>
              </a:rPr>
              <a:t>rsi</a:t>
            </a:r>
            <a:r>
              <a:rPr sz="2000" spc="-15" dirty="0">
                <a:solidFill>
                  <a:srgbClr val="212A35"/>
                </a:solidFill>
                <a:latin typeface="Cambria"/>
                <a:cs typeface="Cambria"/>
              </a:rPr>
              <a:t>s</a:t>
            </a:r>
            <a:r>
              <a:rPr sz="2000" dirty="0">
                <a:solidFill>
                  <a:srgbClr val="212A35"/>
                </a:solidFill>
                <a:latin typeface="Cambria"/>
                <a:cs typeface="Cambria"/>
              </a:rPr>
              <a:t>t</a:t>
            </a:r>
            <a:r>
              <a:rPr sz="2000" spc="20" dirty="0">
                <a:solidFill>
                  <a:srgbClr val="212A35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212A35"/>
                </a:solidFill>
                <a:latin typeface="Cambria"/>
                <a:cs typeface="Cambria"/>
              </a:rPr>
              <a:t>dat</a:t>
            </a:r>
            <a:r>
              <a:rPr sz="2000" spc="65" dirty="0">
                <a:solidFill>
                  <a:srgbClr val="212A35"/>
                </a:solidFill>
                <a:latin typeface="Cambria"/>
                <a:cs typeface="Cambria"/>
              </a:rPr>
              <a:t>a</a:t>
            </a:r>
            <a:r>
              <a:rPr sz="2000" spc="125" dirty="0">
                <a:solidFill>
                  <a:srgbClr val="212A35"/>
                </a:solidFill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62271" y="1684020"/>
            <a:ext cx="4407408" cy="2363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440223"/>
            <a:ext cx="328612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68475" algn="l"/>
              </a:tabLst>
            </a:pPr>
            <a:r>
              <a:rPr sz="3600" spc="-20" dirty="0">
                <a:solidFill>
                  <a:srgbClr val="595959"/>
                </a:solidFill>
                <a:latin typeface="Consolas"/>
                <a:cs typeface="Consolas"/>
              </a:rPr>
              <a:t>Do</a:t>
            </a:r>
            <a:r>
              <a:rPr sz="3600" spc="-30" dirty="0">
                <a:solidFill>
                  <a:srgbClr val="595959"/>
                </a:solidFill>
                <a:latin typeface="Consolas"/>
                <a:cs typeface="Consolas"/>
              </a:rPr>
              <a:t>c</a:t>
            </a:r>
            <a:r>
              <a:rPr sz="3600" spc="-20" dirty="0">
                <a:solidFill>
                  <a:srgbClr val="595959"/>
                </a:solidFill>
                <a:latin typeface="Consolas"/>
                <a:cs typeface="Consolas"/>
              </a:rPr>
              <a:t>k</a:t>
            </a:r>
            <a:r>
              <a:rPr sz="3600" spc="-30" dirty="0">
                <a:solidFill>
                  <a:srgbClr val="595959"/>
                </a:solidFill>
                <a:latin typeface="Consolas"/>
                <a:cs typeface="Consolas"/>
              </a:rPr>
              <a:t>e</a:t>
            </a:r>
            <a:r>
              <a:rPr sz="3600" spc="-20" dirty="0">
                <a:solidFill>
                  <a:srgbClr val="595959"/>
                </a:solidFill>
                <a:latin typeface="Consolas"/>
                <a:cs typeface="Consolas"/>
              </a:rPr>
              <a:t>r</a:t>
            </a:r>
            <a:r>
              <a:rPr sz="36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3600" spc="-20" dirty="0">
                <a:solidFill>
                  <a:srgbClr val="595959"/>
                </a:solidFill>
                <a:latin typeface="Consolas"/>
                <a:cs typeface="Consolas"/>
              </a:rPr>
              <a:t>I</a:t>
            </a:r>
            <a:r>
              <a:rPr sz="3600" spc="-30" dirty="0">
                <a:solidFill>
                  <a:srgbClr val="595959"/>
                </a:solidFill>
                <a:latin typeface="Consolas"/>
                <a:cs typeface="Consolas"/>
              </a:rPr>
              <a:t>m</a:t>
            </a:r>
            <a:r>
              <a:rPr sz="3600" spc="-20" dirty="0">
                <a:solidFill>
                  <a:srgbClr val="595959"/>
                </a:solidFill>
                <a:latin typeface="Consolas"/>
                <a:cs typeface="Consolas"/>
              </a:rPr>
              <a:t>a</a:t>
            </a:r>
            <a:r>
              <a:rPr sz="3600" spc="-30" dirty="0">
                <a:solidFill>
                  <a:srgbClr val="595959"/>
                </a:solidFill>
                <a:latin typeface="Consolas"/>
                <a:cs typeface="Consolas"/>
              </a:rPr>
              <a:t>ge</a:t>
            </a:r>
            <a:r>
              <a:rPr sz="3600" spc="-20" dirty="0">
                <a:solidFill>
                  <a:srgbClr val="595959"/>
                </a:solidFill>
                <a:latin typeface="Consolas"/>
                <a:cs typeface="Consolas"/>
              </a:rPr>
              <a:t>s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5" y="1395074"/>
            <a:ext cx="6474460" cy="145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45" dirty="0">
                <a:solidFill>
                  <a:srgbClr val="323F50"/>
                </a:solidFill>
                <a:latin typeface="Cambria"/>
                <a:cs typeface="Cambria"/>
              </a:rPr>
              <a:t>I</a:t>
            </a:r>
            <a:r>
              <a:rPr sz="2000" spc="120" dirty="0">
                <a:solidFill>
                  <a:srgbClr val="323F50"/>
                </a:solidFill>
                <a:latin typeface="Cambria"/>
                <a:cs typeface="Cambria"/>
              </a:rPr>
              <a:t>m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a</a:t>
            </a:r>
            <a:r>
              <a:rPr sz="2000" spc="70" dirty="0">
                <a:solidFill>
                  <a:srgbClr val="323F50"/>
                </a:solidFill>
                <a:latin typeface="Cambria"/>
                <a:cs typeface="Cambria"/>
              </a:rPr>
              <a:t>g</a:t>
            </a: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es</a:t>
            </a:r>
            <a:r>
              <a:rPr sz="2000" spc="-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23F50"/>
                </a:solidFill>
                <a:latin typeface="Cambria"/>
                <a:cs typeface="Cambria"/>
              </a:rPr>
              <a:t>ar</a:t>
            </a:r>
            <a:r>
              <a:rPr sz="2000" spc="85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130" dirty="0">
                <a:solidFill>
                  <a:srgbClr val="323F50"/>
                </a:solidFill>
                <a:latin typeface="Cambria"/>
                <a:cs typeface="Cambria"/>
              </a:rPr>
              <a:t>m</a:t>
            </a:r>
            <a:r>
              <a:rPr sz="2000" spc="80" dirty="0">
                <a:solidFill>
                  <a:srgbClr val="323F50"/>
                </a:solidFill>
                <a:latin typeface="Cambria"/>
                <a:cs typeface="Cambria"/>
              </a:rPr>
              <a:t>a</a:t>
            </a:r>
            <a:r>
              <a:rPr sz="2000" spc="70" dirty="0">
                <a:solidFill>
                  <a:srgbClr val="323F50"/>
                </a:solidFill>
                <a:latin typeface="Cambria"/>
                <a:cs typeface="Cambria"/>
              </a:rPr>
              <a:t>de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up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323F50"/>
                </a:solidFill>
                <a:latin typeface="Cambria"/>
                <a:cs typeface="Cambria"/>
              </a:rPr>
              <a:t>o</a:t>
            </a:r>
            <a:r>
              <a:rPr sz="2000" spc="45" dirty="0">
                <a:solidFill>
                  <a:srgbClr val="323F50"/>
                </a:solidFill>
                <a:latin typeface="Cambria"/>
                <a:cs typeface="Cambria"/>
              </a:rPr>
              <a:t>f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323F50"/>
                </a:solidFill>
                <a:latin typeface="Cambria"/>
                <a:cs typeface="Cambria"/>
              </a:rPr>
              <a:t>m</a:t>
            </a:r>
            <a:r>
              <a:rPr sz="2000" spc="30" dirty="0">
                <a:solidFill>
                  <a:srgbClr val="323F50"/>
                </a:solidFill>
                <a:latin typeface="Cambria"/>
                <a:cs typeface="Cambria"/>
              </a:rPr>
              <a:t>u</a:t>
            </a:r>
            <a:r>
              <a:rPr sz="2000" spc="5" dirty="0">
                <a:solidFill>
                  <a:srgbClr val="323F50"/>
                </a:solidFill>
                <a:latin typeface="Cambria"/>
                <a:cs typeface="Cambria"/>
              </a:rPr>
              <a:t>l</a:t>
            </a:r>
            <a:r>
              <a:rPr sz="2000" spc="15" dirty="0">
                <a:solidFill>
                  <a:srgbClr val="323F50"/>
                </a:solidFill>
                <a:latin typeface="Cambria"/>
                <a:cs typeface="Cambria"/>
              </a:rPr>
              <a:t>tiple</a:t>
            </a:r>
            <a:r>
              <a:rPr sz="2000" spc="1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23F50"/>
                </a:solidFill>
                <a:latin typeface="Cambria"/>
                <a:cs typeface="Cambria"/>
              </a:rPr>
              <a:t>layers.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30" dirty="0">
                <a:solidFill>
                  <a:srgbClr val="323F50"/>
                </a:solidFill>
                <a:latin typeface="Cambria"/>
                <a:cs typeface="Cambria"/>
              </a:rPr>
              <a:t>I</a:t>
            </a:r>
            <a:r>
              <a:rPr sz="2000" spc="130" dirty="0">
                <a:solidFill>
                  <a:srgbClr val="323F50"/>
                </a:solidFill>
                <a:latin typeface="Cambria"/>
                <a:cs typeface="Cambria"/>
              </a:rPr>
              <a:t>m</a:t>
            </a:r>
            <a:r>
              <a:rPr sz="2000" spc="80" dirty="0">
                <a:solidFill>
                  <a:srgbClr val="323F50"/>
                </a:solidFill>
                <a:latin typeface="Cambria"/>
                <a:cs typeface="Cambria"/>
              </a:rPr>
              <a:t>a</a:t>
            </a:r>
            <a:r>
              <a:rPr sz="2000" spc="50" dirty="0">
                <a:solidFill>
                  <a:srgbClr val="323F50"/>
                </a:solidFill>
                <a:latin typeface="Cambria"/>
                <a:cs typeface="Cambria"/>
              </a:rPr>
              <a:t>ges</a:t>
            </a:r>
            <a:r>
              <a:rPr sz="200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23F50"/>
                </a:solidFill>
                <a:latin typeface="Cambria"/>
                <a:cs typeface="Cambria"/>
              </a:rPr>
              <a:t>ar</a:t>
            </a:r>
            <a:r>
              <a:rPr sz="2000" spc="85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F50"/>
                </a:solidFill>
                <a:latin typeface="Cambria"/>
                <a:cs typeface="Cambria"/>
              </a:rPr>
              <a:t>l</a:t>
            </a:r>
            <a:r>
              <a:rPr sz="2000" spc="-45" dirty="0">
                <a:solidFill>
                  <a:srgbClr val="323F50"/>
                </a:solidFill>
                <a:latin typeface="Cambria"/>
                <a:cs typeface="Cambria"/>
              </a:rPr>
              <a:t>i</a:t>
            </a:r>
            <a:r>
              <a:rPr sz="2000" spc="15" dirty="0">
                <a:solidFill>
                  <a:srgbClr val="323F50"/>
                </a:solidFill>
                <a:latin typeface="Cambria"/>
                <a:cs typeface="Cambria"/>
              </a:rPr>
              <a:t>ke</a:t>
            </a:r>
            <a:r>
              <a:rPr sz="2000" spc="1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323F50"/>
                </a:solidFill>
                <a:latin typeface="Cambria"/>
                <a:cs typeface="Cambria"/>
              </a:rPr>
              <a:t>stoppe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d</a:t>
            </a:r>
            <a:r>
              <a:rPr sz="2000" spc="1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co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ntain</a:t>
            </a:r>
            <a:r>
              <a:rPr sz="2000" spc="35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rs.</a:t>
            </a:r>
            <a:endParaRPr sz="2000">
              <a:latin typeface="Cambria"/>
              <a:cs typeface="Cambria"/>
            </a:endParaRPr>
          </a:p>
          <a:p>
            <a:pPr marL="241300" marR="5080" indent="-228600">
              <a:lnSpc>
                <a:spcPts val="2400"/>
              </a:lnSpc>
              <a:spcBef>
                <a:spcPts val="1090"/>
              </a:spcBef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30" dirty="0">
                <a:solidFill>
                  <a:srgbClr val="323F50"/>
                </a:solidFill>
                <a:latin typeface="Cambria"/>
                <a:cs typeface="Cambria"/>
              </a:rPr>
              <a:t>I</a:t>
            </a:r>
            <a:r>
              <a:rPr sz="2000" spc="130" dirty="0">
                <a:solidFill>
                  <a:srgbClr val="323F50"/>
                </a:solidFill>
                <a:latin typeface="Cambria"/>
                <a:cs typeface="Cambria"/>
              </a:rPr>
              <a:t>m</a:t>
            </a:r>
            <a:r>
              <a:rPr sz="2000" spc="80" dirty="0">
                <a:solidFill>
                  <a:srgbClr val="323F50"/>
                </a:solidFill>
                <a:latin typeface="Cambria"/>
                <a:cs typeface="Cambria"/>
              </a:rPr>
              <a:t>a</a:t>
            </a:r>
            <a:r>
              <a:rPr sz="2000" spc="50" dirty="0">
                <a:solidFill>
                  <a:srgbClr val="323F50"/>
                </a:solidFill>
                <a:latin typeface="Cambria"/>
                <a:cs typeface="Cambria"/>
              </a:rPr>
              <a:t>ges</a:t>
            </a:r>
            <a:r>
              <a:rPr sz="200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23F50"/>
                </a:solidFill>
                <a:latin typeface="Cambria"/>
                <a:cs typeface="Cambria"/>
              </a:rPr>
              <a:t>ar</a:t>
            </a:r>
            <a:r>
              <a:rPr sz="2000" spc="85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co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n</a:t>
            </a:r>
            <a:r>
              <a:rPr sz="2000" spc="30" dirty="0">
                <a:solidFill>
                  <a:srgbClr val="323F50"/>
                </a:solidFill>
                <a:latin typeface="Cambria"/>
                <a:cs typeface="Cambria"/>
              </a:rPr>
              <a:t>s</a:t>
            </a:r>
            <a:r>
              <a:rPr sz="2000" spc="35" dirty="0">
                <a:solidFill>
                  <a:srgbClr val="323F50"/>
                </a:solidFill>
                <a:latin typeface="Cambria"/>
                <a:cs typeface="Cambria"/>
              </a:rPr>
              <a:t>idered</a:t>
            </a:r>
            <a:r>
              <a:rPr sz="2000" spc="2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100" b="1" spc="-90" dirty="0">
                <a:solidFill>
                  <a:srgbClr val="323F50"/>
                </a:solidFill>
                <a:latin typeface="Bookman Old Style"/>
                <a:cs typeface="Bookman Old Style"/>
              </a:rPr>
              <a:t>b</a:t>
            </a:r>
            <a:r>
              <a:rPr sz="2100" b="1" spc="-95" dirty="0">
                <a:solidFill>
                  <a:srgbClr val="323F50"/>
                </a:solidFill>
                <a:latin typeface="Bookman Old Style"/>
                <a:cs typeface="Bookman Old Style"/>
              </a:rPr>
              <a:t>u</a:t>
            </a:r>
            <a:r>
              <a:rPr sz="2100" b="1" spc="-110" dirty="0">
                <a:solidFill>
                  <a:srgbClr val="323F50"/>
                </a:solidFill>
                <a:latin typeface="Bookman Old Style"/>
                <a:cs typeface="Bookman Old Style"/>
              </a:rPr>
              <a:t>il</a:t>
            </a:r>
            <a:r>
              <a:rPr sz="2100" b="1" spc="-180" dirty="0">
                <a:solidFill>
                  <a:srgbClr val="323F50"/>
                </a:solidFill>
                <a:latin typeface="Bookman Old Style"/>
                <a:cs typeface="Bookman Old Style"/>
              </a:rPr>
              <a:t>d</a:t>
            </a:r>
            <a:r>
              <a:rPr sz="2100" b="1" spc="-114" dirty="0">
                <a:solidFill>
                  <a:srgbClr val="323F50"/>
                </a:solidFill>
                <a:latin typeface="Bookman Old Style"/>
                <a:cs typeface="Bookman Old Style"/>
              </a:rPr>
              <a:t>-</a:t>
            </a:r>
            <a:r>
              <a:rPr sz="2100" b="1" spc="-160" dirty="0">
                <a:solidFill>
                  <a:srgbClr val="323F50"/>
                </a:solidFill>
                <a:latin typeface="Bookman Old Style"/>
                <a:cs typeface="Bookman Old Style"/>
              </a:rPr>
              <a:t>t</a:t>
            </a:r>
            <a:r>
              <a:rPr sz="2100" b="1" spc="-165" dirty="0">
                <a:solidFill>
                  <a:srgbClr val="323F50"/>
                </a:solidFill>
                <a:latin typeface="Bookman Old Style"/>
                <a:cs typeface="Bookman Old Style"/>
              </a:rPr>
              <a:t>im</a:t>
            </a:r>
            <a:r>
              <a:rPr sz="2100" b="1" spc="-135" dirty="0">
                <a:solidFill>
                  <a:srgbClr val="323F50"/>
                </a:solidFill>
                <a:latin typeface="Bookman Old Style"/>
                <a:cs typeface="Bookman Old Style"/>
              </a:rPr>
              <a:t>e</a:t>
            </a:r>
            <a:r>
              <a:rPr sz="2100" b="1" spc="-4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co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n</a:t>
            </a:r>
            <a:r>
              <a:rPr sz="2000" spc="30" dirty="0">
                <a:solidFill>
                  <a:srgbClr val="323F50"/>
                </a:solidFill>
                <a:latin typeface="Cambria"/>
                <a:cs typeface="Cambria"/>
              </a:rPr>
              <a:t>s</a:t>
            </a:r>
            <a:r>
              <a:rPr sz="2000" spc="-15" dirty="0">
                <a:solidFill>
                  <a:srgbClr val="323F50"/>
                </a:solidFill>
                <a:latin typeface="Cambria"/>
                <a:cs typeface="Cambria"/>
              </a:rPr>
              <a:t>tr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u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c</a:t>
            </a:r>
            <a:r>
              <a:rPr sz="2000" spc="20" dirty="0">
                <a:solidFill>
                  <a:srgbClr val="323F50"/>
                </a:solidFill>
                <a:latin typeface="Cambria"/>
                <a:cs typeface="Cambria"/>
              </a:rPr>
              <a:t>ts</a:t>
            </a:r>
            <a:r>
              <a:rPr sz="200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323F50"/>
                </a:solidFill>
                <a:latin typeface="Cambria"/>
                <a:cs typeface="Cambria"/>
              </a:rPr>
              <a:t>whereas</a:t>
            </a:r>
            <a:r>
              <a:rPr sz="2000" spc="1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co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ntain</a:t>
            </a:r>
            <a:r>
              <a:rPr sz="2000" spc="35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000" dirty="0">
                <a:solidFill>
                  <a:srgbClr val="323F50"/>
                </a:solidFill>
                <a:latin typeface="Cambria"/>
                <a:cs typeface="Cambria"/>
              </a:rPr>
              <a:t>rs</a:t>
            </a:r>
            <a:r>
              <a:rPr sz="2000" spc="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23F50"/>
                </a:solidFill>
                <a:latin typeface="Cambria"/>
                <a:cs typeface="Cambria"/>
              </a:rPr>
              <a:t>ar</a:t>
            </a:r>
            <a:r>
              <a:rPr sz="2000" spc="85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000" spc="2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100" b="1" spc="-135" dirty="0">
                <a:solidFill>
                  <a:srgbClr val="323F50"/>
                </a:solidFill>
                <a:latin typeface="Bookman Old Style"/>
                <a:cs typeface="Bookman Old Style"/>
              </a:rPr>
              <a:t>ru</a:t>
            </a:r>
            <a:r>
              <a:rPr sz="2100" b="1" spc="-160" dirty="0">
                <a:solidFill>
                  <a:srgbClr val="323F50"/>
                </a:solidFill>
                <a:latin typeface="Bookman Old Style"/>
                <a:cs typeface="Bookman Old Style"/>
              </a:rPr>
              <a:t>n</a:t>
            </a:r>
            <a:r>
              <a:rPr sz="2100" b="1" spc="-114" dirty="0">
                <a:solidFill>
                  <a:srgbClr val="323F50"/>
                </a:solidFill>
                <a:latin typeface="Bookman Old Style"/>
                <a:cs typeface="Bookman Old Style"/>
              </a:rPr>
              <a:t>-</a:t>
            </a:r>
            <a:r>
              <a:rPr sz="2100" b="1" spc="-150" dirty="0">
                <a:solidFill>
                  <a:srgbClr val="323F50"/>
                </a:solidFill>
                <a:latin typeface="Bookman Old Style"/>
                <a:cs typeface="Bookman Old Style"/>
              </a:rPr>
              <a:t>tim</a:t>
            </a:r>
            <a:r>
              <a:rPr sz="2100" b="1" spc="-135" dirty="0">
                <a:solidFill>
                  <a:srgbClr val="323F50"/>
                </a:solidFill>
                <a:latin typeface="Bookman Old Style"/>
                <a:cs typeface="Bookman Old Style"/>
              </a:rPr>
              <a:t>e</a:t>
            </a:r>
            <a:r>
              <a:rPr sz="2100" b="1" spc="-4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co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n</a:t>
            </a:r>
            <a:r>
              <a:rPr sz="2000" spc="30" dirty="0">
                <a:solidFill>
                  <a:srgbClr val="323F50"/>
                </a:solidFill>
                <a:latin typeface="Cambria"/>
                <a:cs typeface="Cambria"/>
              </a:rPr>
              <a:t>s</a:t>
            </a:r>
            <a:r>
              <a:rPr sz="2000" spc="-15" dirty="0">
                <a:solidFill>
                  <a:srgbClr val="323F50"/>
                </a:solidFill>
                <a:latin typeface="Cambria"/>
                <a:cs typeface="Cambria"/>
              </a:rPr>
              <a:t>tr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u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c</a:t>
            </a:r>
            <a:r>
              <a:rPr sz="2000" spc="50" dirty="0">
                <a:solidFill>
                  <a:srgbClr val="323F50"/>
                </a:solidFill>
                <a:latin typeface="Cambria"/>
                <a:cs typeface="Cambria"/>
              </a:rPr>
              <a:t>ts.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4291312"/>
            <a:ext cx="6148705" cy="588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20" dirty="0">
                <a:solidFill>
                  <a:srgbClr val="323F50"/>
                </a:solidFill>
                <a:latin typeface="Cambria"/>
                <a:cs typeface="Cambria"/>
              </a:rPr>
              <a:t>You</a:t>
            </a:r>
            <a:r>
              <a:rPr sz="2000" spc="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cann</a:t>
            </a:r>
            <a:r>
              <a:rPr sz="2000" spc="45" dirty="0">
                <a:solidFill>
                  <a:srgbClr val="323F50"/>
                </a:solidFill>
                <a:latin typeface="Cambria"/>
                <a:cs typeface="Cambria"/>
              </a:rPr>
              <a:t>o</a:t>
            </a:r>
            <a:r>
              <a:rPr sz="2000" spc="30" dirty="0">
                <a:solidFill>
                  <a:srgbClr val="323F50"/>
                </a:solidFill>
                <a:latin typeface="Cambria"/>
                <a:cs typeface="Cambria"/>
              </a:rPr>
              <a:t>t</a:t>
            </a:r>
            <a:r>
              <a:rPr sz="2000" spc="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323F50"/>
                </a:solidFill>
                <a:latin typeface="Cambria"/>
                <a:cs typeface="Cambria"/>
              </a:rPr>
              <a:t>del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000" spc="45" dirty="0">
                <a:solidFill>
                  <a:srgbClr val="323F50"/>
                </a:solidFill>
                <a:latin typeface="Cambria"/>
                <a:cs typeface="Cambria"/>
              </a:rPr>
              <a:t>te</a:t>
            </a:r>
            <a:r>
              <a:rPr sz="2000" spc="3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the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323F50"/>
                </a:solidFill>
                <a:latin typeface="Cambria"/>
                <a:cs typeface="Cambria"/>
              </a:rPr>
              <a:t>imag</a:t>
            </a:r>
            <a:r>
              <a:rPr sz="2000" spc="85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000" spc="-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u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n</a:t>
            </a:r>
            <a:r>
              <a:rPr sz="2000" spc="-25" dirty="0">
                <a:solidFill>
                  <a:srgbClr val="323F50"/>
                </a:solidFill>
                <a:latin typeface="Cambria"/>
                <a:cs typeface="Cambria"/>
              </a:rPr>
              <a:t>til</a:t>
            </a:r>
            <a:r>
              <a:rPr sz="200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the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F50"/>
                </a:solidFill>
                <a:latin typeface="Cambria"/>
                <a:cs typeface="Cambria"/>
              </a:rPr>
              <a:t>last</a:t>
            </a:r>
            <a:r>
              <a:rPr sz="2000" spc="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co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ntain</a:t>
            </a:r>
            <a:r>
              <a:rPr sz="2000" spc="35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000" spc="-35" dirty="0">
                <a:solidFill>
                  <a:srgbClr val="323F50"/>
                </a:solidFill>
                <a:latin typeface="Cambria"/>
                <a:cs typeface="Cambria"/>
              </a:rPr>
              <a:t>r</a:t>
            </a:r>
            <a:r>
              <a:rPr sz="2000" spc="-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u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s</a:t>
            </a:r>
            <a:r>
              <a:rPr sz="2000" spc="5" dirty="0">
                <a:solidFill>
                  <a:srgbClr val="323F50"/>
                </a:solidFill>
                <a:latin typeface="Cambria"/>
                <a:cs typeface="Cambria"/>
              </a:rPr>
              <a:t>i</a:t>
            </a:r>
            <a:r>
              <a:rPr sz="2000" dirty="0">
                <a:solidFill>
                  <a:srgbClr val="323F50"/>
                </a:solidFill>
                <a:latin typeface="Cambria"/>
                <a:cs typeface="Cambria"/>
              </a:rPr>
              <a:t>n</a:t>
            </a:r>
            <a:r>
              <a:rPr sz="2000" spc="45" dirty="0">
                <a:solidFill>
                  <a:srgbClr val="323F50"/>
                </a:solidFill>
                <a:latin typeface="Cambria"/>
                <a:cs typeface="Cambria"/>
              </a:rPr>
              <a:t>g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F50"/>
                </a:solidFill>
                <a:latin typeface="Cambria"/>
                <a:cs typeface="Cambria"/>
              </a:rPr>
              <a:t>it</a:t>
            </a:r>
            <a:r>
              <a:rPr sz="2000" spc="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has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323F50"/>
                </a:solidFill>
                <a:latin typeface="Cambria"/>
                <a:cs typeface="Cambria"/>
              </a:rPr>
              <a:t>been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stopped.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5044" y="2845307"/>
            <a:ext cx="5853683" cy="1385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5" y="440223"/>
            <a:ext cx="772890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Do</a:t>
            </a:r>
            <a:r>
              <a:rPr spc="-35" dirty="0"/>
              <a:t>c</a:t>
            </a:r>
            <a:r>
              <a:rPr spc="-20" dirty="0"/>
              <a:t>k</a:t>
            </a:r>
            <a:r>
              <a:rPr spc="-35" dirty="0"/>
              <a:t>e</a:t>
            </a:r>
            <a:r>
              <a:rPr spc="-20" dirty="0"/>
              <a:t>r</a:t>
            </a:r>
            <a:r>
              <a:rPr spc="-15" dirty="0"/>
              <a:t> </a:t>
            </a:r>
            <a:r>
              <a:rPr spc="-20" dirty="0"/>
              <a:t>I</a:t>
            </a:r>
            <a:r>
              <a:rPr spc="-35" dirty="0"/>
              <a:t>m</a:t>
            </a:r>
            <a:r>
              <a:rPr spc="-20" dirty="0"/>
              <a:t>a</a:t>
            </a:r>
            <a:r>
              <a:rPr spc="-35" dirty="0"/>
              <a:t>ge</a:t>
            </a:r>
            <a:r>
              <a:rPr spc="-20" dirty="0"/>
              <a:t>s</a:t>
            </a:r>
            <a:r>
              <a:rPr spc="-5" dirty="0"/>
              <a:t> </a:t>
            </a:r>
            <a:r>
              <a:rPr lang="en-US" spc="-35" dirty="0"/>
              <a:t>(</a:t>
            </a:r>
            <a:r>
              <a:rPr spc="-20" dirty="0" smtClean="0"/>
              <a:t>c</a:t>
            </a:r>
            <a:r>
              <a:rPr spc="-35" dirty="0" smtClean="0"/>
              <a:t>on</a:t>
            </a:r>
            <a:r>
              <a:rPr spc="-20" dirty="0" smtClean="0"/>
              <a:t>t’</a:t>
            </a:r>
            <a:r>
              <a:rPr spc="-35" dirty="0" smtClean="0"/>
              <a:t>d</a:t>
            </a:r>
            <a:r>
              <a:rPr lang="en-US" spc="-20" dirty="0"/>
              <a:t>)</a:t>
            </a:r>
            <a:endParaRPr spc="-2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pc="60" dirty="0"/>
              <a:t>D</a:t>
            </a:r>
            <a:r>
              <a:rPr spc="40" dirty="0"/>
              <a:t>o</a:t>
            </a:r>
            <a:r>
              <a:rPr spc="5" dirty="0"/>
              <a:t>cker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75" dirty="0"/>
              <a:t>h</a:t>
            </a:r>
            <a:r>
              <a:rPr spc="60" dirty="0"/>
              <a:t>o</a:t>
            </a:r>
            <a:r>
              <a:rPr spc="20" dirty="0"/>
              <a:t>st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85" dirty="0"/>
              <a:t>do</a:t>
            </a:r>
            <a:r>
              <a:rPr spc="65" dirty="0"/>
              <a:t>e</a:t>
            </a:r>
            <a:r>
              <a:rPr spc="35" dirty="0"/>
              <a:t>s</a:t>
            </a:r>
            <a:r>
              <a:rPr spc="45" dirty="0"/>
              <a:t>n</a:t>
            </a:r>
            <a:r>
              <a:rPr spc="-15" dirty="0"/>
              <a:t>'t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30" dirty="0"/>
              <a:t>c</a:t>
            </a:r>
            <a:r>
              <a:rPr spc="100" dirty="0"/>
              <a:t>om</a:t>
            </a:r>
            <a:r>
              <a:rPr spc="75" dirty="0"/>
              <a:t>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0" dirty="0"/>
              <a:t>wi</a:t>
            </a:r>
            <a:r>
              <a:rPr spc="-30" dirty="0"/>
              <a:t>t</a:t>
            </a:r>
            <a:r>
              <a:rPr spc="65" dirty="0"/>
              <a:t>h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50" dirty="0"/>
              <a:t>imag</a:t>
            </a:r>
            <a:r>
              <a:rPr spc="60" dirty="0"/>
              <a:t>es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5" dirty="0"/>
              <a:t>i</a:t>
            </a:r>
            <a:r>
              <a:rPr dirty="0"/>
              <a:t>n</a:t>
            </a:r>
            <a:r>
              <a:rPr spc="25" dirty="0"/>
              <a:t>stalle</a:t>
            </a:r>
            <a:r>
              <a:rPr spc="40" dirty="0"/>
              <a:t>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20" dirty="0"/>
              <a:t>by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55" dirty="0"/>
              <a:t>default.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spc="-35" dirty="0"/>
              <a:t>o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5" dirty="0"/>
              <a:t>l</a:t>
            </a:r>
            <a:r>
              <a:rPr spc="-45" dirty="0"/>
              <a:t>i</a:t>
            </a:r>
            <a:r>
              <a:rPr spc="15" dirty="0"/>
              <a:t>st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5" dirty="0"/>
              <a:t>all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50" dirty="0"/>
              <a:t>imag</a:t>
            </a:r>
            <a:r>
              <a:rPr spc="60" dirty="0"/>
              <a:t>e</a:t>
            </a:r>
            <a:r>
              <a:rPr spc="50" dirty="0"/>
              <a:t>s</a:t>
            </a:r>
            <a:r>
              <a:rPr spc="5" dirty="0"/>
              <a:t>:</a:t>
            </a:r>
          </a:p>
          <a:p>
            <a:pPr marL="469900">
              <a:lnSpc>
                <a:spcPct val="100000"/>
              </a:lnSpc>
              <a:spcBef>
                <a:spcPts val="484"/>
              </a:spcBef>
            </a:pPr>
            <a:r>
              <a:rPr sz="1800" i="1" dirty="0">
                <a:solidFill>
                  <a:srgbClr val="1F4E79"/>
                </a:solidFill>
                <a:latin typeface="Consolas"/>
                <a:cs typeface="Consolas"/>
              </a:rPr>
              <a:t>$</a:t>
            </a:r>
            <a:r>
              <a:rPr sz="1800" i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i="1" spc="7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i="1" spc="-10" dirty="0">
                <a:solidFill>
                  <a:srgbClr val="1F4E79"/>
                </a:solidFill>
                <a:latin typeface="Consolas"/>
                <a:cs typeface="Consolas"/>
              </a:rPr>
              <a:t>do</a:t>
            </a:r>
            <a:r>
              <a:rPr sz="1800" i="1" dirty="0">
                <a:solidFill>
                  <a:srgbClr val="1F4E79"/>
                </a:solidFill>
                <a:latin typeface="Consolas"/>
                <a:cs typeface="Consolas"/>
              </a:rPr>
              <a:t>ck</a:t>
            </a:r>
            <a:r>
              <a:rPr sz="1800" i="1" spc="-15" dirty="0">
                <a:solidFill>
                  <a:srgbClr val="1F4E79"/>
                </a:solidFill>
                <a:latin typeface="Consolas"/>
                <a:cs typeface="Consolas"/>
              </a:rPr>
              <a:t>e</a:t>
            </a:r>
            <a:r>
              <a:rPr sz="1800" i="1" dirty="0">
                <a:solidFill>
                  <a:srgbClr val="1F4E79"/>
                </a:solidFill>
                <a:latin typeface="Consolas"/>
                <a:cs typeface="Consolas"/>
              </a:rPr>
              <a:t>r</a:t>
            </a:r>
            <a:r>
              <a:rPr sz="1800" i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i="1" spc="9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i="1" spc="-15" dirty="0">
                <a:solidFill>
                  <a:srgbClr val="1F4E79"/>
                </a:solidFill>
                <a:latin typeface="Consolas"/>
                <a:cs typeface="Consolas"/>
              </a:rPr>
              <a:t>i</a:t>
            </a:r>
            <a:r>
              <a:rPr sz="1800" i="1" spc="-10" dirty="0">
                <a:solidFill>
                  <a:srgbClr val="1F4E79"/>
                </a:solidFill>
                <a:latin typeface="Consolas"/>
                <a:cs typeface="Consolas"/>
              </a:rPr>
              <a:t>m</a:t>
            </a:r>
            <a:r>
              <a:rPr sz="1800" i="1" dirty="0">
                <a:solidFill>
                  <a:srgbClr val="1F4E79"/>
                </a:solidFill>
                <a:latin typeface="Consolas"/>
                <a:cs typeface="Consolas"/>
              </a:rPr>
              <a:t>ag</a:t>
            </a:r>
            <a:r>
              <a:rPr sz="1800" i="1" spc="-15" dirty="0">
                <a:solidFill>
                  <a:srgbClr val="1F4E79"/>
                </a:solidFill>
                <a:latin typeface="Consolas"/>
                <a:cs typeface="Consolas"/>
              </a:rPr>
              <a:t>e</a:t>
            </a:r>
            <a:r>
              <a:rPr sz="1800" i="1" dirty="0">
                <a:solidFill>
                  <a:srgbClr val="1F4E79"/>
                </a:solidFill>
                <a:latin typeface="Consolas"/>
                <a:cs typeface="Consolas"/>
              </a:rPr>
              <a:t>s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 marR="191135" indent="-228600">
              <a:lnSpc>
                <a:spcPts val="2400"/>
              </a:lnSpc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pc="-5" dirty="0"/>
              <a:t>Th</a:t>
            </a:r>
            <a:r>
              <a:rPr dirty="0"/>
              <a:t>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40" dirty="0"/>
              <a:t>act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80" dirty="0"/>
              <a:t>o</a:t>
            </a:r>
            <a:r>
              <a:rPr spc="45" dirty="0"/>
              <a:t>f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50" dirty="0"/>
              <a:t>g</a:t>
            </a:r>
            <a:r>
              <a:rPr spc="15" dirty="0"/>
              <a:t>ettin</a:t>
            </a:r>
            <a:r>
              <a:rPr spc="25" dirty="0"/>
              <a:t>g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50" dirty="0"/>
              <a:t>imag</a:t>
            </a:r>
            <a:r>
              <a:rPr spc="60" dirty="0"/>
              <a:t>es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30" dirty="0"/>
              <a:t>c</a:t>
            </a:r>
            <a:r>
              <a:rPr spc="25" dirty="0"/>
              <a:t>alle</a:t>
            </a:r>
            <a:r>
              <a:rPr spc="55" dirty="0"/>
              <a:t>d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z="2100" b="1" spc="-135" dirty="0">
                <a:latin typeface="Bookman Old Style"/>
                <a:cs typeface="Bookman Old Style"/>
              </a:rPr>
              <a:t>pullin</a:t>
            </a:r>
            <a:r>
              <a:rPr sz="2100" b="1" spc="-170" dirty="0">
                <a:latin typeface="Bookman Old Style"/>
                <a:cs typeface="Bookman Old Style"/>
              </a:rPr>
              <a:t>g</a:t>
            </a:r>
            <a:r>
              <a:rPr sz="2100" spc="65" dirty="0">
                <a:latin typeface="Cambria"/>
                <a:cs typeface="Cambria"/>
              </a:rPr>
              <a:t>,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pc="5" dirty="0"/>
              <a:t>if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30" dirty="0"/>
              <a:t>y</a:t>
            </a:r>
            <a:r>
              <a:rPr spc="65" dirty="0"/>
              <a:t>o</a:t>
            </a:r>
            <a:r>
              <a:rPr spc="75" dirty="0"/>
              <a:t>u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10" dirty="0"/>
              <a:t>wa</a:t>
            </a:r>
            <a:r>
              <a:rPr spc="25" dirty="0"/>
              <a:t>nt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30" dirty="0"/>
              <a:t>latest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vers</a:t>
            </a:r>
            <a:r>
              <a:rPr spc="-10" dirty="0"/>
              <a:t>i</a:t>
            </a:r>
            <a:r>
              <a:rPr spc="65" dirty="0"/>
              <a:t>o</a:t>
            </a:r>
            <a:r>
              <a:rPr spc="75" dirty="0"/>
              <a:t>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80" dirty="0"/>
              <a:t>o</a:t>
            </a:r>
            <a:r>
              <a:rPr spc="45" dirty="0"/>
              <a:t>f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75" dirty="0"/>
              <a:t>ub</a:t>
            </a:r>
            <a:r>
              <a:rPr spc="65" dirty="0"/>
              <a:t>untu.</a:t>
            </a:r>
            <a:endParaRPr sz="2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00"/>
              </a:spcBef>
            </a:pPr>
            <a:r>
              <a:rPr sz="1800" i="1" dirty="0">
                <a:solidFill>
                  <a:srgbClr val="1F4E79"/>
                </a:solidFill>
                <a:latin typeface="Consolas"/>
                <a:cs typeface="Consolas"/>
              </a:rPr>
              <a:t>$</a:t>
            </a:r>
            <a:r>
              <a:rPr sz="1800" i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i="1" spc="7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i="1" spc="-10" dirty="0">
                <a:solidFill>
                  <a:srgbClr val="1F4E79"/>
                </a:solidFill>
                <a:latin typeface="Consolas"/>
                <a:cs typeface="Consolas"/>
              </a:rPr>
              <a:t>do</a:t>
            </a:r>
            <a:r>
              <a:rPr sz="1800" i="1" dirty="0">
                <a:solidFill>
                  <a:srgbClr val="1F4E79"/>
                </a:solidFill>
                <a:latin typeface="Consolas"/>
                <a:cs typeface="Consolas"/>
              </a:rPr>
              <a:t>ck</a:t>
            </a:r>
            <a:r>
              <a:rPr sz="1800" i="1" spc="-15" dirty="0">
                <a:solidFill>
                  <a:srgbClr val="1F4E79"/>
                </a:solidFill>
                <a:latin typeface="Consolas"/>
                <a:cs typeface="Consolas"/>
              </a:rPr>
              <a:t>e</a:t>
            </a:r>
            <a:r>
              <a:rPr sz="1800" i="1" dirty="0">
                <a:solidFill>
                  <a:srgbClr val="1F4E79"/>
                </a:solidFill>
                <a:latin typeface="Consolas"/>
                <a:cs typeface="Consolas"/>
              </a:rPr>
              <a:t>r</a:t>
            </a:r>
            <a:r>
              <a:rPr sz="1800" i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i="1" spc="9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i="1" spc="-15" dirty="0">
                <a:solidFill>
                  <a:srgbClr val="1F4E79"/>
                </a:solidFill>
                <a:latin typeface="Consolas"/>
                <a:cs typeface="Consolas"/>
              </a:rPr>
              <a:t>p</a:t>
            </a:r>
            <a:r>
              <a:rPr sz="1800" i="1" spc="-10" dirty="0">
                <a:solidFill>
                  <a:srgbClr val="1F4E79"/>
                </a:solidFill>
                <a:latin typeface="Consolas"/>
                <a:cs typeface="Consolas"/>
              </a:rPr>
              <a:t>u</a:t>
            </a:r>
            <a:r>
              <a:rPr sz="1800" i="1" dirty="0">
                <a:solidFill>
                  <a:srgbClr val="1F4E79"/>
                </a:solidFill>
                <a:latin typeface="Consolas"/>
                <a:cs typeface="Consolas"/>
              </a:rPr>
              <a:t>ll</a:t>
            </a:r>
            <a:r>
              <a:rPr sz="1800" i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i="1" spc="8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i="1" spc="-10" dirty="0">
                <a:solidFill>
                  <a:srgbClr val="1F4E79"/>
                </a:solidFill>
                <a:latin typeface="Consolas"/>
                <a:cs typeface="Consolas"/>
              </a:rPr>
              <a:t>&lt;i</a:t>
            </a:r>
            <a:r>
              <a:rPr sz="1800" i="1" dirty="0">
                <a:solidFill>
                  <a:srgbClr val="1F4E79"/>
                </a:solidFill>
                <a:latin typeface="Consolas"/>
                <a:cs typeface="Consolas"/>
              </a:rPr>
              <a:t>ma</a:t>
            </a:r>
            <a:r>
              <a:rPr sz="1800" i="1" spc="-15" dirty="0">
                <a:solidFill>
                  <a:srgbClr val="1F4E79"/>
                </a:solidFill>
                <a:latin typeface="Consolas"/>
                <a:cs typeface="Consolas"/>
              </a:rPr>
              <a:t>g</a:t>
            </a:r>
            <a:r>
              <a:rPr sz="1800" i="1" dirty="0">
                <a:solidFill>
                  <a:srgbClr val="1F4E79"/>
                </a:solidFill>
                <a:latin typeface="Consolas"/>
                <a:cs typeface="Consolas"/>
              </a:rPr>
              <a:t>e&gt;</a:t>
            </a:r>
            <a:r>
              <a:rPr sz="1800" i="1" spc="-15" dirty="0">
                <a:solidFill>
                  <a:srgbClr val="1F4E79"/>
                </a:solidFill>
                <a:latin typeface="Consolas"/>
                <a:cs typeface="Consolas"/>
              </a:rPr>
              <a:t>:</a:t>
            </a:r>
            <a:r>
              <a:rPr sz="1800" i="1" spc="-10" dirty="0">
                <a:solidFill>
                  <a:srgbClr val="1F4E79"/>
                </a:solidFill>
                <a:latin typeface="Consolas"/>
                <a:cs typeface="Consolas"/>
              </a:rPr>
              <a:t>&lt;</a:t>
            </a:r>
            <a:r>
              <a:rPr sz="1800" i="1" dirty="0">
                <a:solidFill>
                  <a:srgbClr val="1F4E79"/>
                </a:solidFill>
                <a:latin typeface="Consolas"/>
                <a:cs typeface="Consolas"/>
              </a:rPr>
              <a:t>ta</a:t>
            </a:r>
            <a:r>
              <a:rPr sz="1800" i="1" spc="-15" dirty="0">
                <a:solidFill>
                  <a:srgbClr val="1F4E79"/>
                </a:solidFill>
                <a:latin typeface="Consolas"/>
                <a:cs typeface="Consolas"/>
              </a:rPr>
              <a:t>g</a:t>
            </a:r>
            <a:r>
              <a:rPr sz="1800" i="1" dirty="0">
                <a:solidFill>
                  <a:srgbClr val="1F4E79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800" i="1" spc="-10" dirty="0">
                <a:solidFill>
                  <a:srgbClr val="1F4E79"/>
                </a:solidFill>
                <a:latin typeface="Consolas"/>
                <a:cs typeface="Consolas"/>
              </a:rPr>
              <a:t>$</a:t>
            </a:r>
            <a:r>
              <a:rPr sz="1800" i="1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i="1" spc="7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i="1" spc="-15" dirty="0">
                <a:solidFill>
                  <a:srgbClr val="1F4E79"/>
                </a:solidFill>
                <a:latin typeface="Consolas"/>
                <a:cs typeface="Consolas"/>
              </a:rPr>
              <a:t>do</a:t>
            </a:r>
            <a:r>
              <a:rPr sz="1800" i="1" spc="-10" dirty="0">
                <a:solidFill>
                  <a:srgbClr val="1F4E79"/>
                </a:solidFill>
                <a:latin typeface="Consolas"/>
                <a:cs typeface="Consolas"/>
              </a:rPr>
              <a:t>c</a:t>
            </a:r>
            <a:r>
              <a:rPr sz="1800" i="1" spc="-15" dirty="0">
                <a:solidFill>
                  <a:srgbClr val="1F4E79"/>
                </a:solidFill>
                <a:latin typeface="Consolas"/>
                <a:cs typeface="Consolas"/>
              </a:rPr>
              <a:t>ke</a:t>
            </a:r>
            <a:r>
              <a:rPr sz="1800" i="1" spc="-10" dirty="0">
                <a:solidFill>
                  <a:srgbClr val="1F4E79"/>
                </a:solidFill>
                <a:latin typeface="Consolas"/>
                <a:cs typeface="Consolas"/>
              </a:rPr>
              <a:t>r</a:t>
            </a:r>
            <a:r>
              <a:rPr sz="1800" i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i="1" spc="8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i="1" spc="-15" dirty="0">
                <a:solidFill>
                  <a:srgbClr val="1F4E79"/>
                </a:solidFill>
                <a:latin typeface="Consolas"/>
                <a:cs typeface="Consolas"/>
              </a:rPr>
              <a:t>pu</a:t>
            </a:r>
            <a:r>
              <a:rPr sz="1800" i="1" spc="-10" dirty="0">
                <a:solidFill>
                  <a:srgbClr val="1F4E79"/>
                </a:solidFill>
                <a:latin typeface="Consolas"/>
                <a:cs typeface="Consolas"/>
              </a:rPr>
              <a:t>ll</a:t>
            </a:r>
            <a:r>
              <a:rPr sz="1800" i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i="1" spc="7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i="1" spc="-15" dirty="0">
                <a:solidFill>
                  <a:srgbClr val="1F4E79"/>
                </a:solidFill>
                <a:latin typeface="Consolas"/>
                <a:cs typeface="Consolas"/>
              </a:rPr>
              <a:t>ub</a:t>
            </a:r>
            <a:r>
              <a:rPr sz="1800" i="1" spc="-10" dirty="0">
                <a:solidFill>
                  <a:srgbClr val="1F4E79"/>
                </a:solidFill>
                <a:latin typeface="Consolas"/>
                <a:cs typeface="Consolas"/>
              </a:rPr>
              <a:t>u</a:t>
            </a:r>
            <a:r>
              <a:rPr sz="1800" i="1" spc="-15" dirty="0">
                <a:solidFill>
                  <a:srgbClr val="1F4E79"/>
                </a:solidFill>
                <a:latin typeface="Consolas"/>
                <a:cs typeface="Consolas"/>
              </a:rPr>
              <a:t>nt</a:t>
            </a:r>
            <a:r>
              <a:rPr sz="1800" i="1" spc="-10" dirty="0">
                <a:solidFill>
                  <a:srgbClr val="1F4E79"/>
                </a:solidFill>
                <a:latin typeface="Consolas"/>
                <a:cs typeface="Consolas"/>
              </a:rPr>
              <a:t>u</a:t>
            </a:r>
            <a:r>
              <a:rPr sz="1800" i="1" spc="-15" dirty="0">
                <a:solidFill>
                  <a:srgbClr val="1F4E79"/>
                </a:solidFill>
                <a:latin typeface="Consolas"/>
                <a:cs typeface="Consolas"/>
              </a:rPr>
              <a:t>:la</a:t>
            </a:r>
            <a:r>
              <a:rPr sz="1800" i="1" spc="-10" dirty="0">
                <a:solidFill>
                  <a:srgbClr val="1F4E79"/>
                </a:solidFill>
                <a:latin typeface="Consolas"/>
                <a:cs typeface="Consolas"/>
              </a:rPr>
              <a:t>t</a:t>
            </a:r>
            <a:r>
              <a:rPr sz="1800" i="1" spc="-15" dirty="0">
                <a:solidFill>
                  <a:srgbClr val="1F4E79"/>
                </a:solidFill>
                <a:latin typeface="Consolas"/>
                <a:cs typeface="Consolas"/>
              </a:rPr>
              <a:t>es</a:t>
            </a:r>
            <a:r>
              <a:rPr sz="1800" i="1" spc="-10" dirty="0">
                <a:solidFill>
                  <a:srgbClr val="1F4E79"/>
                </a:solidFill>
                <a:latin typeface="Consolas"/>
                <a:cs typeface="Consolas"/>
              </a:rPr>
              <a:t>t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4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pc="45" dirty="0"/>
              <a:t>I</a:t>
            </a:r>
            <a:r>
              <a:rPr spc="120" dirty="0"/>
              <a:t>m</a:t>
            </a:r>
            <a:r>
              <a:rPr spc="65" dirty="0"/>
              <a:t>a</a:t>
            </a:r>
            <a:r>
              <a:rPr spc="70" dirty="0"/>
              <a:t>g</a:t>
            </a:r>
            <a:r>
              <a:rPr spc="85" dirty="0"/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55" dirty="0"/>
              <a:t>can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50" dirty="0"/>
              <a:t>have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114" dirty="0"/>
              <a:t>m</a:t>
            </a:r>
            <a:r>
              <a:rPr spc="40" dirty="0"/>
              <a:t>or</a:t>
            </a:r>
            <a:r>
              <a:rPr spc="45" dirty="0"/>
              <a:t>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30" dirty="0"/>
              <a:t>that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65" dirty="0"/>
              <a:t>on</a:t>
            </a:r>
            <a:r>
              <a:rPr spc="85"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30" dirty="0"/>
              <a:t>t</a:t>
            </a:r>
            <a:r>
              <a:rPr spc="50" dirty="0"/>
              <a:t>a</a:t>
            </a:r>
            <a:r>
              <a:rPr spc="75" dirty="0"/>
              <a:t>g.</a:t>
            </a:r>
          </a:p>
          <a:p>
            <a:pPr marL="1734820" lvl="1" indent="-286385">
              <a:lnSpc>
                <a:spcPct val="100000"/>
              </a:lnSpc>
              <a:spcBef>
                <a:spcPts val="1710"/>
              </a:spcBef>
              <a:buClr>
                <a:srgbClr val="323F50"/>
              </a:buClr>
              <a:buFont typeface="Wingdings"/>
              <a:buChar char=""/>
              <a:tabLst>
                <a:tab pos="1735455" algn="l"/>
              </a:tabLst>
            </a:pP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D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o</a:t>
            </a:r>
            <a:r>
              <a:rPr sz="2000" spc="5" dirty="0">
                <a:solidFill>
                  <a:srgbClr val="323F50"/>
                </a:solidFill>
                <a:latin typeface="Cambria"/>
                <a:cs typeface="Cambria"/>
              </a:rPr>
              <a:t>cker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323F50"/>
                </a:solidFill>
                <a:latin typeface="Cambria"/>
                <a:cs typeface="Cambria"/>
              </a:rPr>
              <a:t>ass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u</a:t>
            </a:r>
            <a:r>
              <a:rPr sz="2000" spc="80" dirty="0">
                <a:solidFill>
                  <a:srgbClr val="323F50"/>
                </a:solidFill>
                <a:latin typeface="Cambria"/>
                <a:cs typeface="Cambria"/>
              </a:rPr>
              <a:t>mes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b="1" spc="-65" dirty="0">
                <a:solidFill>
                  <a:srgbClr val="323F50"/>
                </a:solidFill>
                <a:latin typeface="Bookman Old Style"/>
                <a:cs typeface="Bookman Old Style"/>
              </a:rPr>
              <a:t>lates</a:t>
            </a:r>
            <a:r>
              <a:rPr sz="2000" b="1" spc="-60" dirty="0">
                <a:solidFill>
                  <a:srgbClr val="323F50"/>
                </a:solidFill>
                <a:latin typeface="Bookman Old Style"/>
                <a:cs typeface="Bookman Old Style"/>
              </a:rPr>
              <a:t>t</a:t>
            </a:r>
            <a:r>
              <a:rPr sz="2000" b="1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23F50"/>
                </a:solidFill>
                <a:latin typeface="Cambria"/>
                <a:cs typeface="Cambria"/>
              </a:rPr>
              <a:t>t</a:t>
            </a:r>
            <a:r>
              <a:rPr sz="2000" spc="50" dirty="0">
                <a:solidFill>
                  <a:srgbClr val="323F50"/>
                </a:solidFill>
                <a:latin typeface="Cambria"/>
                <a:cs typeface="Cambria"/>
              </a:rPr>
              <a:t>a</a:t>
            </a:r>
            <a:r>
              <a:rPr sz="2000" spc="90" dirty="0">
                <a:solidFill>
                  <a:srgbClr val="323F50"/>
                </a:solidFill>
                <a:latin typeface="Cambria"/>
                <a:cs typeface="Cambria"/>
              </a:rPr>
              <a:t>g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,</a:t>
            </a:r>
            <a:r>
              <a:rPr sz="2000" spc="-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F50"/>
                </a:solidFill>
                <a:latin typeface="Cambria"/>
                <a:cs typeface="Cambria"/>
              </a:rPr>
              <a:t>if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323F50"/>
                </a:solidFill>
                <a:latin typeface="Cambria"/>
                <a:cs typeface="Cambria"/>
              </a:rPr>
              <a:t>not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23F50"/>
                </a:solidFill>
                <a:latin typeface="Cambria"/>
                <a:cs typeface="Cambria"/>
              </a:rPr>
              <a:t>provid</a:t>
            </a:r>
            <a:r>
              <a:rPr sz="2000" spc="15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000" spc="90" dirty="0">
                <a:solidFill>
                  <a:srgbClr val="323F50"/>
                </a:solidFill>
                <a:latin typeface="Cambria"/>
                <a:cs typeface="Cambria"/>
              </a:rPr>
              <a:t>d.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5" y="440223"/>
            <a:ext cx="772890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Do</a:t>
            </a:r>
            <a:r>
              <a:rPr spc="-35" dirty="0"/>
              <a:t>c</a:t>
            </a:r>
            <a:r>
              <a:rPr spc="-20" dirty="0"/>
              <a:t>k</a:t>
            </a:r>
            <a:r>
              <a:rPr spc="-35" dirty="0"/>
              <a:t>e</a:t>
            </a:r>
            <a:r>
              <a:rPr spc="-20" dirty="0"/>
              <a:t>r</a:t>
            </a:r>
            <a:r>
              <a:rPr spc="-15" dirty="0"/>
              <a:t> </a:t>
            </a:r>
            <a:r>
              <a:rPr spc="-20" dirty="0"/>
              <a:t>I</a:t>
            </a:r>
            <a:r>
              <a:rPr spc="-35" dirty="0"/>
              <a:t>m</a:t>
            </a:r>
            <a:r>
              <a:rPr spc="-20" dirty="0"/>
              <a:t>a</a:t>
            </a:r>
            <a:r>
              <a:rPr spc="-35" dirty="0"/>
              <a:t>ge</a:t>
            </a:r>
            <a:r>
              <a:rPr spc="-20" dirty="0"/>
              <a:t>s</a:t>
            </a:r>
            <a:r>
              <a:rPr spc="-5" dirty="0"/>
              <a:t> </a:t>
            </a:r>
            <a:r>
              <a:rPr lang="en-US" spc="-35" dirty="0"/>
              <a:t>(</a:t>
            </a:r>
            <a:r>
              <a:rPr spc="-20" dirty="0" smtClean="0"/>
              <a:t>c</a:t>
            </a:r>
            <a:r>
              <a:rPr spc="-35" dirty="0" smtClean="0"/>
              <a:t>on</a:t>
            </a:r>
            <a:r>
              <a:rPr spc="-20" dirty="0" smtClean="0"/>
              <a:t>t’</a:t>
            </a:r>
            <a:r>
              <a:rPr spc="-35" dirty="0" smtClean="0"/>
              <a:t>d</a:t>
            </a:r>
            <a:r>
              <a:rPr lang="en-US" spc="-20" dirty="0"/>
              <a:t>)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707535" y="1420564"/>
            <a:ext cx="7583805" cy="3284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88085" algn="l"/>
              </a:tabLst>
            </a:pPr>
            <a:r>
              <a:rPr sz="2400" spc="-15" dirty="0">
                <a:solidFill>
                  <a:srgbClr val="595959"/>
                </a:solidFill>
                <a:latin typeface="Consolas"/>
                <a:cs typeface="Consolas"/>
              </a:rPr>
              <a:t>Im</a:t>
            </a:r>
            <a:r>
              <a:rPr sz="2400" spc="-5" dirty="0">
                <a:solidFill>
                  <a:srgbClr val="595959"/>
                </a:solidFill>
                <a:latin typeface="Consolas"/>
                <a:cs typeface="Consolas"/>
              </a:rPr>
              <a:t>a</a:t>
            </a:r>
            <a:r>
              <a:rPr sz="2400" spc="-15" dirty="0">
                <a:solidFill>
                  <a:srgbClr val="595959"/>
                </a:solidFill>
                <a:latin typeface="Consolas"/>
                <a:cs typeface="Consolas"/>
              </a:rPr>
              <a:t>ges</a:t>
            </a:r>
            <a:r>
              <a:rPr sz="24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595959"/>
                </a:solidFill>
                <a:latin typeface="Consolas"/>
                <a:cs typeface="Consolas"/>
              </a:rPr>
              <a:t>Re</a:t>
            </a:r>
            <a:r>
              <a:rPr sz="2400" spc="-15" dirty="0">
                <a:solidFill>
                  <a:srgbClr val="595959"/>
                </a:solidFill>
                <a:latin typeface="Consolas"/>
                <a:cs typeface="Consolas"/>
              </a:rPr>
              <a:t>gi</a:t>
            </a:r>
            <a:r>
              <a:rPr sz="2400" spc="-5" dirty="0">
                <a:solidFill>
                  <a:srgbClr val="595959"/>
                </a:solidFill>
                <a:latin typeface="Consolas"/>
                <a:cs typeface="Consolas"/>
              </a:rPr>
              <a:t>s</a:t>
            </a:r>
            <a:r>
              <a:rPr sz="2400" spc="-15" dirty="0">
                <a:solidFill>
                  <a:srgbClr val="595959"/>
                </a:solidFill>
                <a:latin typeface="Consolas"/>
                <a:cs typeface="Consolas"/>
              </a:rPr>
              <a:t>try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23F50"/>
              </a:buClr>
              <a:buFont typeface="Wingdings"/>
              <a:buChar char=""/>
              <a:tabLst>
                <a:tab pos="355600" algn="l"/>
              </a:tabLst>
            </a:pPr>
            <a:r>
              <a:rPr sz="2000" spc="45" dirty="0">
                <a:solidFill>
                  <a:srgbClr val="323F50"/>
                </a:solidFill>
                <a:latin typeface="Cambria"/>
                <a:cs typeface="Cambria"/>
              </a:rPr>
              <a:t>I</a:t>
            </a:r>
            <a:r>
              <a:rPr sz="2000" spc="120" dirty="0">
                <a:solidFill>
                  <a:srgbClr val="323F50"/>
                </a:solidFill>
                <a:latin typeface="Cambria"/>
                <a:cs typeface="Cambria"/>
              </a:rPr>
              <a:t>m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a</a:t>
            </a:r>
            <a:r>
              <a:rPr sz="2000" spc="70" dirty="0">
                <a:solidFill>
                  <a:srgbClr val="323F50"/>
                </a:solidFill>
                <a:latin typeface="Cambria"/>
                <a:cs typeface="Cambria"/>
              </a:rPr>
              <a:t>g</a:t>
            </a: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es</a:t>
            </a:r>
            <a:r>
              <a:rPr sz="2000" spc="-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23F50"/>
                </a:solidFill>
                <a:latin typeface="Cambria"/>
                <a:cs typeface="Cambria"/>
              </a:rPr>
              <a:t>ar</a:t>
            </a:r>
            <a:r>
              <a:rPr sz="2000" spc="85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23F50"/>
                </a:solidFill>
                <a:latin typeface="Cambria"/>
                <a:cs typeface="Cambria"/>
              </a:rPr>
              <a:t>store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d</a:t>
            </a:r>
            <a:r>
              <a:rPr sz="2000" spc="1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F50"/>
                </a:solidFill>
                <a:latin typeface="Cambria"/>
                <a:cs typeface="Cambria"/>
              </a:rPr>
              <a:t>in</a:t>
            </a:r>
            <a:r>
              <a:rPr sz="2000" spc="1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b="1" spc="-70" dirty="0">
                <a:solidFill>
                  <a:srgbClr val="323F50"/>
                </a:solidFill>
                <a:latin typeface="Bookman Old Style"/>
                <a:cs typeface="Bookman Old Style"/>
              </a:rPr>
              <a:t>imag</a:t>
            </a:r>
            <a:r>
              <a:rPr sz="2000" b="1" spc="-60" dirty="0">
                <a:solidFill>
                  <a:srgbClr val="323F50"/>
                </a:solidFill>
                <a:latin typeface="Bookman Old Style"/>
                <a:cs typeface="Bookman Old Style"/>
              </a:rPr>
              <a:t>e</a:t>
            </a:r>
            <a:r>
              <a:rPr sz="2000" b="1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b="1" spc="-65" dirty="0">
                <a:solidFill>
                  <a:srgbClr val="323F50"/>
                </a:solidFill>
                <a:latin typeface="Bookman Old Style"/>
                <a:cs typeface="Bookman Old Style"/>
              </a:rPr>
              <a:t>regi</a:t>
            </a:r>
            <a:r>
              <a:rPr sz="2000" b="1" spc="-75" dirty="0">
                <a:solidFill>
                  <a:srgbClr val="323F50"/>
                </a:solidFill>
                <a:latin typeface="Bookman Old Style"/>
                <a:cs typeface="Bookman Old Style"/>
              </a:rPr>
              <a:t>s</a:t>
            </a:r>
            <a:r>
              <a:rPr sz="2000" b="1" spc="-80" dirty="0">
                <a:solidFill>
                  <a:srgbClr val="323F50"/>
                </a:solidFill>
                <a:latin typeface="Bookman Old Style"/>
                <a:cs typeface="Bookman Old Style"/>
              </a:rPr>
              <a:t>t</a:t>
            </a:r>
            <a:r>
              <a:rPr sz="2000" b="1" spc="-85" dirty="0">
                <a:solidFill>
                  <a:srgbClr val="323F50"/>
                </a:solidFill>
                <a:latin typeface="Bookman Old Style"/>
                <a:cs typeface="Bookman Old Style"/>
              </a:rPr>
              <a:t>r</a:t>
            </a:r>
            <a:r>
              <a:rPr sz="2000" b="1" spc="-165" dirty="0">
                <a:solidFill>
                  <a:srgbClr val="323F50"/>
                </a:solidFill>
                <a:latin typeface="Bookman Old Style"/>
                <a:cs typeface="Bookman Old Style"/>
              </a:rPr>
              <a:t>y</a:t>
            </a:r>
            <a:r>
              <a:rPr sz="2000" spc="90" dirty="0">
                <a:solidFill>
                  <a:srgbClr val="323F50"/>
                </a:solidFill>
                <a:latin typeface="Cambria"/>
                <a:cs typeface="Cambria"/>
              </a:rPr>
              <a:t>,</a:t>
            </a:r>
            <a:r>
              <a:rPr sz="2000" spc="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F50"/>
                </a:solidFill>
                <a:latin typeface="Cambria"/>
                <a:cs typeface="Cambria"/>
              </a:rPr>
              <a:t>Th</a:t>
            </a:r>
            <a:r>
              <a:rPr sz="2000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323F50"/>
                </a:solidFill>
                <a:latin typeface="Cambria"/>
                <a:cs typeface="Cambria"/>
              </a:rPr>
              <a:t>m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o</a:t>
            </a:r>
            <a:r>
              <a:rPr sz="2000" spc="50" dirty="0">
                <a:solidFill>
                  <a:srgbClr val="323F50"/>
                </a:solidFill>
                <a:latin typeface="Cambria"/>
                <a:cs typeface="Cambria"/>
              </a:rPr>
              <a:t>s</a:t>
            </a:r>
            <a:r>
              <a:rPr sz="2000" dirty="0">
                <a:solidFill>
                  <a:srgbClr val="323F50"/>
                </a:solidFill>
                <a:latin typeface="Cambria"/>
                <a:cs typeface="Cambria"/>
              </a:rPr>
              <a:t>t</a:t>
            </a:r>
            <a:r>
              <a:rPr sz="2000" spc="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co</a:t>
            </a:r>
            <a:r>
              <a:rPr sz="2000" spc="114" dirty="0">
                <a:solidFill>
                  <a:srgbClr val="323F50"/>
                </a:solidFill>
                <a:latin typeface="Cambria"/>
                <a:cs typeface="Cambria"/>
              </a:rPr>
              <a:t>m</a:t>
            </a:r>
            <a:r>
              <a:rPr sz="2000" spc="120" dirty="0">
                <a:solidFill>
                  <a:srgbClr val="323F50"/>
                </a:solidFill>
                <a:latin typeface="Cambria"/>
                <a:cs typeface="Cambria"/>
              </a:rPr>
              <a:t>m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o</a:t>
            </a:r>
            <a:r>
              <a:rPr sz="2000" spc="75" dirty="0">
                <a:solidFill>
                  <a:srgbClr val="323F50"/>
                </a:solidFill>
                <a:latin typeface="Cambria"/>
                <a:cs typeface="Cambria"/>
              </a:rPr>
              <a:t>n</a:t>
            </a:r>
            <a:r>
              <a:rPr sz="2000" spc="-1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on</a:t>
            </a:r>
            <a:r>
              <a:rPr sz="2000" spc="85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F50"/>
                </a:solidFill>
                <a:latin typeface="Cambria"/>
                <a:cs typeface="Cambria"/>
              </a:rPr>
              <a:t>is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</a:pPr>
            <a:r>
              <a:rPr sz="1800" i="1" u="sng" spc="-15" dirty="0">
                <a:solidFill>
                  <a:srgbClr val="0462C1"/>
                </a:solidFill>
                <a:latin typeface="Consolas"/>
                <a:cs typeface="Consolas"/>
                <a:hlinkClick r:id="rId3"/>
              </a:rPr>
              <a:t>Docke</a:t>
            </a:r>
            <a:r>
              <a:rPr sz="1800" i="1" u="sng" spc="-10" dirty="0">
                <a:solidFill>
                  <a:srgbClr val="0462C1"/>
                </a:solidFill>
                <a:latin typeface="Consolas"/>
                <a:cs typeface="Consolas"/>
                <a:hlinkClick r:id="rId3"/>
              </a:rPr>
              <a:t>r</a:t>
            </a:r>
            <a:r>
              <a:rPr sz="1800" i="1" u="sng" dirty="0">
                <a:solidFill>
                  <a:srgbClr val="0462C1"/>
                </a:solidFill>
                <a:latin typeface="Consolas"/>
                <a:cs typeface="Consolas"/>
                <a:hlinkClick r:id="rId3"/>
              </a:rPr>
              <a:t> </a:t>
            </a:r>
            <a:r>
              <a:rPr sz="1800" i="1" u="sng" spc="-15" dirty="0">
                <a:solidFill>
                  <a:srgbClr val="0462C1"/>
                </a:solidFill>
                <a:latin typeface="Consolas"/>
                <a:cs typeface="Consolas"/>
                <a:hlinkClick r:id="rId3"/>
              </a:rPr>
              <a:t>Hu</a:t>
            </a:r>
            <a:r>
              <a:rPr sz="1800" i="1" u="sng" spc="-20" dirty="0">
                <a:solidFill>
                  <a:srgbClr val="0462C1"/>
                </a:solidFill>
                <a:latin typeface="Consolas"/>
                <a:cs typeface="Consolas"/>
                <a:hlinkClick r:id="rId3"/>
              </a:rPr>
              <a:t>b</a:t>
            </a:r>
            <a:r>
              <a:rPr sz="2000" spc="125" dirty="0">
                <a:solidFill>
                  <a:srgbClr val="323F50"/>
                </a:solidFill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23F50"/>
              </a:buClr>
              <a:buFont typeface="Wingdings"/>
              <a:buChar char=""/>
              <a:tabLst>
                <a:tab pos="355600" algn="l"/>
              </a:tabLst>
            </a:pP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D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o</a:t>
            </a:r>
            <a:r>
              <a:rPr sz="2000" spc="5" dirty="0">
                <a:solidFill>
                  <a:srgbClr val="323F50"/>
                </a:solidFill>
                <a:latin typeface="Cambria"/>
                <a:cs typeface="Cambria"/>
              </a:rPr>
              <a:t>cker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Hu</a:t>
            </a:r>
            <a:r>
              <a:rPr sz="2000" spc="50" dirty="0">
                <a:solidFill>
                  <a:srgbClr val="323F50"/>
                </a:solidFill>
                <a:latin typeface="Cambria"/>
                <a:cs typeface="Cambria"/>
              </a:rPr>
              <a:t>b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323F50"/>
                </a:solidFill>
                <a:latin typeface="Cambria"/>
                <a:cs typeface="Cambria"/>
              </a:rPr>
              <a:t>s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u</a:t>
            </a:r>
            <a:r>
              <a:rPr sz="2000" spc="35" dirty="0">
                <a:solidFill>
                  <a:srgbClr val="323F50"/>
                </a:solidFill>
                <a:latin typeface="Cambria"/>
                <a:cs typeface="Cambria"/>
              </a:rPr>
              <a:t>pport</a:t>
            </a:r>
            <a:r>
              <a:rPr sz="2000" spc="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both</a:t>
            </a:r>
            <a:r>
              <a:rPr sz="2000" spc="1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b="1" spc="-60" dirty="0">
                <a:solidFill>
                  <a:srgbClr val="323F50"/>
                </a:solidFill>
                <a:latin typeface="Bookman Old Style"/>
                <a:cs typeface="Bookman Old Style"/>
              </a:rPr>
              <a:t>p</a:t>
            </a:r>
            <a:r>
              <a:rPr sz="2000" b="1" spc="-75" dirty="0">
                <a:solidFill>
                  <a:srgbClr val="323F50"/>
                </a:solidFill>
                <a:latin typeface="Bookman Old Style"/>
                <a:cs typeface="Bookman Old Style"/>
              </a:rPr>
              <a:t>rivat</a:t>
            </a:r>
            <a:r>
              <a:rPr sz="2000" b="1" spc="-85" dirty="0">
                <a:solidFill>
                  <a:srgbClr val="323F50"/>
                </a:solidFill>
                <a:latin typeface="Bookman Old Style"/>
                <a:cs typeface="Bookman Old Style"/>
              </a:rPr>
              <a:t>e</a:t>
            </a:r>
            <a:r>
              <a:rPr sz="2000" b="1" spc="-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and</a:t>
            </a:r>
            <a:r>
              <a:rPr sz="2000" spc="1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b="1" spc="-65" dirty="0">
                <a:solidFill>
                  <a:srgbClr val="323F50"/>
                </a:solidFill>
                <a:latin typeface="Bookman Old Style"/>
                <a:cs typeface="Bookman Old Style"/>
              </a:rPr>
              <a:t>pu</a:t>
            </a:r>
            <a:r>
              <a:rPr sz="2000" b="1" spc="-30" dirty="0">
                <a:solidFill>
                  <a:srgbClr val="323F50"/>
                </a:solidFill>
                <a:latin typeface="Bookman Old Style"/>
                <a:cs typeface="Bookman Old Style"/>
              </a:rPr>
              <a:t>bl</a:t>
            </a:r>
            <a:r>
              <a:rPr sz="2000" b="1" spc="-114" dirty="0">
                <a:solidFill>
                  <a:srgbClr val="323F50"/>
                </a:solidFill>
                <a:latin typeface="Bookman Old Style"/>
                <a:cs typeface="Bookman Old Style"/>
              </a:rPr>
              <a:t>i</a:t>
            </a:r>
            <a:r>
              <a:rPr sz="2000" b="1" spc="-175" dirty="0">
                <a:solidFill>
                  <a:srgbClr val="323F50"/>
                </a:solidFill>
                <a:latin typeface="Bookman Old Style"/>
                <a:cs typeface="Bookman Old Style"/>
              </a:rPr>
              <a:t>c</a:t>
            </a:r>
            <a:r>
              <a:rPr sz="2000" b="1" spc="-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323F50"/>
                </a:solidFill>
                <a:latin typeface="Cambria"/>
                <a:cs typeface="Cambria"/>
              </a:rPr>
              <a:t>repo</a:t>
            </a:r>
            <a:r>
              <a:rPr sz="2000" spc="30" dirty="0">
                <a:solidFill>
                  <a:srgbClr val="323F50"/>
                </a:solidFill>
                <a:latin typeface="Cambria"/>
                <a:cs typeface="Cambria"/>
              </a:rPr>
              <a:t>s</a:t>
            </a:r>
            <a:r>
              <a:rPr sz="2000" spc="15" dirty="0">
                <a:solidFill>
                  <a:srgbClr val="323F50"/>
                </a:solidFill>
                <a:latin typeface="Cambria"/>
                <a:cs typeface="Cambria"/>
              </a:rPr>
              <a:t>itory.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323F50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23F50"/>
              </a:buClr>
              <a:buFont typeface="Wingdings"/>
              <a:buChar char=""/>
              <a:tabLst>
                <a:tab pos="355600" algn="l"/>
              </a:tabLst>
            </a:pPr>
            <a:r>
              <a:rPr sz="2000" spc="20" dirty="0">
                <a:solidFill>
                  <a:srgbClr val="323F50"/>
                </a:solidFill>
                <a:latin typeface="Cambria"/>
                <a:cs typeface="Cambria"/>
              </a:rPr>
              <a:t>You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23F50"/>
                </a:solidFill>
                <a:latin typeface="Cambria"/>
                <a:cs typeface="Cambria"/>
              </a:rPr>
              <a:t>c</a:t>
            </a:r>
            <a:r>
              <a:rPr sz="2000" spc="70" dirty="0">
                <a:solidFill>
                  <a:srgbClr val="323F50"/>
                </a:solidFill>
                <a:latin typeface="Cambria"/>
                <a:cs typeface="Cambria"/>
              </a:rPr>
              <a:t>an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23F50"/>
                </a:solidFill>
                <a:latin typeface="Cambria"/>
                <a:cs typeface="Cambria"/>
              </a:rPr>
              <a:t>i</a:t>
            </a:r>
            <a:r>
              <a:rPr sz="2000" spc="80" dirty="0">
                <a:solidFill>
                  <a:srgbClr val="323F50"/>
                </a:solidFill>
                <a:latin typeface="Cambria"/>
                <a:cs typeface="Cambria"/>
              </a:rPr>
              <a:t>mp</a:t>
            </a:r>
            <a:r>
              <a:rPr sz="2000" spc="20" dirty="0">
                <a:solidFill>
                  <a:srgbClr val="323F50"/>
                </a:solidFill>
                <a:latin typeface="Cambria"/>
                <a:cs typeface="Cambria"/>
              </a:rPr>
              <a:t>l</a:t>
            </a:r>
            <a:r>
              <a:rPr sz="2000" spc="25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ment</a:t>
            </a:r>
            <a:r>
              <a:rPr sz="2000" spc="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F50"/>
                </a:solidFill>
                <a:latin typeface="Cambria"/>
                <a:cs typeface="Cambria"/>
              </a:rPr>
              <a:t>your</a:t>
            </a:r>
            <a:r>
              <a:rPr sz="200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F50"/>
                </a:solidFill>
                <a:latin typeface="Cambria"/>
                <a:cs typeface="Cambria"/>
              </a:rPr>
              <a:t>own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323F50"/>
                </a:solidFill>
                <a:latin typeface="Cambria"/>
                <a:cs typeface="Cambria"/>
              </a:rPr>
              <a:t>imag</a:t>
            </a:r>
            <a:r>
              <a:rPr sz="2000" spc="85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000" spc="-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323F50"/>
                </a:solidFill>
                <a:latin typeface="Cambria"/>
                <a:cs typeface="Cambria"/>
              </a:rPr>
              <a:t>reg</a:t>
            </a:r>
            <a:r>
              <a:rPr sz="2000" dirty="0">
                <a:solidFill>
                  <a:srgbClr val="323F50"/>
                </a:solidFill>
                <a:latin typeface="Cambria"/>
                <a:cs typeface="Cambria"/>
              </a:rPr>
              <a:t>i</a:t>
            </a:r>
            <a:r>
              <a:rPr sz="2000" spc="-10" dirty="0">
                <a:solidFill>
                  <a:srgbClr val="323F50"/>
                </a:solidFill>
                <a:latin typeface="Cambria"/>
                <a:cs typeface="Cambria"/>
              </a:rPr>
              <a:t>s</a:t>
            </a:r>
            <a:r>
              <a:rPr sz="2000" spc="-15" dirty="0">
                <a:solidFill>
                  <a:srgbClr val="323F50"/>
                </a:solidFill>
                <a:latin typeface="Cambria"/>
                <a:cs typeface="Cambria"/>
              </a:rPr>
              <a:t>tr</a:t>
            </a:r>
            <a:r>
              <a:rPr sz="2000" spc="25" dirty="0">
                <a:solidFill>
                  <a:srgbClr val="323F50"/>
                </a:solidFill>
                <a:latin typeface="Cambria"/>
                <a:cs typeface="Cambria"/>
              </a:rPr>
              <a:t>y,</a:t>
            </a:r>
            <a:r>
              <a:rPr sz="2000" spc="-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F50"/>
                </a:solidFill>
                <a:latin typeface="Cambria"/>
                <a:cs typeface="Cambria"/>
              </a:rPr>
              <a:t>by</a:t>
            </a:r>
            <a:r>
              <a:rPr sz="2000" spc="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u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s</a:t>
            </a:r>
            <a:r>
              <a:rPr sz="2000" spc="5" dirty="0">
                <a:solidFill>
                  <a:srgbClr val="323F50"/>
                </a:solidFill>
                <a:latin typeface="Cambria"/>
                <a:cs typeface="Cambria"/>
              </a:rPr>
              <a:t>i</a:t>
            </a:r>
            <a:r>
              <a:rPr sz="2000" dirty="0">
                <a:solidFill>
                  <a:srgbClr val="323F50"/>
                </a:solidFill>
                <a:latin typeface="Cambria"/>
                <a:cs typeface="Cambria"/>
              </a:rPr>
              <a:t>n</a:t>
            </a:r>
            <a:r>
              <a:rPr sz="2000" spc="45" dirty="0">
                <a:solidFill>
                  <a:srgbClr val="323F50"/>
                </a:solidFill>
                <a:latin typeface="Cambria"/>
                <a:cs typeface="Cambria"/>
              </a:rPr>
              <a:t>g</a:t>
            </a:r>
            <a:r>
              <a:rPr sz="2000" spc="3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b="1" spc="-225" dirty="0">
                <a:solidFill>
                  <a:srgbClr val="323F50"/>
                </a:solidFill>
                <a:latin typeface="Bookman Old Style"/>
                <a:cs typeface="Bookman Old Style"/>
              </a:rPr>
              <a:t>3</a:t>
            </a:r>
            <a:r>
              <a:rPr sz="1950" b="1" spc="-37" baseline="25641" dirty="0">
                <a:solidFill>
                  <a:srgbClr val="323F50"/>
                </a:solidFill>
                <a:latin typeface="Bookman Old Style"/>
                <a:cs typeface="Bookman Old Style"/>
              </a:rPr>
              <a:t>rd</a:t>
            </a:r>
            <a:r>
              <a:rPr sz="1950" b="1" baseline="25641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1950" b="1" spc="-195" baseline="25641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b="1" spc="-40" dirty="0">
                <a:solidFill>
                  <a:srgbClr val="323F50"/>
                </a:solidFill>
                <a:latin typeface="Bookman Old Style"/>
                <a:cs typeface="Bookman Old Style"/>
              </a:rPr>
              <a:t>p</a:t>
            </a:r>
            <a:r>
              <a:rPr sz="2000" b="1" spc="-30" dirty="0">
                <a:solidFill>
                  <a:srgbClr val="323F50"/>
                </a:solidFill>
                <a:latin typeface="Bookman Old Style"/>
                <a:cs typeface="Bookman Old Style"/>
              </a:rPr>
              <a:t>a</a:t>
            </a:r>
            <a:r>
              <a:rPr sz="2000" b="1" spc="-80" dirty="0">
                <a:solidFill>
                  <a:srgbClr val="323F50"/>
                </a:solidFill>
                <a:latin typeface="Bookman Old Style"/>
                <a:cs typeface="Bookman Old Style"/>
              </a:rPr>
              <a:t>r</a:t>
            </a:r>
            <a:r>
              <a:rPr sz="2000" b="1" spc="-85" dirty="0">
                <a:solidFill>
                  <a:srgbClr val="323F50"/>
                </a:solidFill>
                <a:latin typeface="Bookman Old Style"/>
                <a:cs typeface="Bookman Old Style"/>
              </a:rPr>
              <a:t>t</a:t>
            </a:r>
            <a:r>
              <a:rPr sz="2000" b="1" spc="-165" dirty="0">
                <a:solidFill>
                  <a:srgbClr val="323F50"/>
                </a:solidFill>
                <a:latin typeface="Bookman Old Style"/>
                <a:cs typeface="Bookman Old Style"/>
              </a:rPr>
              <a:t>y</a:t>
            </a:r>
            <a:endParaRPr sz="2000">
              <a:latin typeface="Bookman Old Style"/>
              <a:cs typeface="Bookman Old Style"/>
            </a:endParaRPr>
          </a:p>
          <a:p>
            <a:pPr marL="926465" indent="-571500">
              <a:lnSpc>
                <a:spcPct val="100000"/>
              </a:lnSpc>
            </a:pPr>
            <a:r>
              <a:rPr sz="2000" spc="45" dirty="0">
                <a:solidFill>
                  <a:srgbClr val="323F50"/>
                </a:solidFill>
                <a:latin typeface="Cambria"/>
                <a:cs typeface="Cambria"/>
              </a:rPr>
              <a:t>too</a:t>
            </a:r>
            <a:r>
              <a:rPr sz="2000" spc="15" dirty="0">
                <a:solidFill>
                  <a:srgbClr val="323F50"/>
                </a:solidFill>
                <a:latin typeface="Cambria"/>
                <a:cs typeface="Cambria"/>
              </a:rPr>
              <a:t>l</a:t>
            </a:r>
            <a:r>
              <a:rPr sz="2000" spc="105" dirty="0">
                <a:solidFill>
                  <a:srgbClr val="323F50"/>
                </a:solidFill>
                <a:latin typeface="Cambria"/>
                <a:cs typeface="Cambria"/>
              </a:rPr>
              <a:t>s</a:t>
            </a:r>
            <a:r>
              <a:rPr sz="2000" spc="50" dirty="0">
                <a:solidFill>
                  <a:srgbClr val="323F50"/>
                </a:solidFill>
                <a:latin typeface="Cambria"/>
                <a:cs typeface="Cambria"/>
              </a:rPr>
              <a:t>.</a:t>
            </a:r>
            <a:r>
              <a:rPr sz="200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Integ</a:t>
            </a:r>
            <a:r>
              <a:rPr sz="2000" spc="20" dirty="0">
                <a:solidFill>
                  <a:srgbClr val="323F50"/>
                </a:solidFill>
                <a:latin typeface="Cambria"/>
                <a:cs typeface="Cambria"/>
              </a:rPr>
              <a:t>r</a:t>
            </a:r>
            <a:r>
              <a:rPr sz="2000" spc="30" dirty="0">
                <a:solidFill>
                  <a:srgbClr val="323F50"/>
                </a:solidFill>
                <a:latin typeface="Cambria"/>
                <a:cs typeface="Cambria"/>
              </a:rPr>
              <a:t>a</a:t>
            </a:r>
            <a:r>
              <a:rPr sz="2000" spc="45" dirty="0">
                <a:solidFill>
                  <a:srgbClr val="323F50"/>
                </a:solidFill>
                <a:latin typeface="Cambria"/>
                <a:cs typeface="Cambria"/>
              </a:rPr>
              <a:t>ted</a:t>
            </a:r>
            <a:r>
              <a:rPr sz="2000" spc="-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23F50"/>
                </a:solidFill>
                <a:latin typeface="Cambria"/>
                <a:cs typeface="Cambria"/>
              </a:rPr>
              <a:t>wi</a:t>
            </a:r>
            <a:r>
              <a:rPr sz="2000" spc="-30" dirty="0">
                <a:solidFill>
                  <a:srgbClr val="323F50"/>
                </a:solidFill>
                <a:latin typeface="Cambria"/>
                <a:cs typeface="Cambria"/>
              </a:rPr>
              <a:t>t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h</a:t>
            </a:r>
            <a:r>
              <a:rPr sz="2000" spc="-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D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o</a:t>
            </a:r>
            <a:r>
              <a:rPr sz="2000" spc="5" dirty="0">
                <a:solidFill>
                  <a:srgbClr val="323F50"/>
                </a:solidFill>
                <a:latin typeface="Cambria"/>
                <a:cs typeface="Cambria"/>
              </a:rPr>
              <a:t>cker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F50"/>
                </a:solidFill>
                <a:latin typeface="Cambria"/>
                <a:cs typeface="Cambria"/>
              </a:rPr>
              <a:t>AP</a:t>
            </a:r>
            <a:r>
              <a:rPr sz="2000" spc="15" dirty="0">
                <a:solidFill>
                  <a:srgbClr val="323F50"/>
                </a:solidFill>
                <a:latin typeface="Cambria"/>
                <a:cs typeface="Cambria"/>
              </a:rPr>
              <a:t>I</a:t>
            </a:r>
            <a:r>
              <a:rPr sz="2000" spc="125" dirty="0">
                <a:solidFill>
                  <a:srgbClr val="323F50"/>
                </a:solidFill>
                <a:latin typeface="Cambria"/>
                <a:cs typeface="Cambria"/>
              </a:rPr>
              <a:t>.</a:t>
            </a:r>
            <a:r>
              <a:rPr sz="2000" spc="-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F50"/>
                </a:solidFill>
                <a:latin typeface="Cambria"/>
                <a:cs typeface="Cambria"/>
              </a:rPr>
              <a:t>Fo</a:t>
            </a:r>
            <a:r>
              <a:rPr sz="2000" spc="-10" dirty="0">
                <a:solidFill>
                  <a:srgbClr val="323F50"/>
                </a:solidFill>
                <a:latin typeface="Cambria"/>
                <a:cs typeface="Cambria"/>
              </a:rPr>
              <a:t>r</a:t>
            </a:r>
            <a:r>
              <a:rPr sz="2000" spc="2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more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23F50"/>
                </a:solidFill>
                <a:latin typeface="Cambria"/>
                <a:cs typeface="Cambria"/>
              </a:rPr>
              <a:t>i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nfo</a:t>
            </a:r>
            <a:endParaRPr sz="2000">
              <a:latin typeface="Cambria"/>
              <a:cs typeface="Cambria"/>
            </a:endParaRPr>
          </a:p>
          <a:p>
            <a:pPr marL="926465">
              <a:lnSpc>
                <a:spcPct val="100000"/>
              </a:lnSpc>
              <a:spcBef>
                <a:spcPts val="585"/>
              </a:spcBef>
            </a:pPr>
            <a:r>
              <a:rPr sz="1800" i="1" u="sng" spc="-15" dirty="0">
                <a:solidFill>
                  <a:srgbClr val="0462C1"/>
                </a:solidFill>
                <a:latin typeface="Consolas"/>
                <a:cs typeface="Consolas"/>
                <a:hlinkClick r:id="rId4"/>
              </a:rPr>
              <a:t>http</a:t>
            </a:r>
            <a:r>
              <a:rPr sz="1800" i="1" u="sng" spc="-10" dirty="0">
                <a:solidFill>
                  <a:srgbClr val="0462C1"/>
                </a:solidFill>
                <a:latin typeface="Consolas"/>
                <a:cs typeface="Consolas"/>
                <a:hlinkClick r:id="rId4"/>
              </a:rPr>
              <a:t>s</a:t>
            </a:r>
            <a:r>
              <a:rPr sz="1800" i="1" u="sng" spc="-15" dirty="0">
                <a:solidFill>
                  <a:srgbClr val="0462C1"/>
                </a:solidFill>
                <a:latin typeface="Consolas"/>
                <a:cs typeface="Consolas"/>
                <a:hlinkClick r:id="rId4"/>
              </a:rPr>
              <a:t>:/</a:t>
            </a:r>
            <a:r>
              <a:rPr sz="1800" i="1" u="sng" spc="-10" dirty="0">
                <a:solidFill>
                  <a:srgbClr val="0462C1"/>
                </a:solidFill>
                <a:latin typeface="Consolas"/>
                <a:cs typeface="Consolas"/>
                <a:hlinkClick r:id="rId4"/>
              </a:rPr>
              <a:t>/</a:t>
            </a:r>
            <a:r>
              <a:rPr sz="1800" i="1" u="sng" spc="-15" dirty="0">
                <a:solidFill>
                  <a:srgbClr val="0462C1"/>
                </a:solidFill>
                <a:latin typeface="Consolas"/>
                <a:cs typeface="Consolas"/>
                <a:hlinkClick r:id="rId4"/>
              </a:rPr>
              <a:t>doc</a:t>
            </a:r>
            <a:r>
              <a:rPr sz="1800" i="1" u="sng" spc="-10" dirty="0">
                <a:solidFill>
                  <a:srgbClr val="0462C1"/>
                </a:solidFill>
                <a:latin typeface="Consolas"/>
                <a:cs typeface="Consolas"/>
                <a:hlinkClick r:id="rId4"/>
              </a:rPr>
              <a:t>s</a:t>
            </a:r>
            <a:r>
              <a:rPr sz="1800" i="1" u="sng" spc="-15" dirty="0">
                <a:solidFill>
                  <a:srgbClr val="0462C1"/>
                </a:solidFill>
                <a:latin typeface="Consolas"/>
                <a:cs typeface="Consolas"/>
                <a:hlinkClick r:id="rId4"/>
              </a:rPr>
              <a:t>.doc</a:t>
            </a:r>
            <a:r>
              <a:rPr sz="1800" i="1" u="sng" spc="-10" dirty="0">
                <a:solidFill>
                  <a:srgbClr val="0462C1"/>
                </a:solidFill>
                <a:latin typeface="Consolas"/>
                <a:cs typeface="Consolas"/>
                <a:hlinkClick r:id="rId4"/>
              </a:rPr>
              <a:t>k</a:t>
            </a:r>
            <a:r>
              <a:rPr sz="1800" i="1" u="sng" spc="-15" dirty="0">
                <a:solidFill>
                  <a:srgbClr val="0462C1"/>
                </a:solidFill>
                <a:latin typeface="Consolas"/>
                <a:cs typeface="Consolas"/>
                <a:hlinkClick r:id="rId4"/>
              </a:rPr>
              <a:t>er</a:t>
            </a:r>
            <a:r>
              <a:rPr sz="1800" i="1" u="sng" spc="-10" dirty="0">
                <a:solidFill>
                  <a:srgbClr val="0462C1"/>
                </a:solidFill>
                <a:latin typeface="Consolas"/>
                <a:cs typeface="Consolas"/>
                <a:hlinkClick r:id="rId4"/>
              </a:rPr>
              <a:t>.</a:t>
            </a:r>
            <a:r>
              <a:rPr sz="1800" i="1" u="sng" spc="-15" dirty="0">
                <a:solidFill>
                  <a:srgbClr val="0462C1"/>
                </a:solidFill>
                <a:latin typeface="Consolas"/>
                <a:cs typeface="Consolas"/>
                <a:hlinkClick r:id="rId4"/>
              </a:rPr>
              <a:t>com</a:t>
            </a:r>
            <a:r>
              <a:rPr sz="1800" i="1" u="sng" spc="-10" dirty="0">
                <a:solidFill>
                  <a:srgbClr val="0462C1"/>
                </a:solidFill>
                <a:latin typeface="Consolas"/>
                <a:cs typeface="Consolas"/>
                <a:hlinkClick r:id="rId4"/>
              </a:rPr>
              <a:t>/</a:t>
            </a:r>
            <a:r>
              <a:rPr sz="1800" i="1" u="sng" spc="-15" dirty="0">
                <a:solidFill>
                  <a:srgbClr val="0462C1"/>
                </a:solidFill>
                <a:latin typeface="Consolas"/>
                <a:cs typeface="Consolas"/>
                <a:hlinkClick r:id="rId4"/>
              </a:rPr>
              <a:t>regi</a:t>
            </a:r>
            <a:r>
              <a:rPr sz="1800" i="1" u="sng" spc="-10" dirty="0">
                <a:solidFill>
                  <a:srgbClr val="0462C1"/>
                </a:solidFill>
                <a:latin typeface="Consolas"/>
                <a:cs typeface="Consolas"/>
                <a:hlinkClick r:id="rId4"/>
              </a:rPr>
              <a:t>s</a:t>
            </a:r>
            <a:r>
              <a:rPr sz="1800" i="1" u="sng" spc="-15" dirty="0">
                <a:solidFill>
                  <a:srgbClr val="0462C1"/>
                </a:solidFill>
                <a:latin typeface="Consolas"/>
                <a:cs typeface="Consolas"/>
                <a:hlinkClick r:id="rId4"/>
              </a:rPr>
              <a:t>tr</a:t>
            </a:r>
            <a:r>
              <a:rPr sz="1800" i="1" u="sng" spc="-10" dirty="0">
                <a:solidFill>
                  <a:srgbClr val="0462C1"/>
                </a:solidFill>
                <a:latin typeface="Consolas"/>
                <a:cs typeface="Consolas"/>
                <a:hlinkClick r:id="rId4"/>
              </a:rPr>
              <a:t>y/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697" y="633222"/>
            <a:ext cx="7882255" cy="5756275"/>
          </a:xfrm>
          <a:custGeom>
            <a:avLst/>
            <a:gdLst/>
            <a:ahLst/>
            <a:cxnLst/>
            <a:rect l="l" t="t" r="r" b="b"/>
            <a:pathLst>
              <a:path w="7882255" h="5756275">
                <a:moveTo>
                  <a:pt x="0" y="5756147"/>
                </a:moveTo>
                <a:lnTo>
                  <a:pt x="7882127" y="5756147"/>
                </a:lnTo>
                <a:lnTo>
                  <a:pt x="7882127" y="0"/>
                </a:lnTo>
                <a:lnTo>
                  <a:pt x="0" y="0"/>
                </a:lnTo>
                <a:lnTo>
                  <a:pt x="0" y="5756147"/>
                </a:lnTo>
                <a:close/>
              </a:path>
            </a:pathLst>
          </a:custGeom>
          <a:ln w="38099">
            <a:solidFill>
              <a:srgbClr val="40709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69123" y="1953768"/>
            <a:ext cx="561340" cy="2776855"/>
          </a:xfrm>
          <a:custGeom>
            <a:avLst/>
            <a:gdLst/>
            <a:ahLst/>
            <a:cxnLst/>
            <a:rect l="l" t="t" r="r" b="b"/>
            <a:pathLst>
              <a:path w="561340" h="2776854">
                <a:moveTo>
                  <a:pt x="0" y="2776727"/>
                </a:moveTo>
                <a:lnTo>
                  <a:pt x="560831" y="2776727"/>
                </a:lnTo>
                <a:lnTo>
                  <a:pt x="560831" y="0"/>
                </a:lnTo>
                <a:lnTo>
                  <a:pt x="0" y="0"/>
                </a:lnTo>
                <a:lnTo>
                  <a:pt x="0" y="2776727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9123" y="1953768"/>
            <a:ext cx="561340" cy="2776855"/>
          </a:xfrm>
          <a:custGeom>
            <a:avLst/>
            <a:gdLst/>
            <a:ahLst/>
            <a:cxnLst/>
            <a:rect l="l" t="t" r="r" b="b"/>
            <a:pathLst>
              <a:path w="561340" h="2776854">
                <a:moveTo>
                  <a:pt x="0" y="2776727"/>
                </a:moveTo>
                <a:lnTo>
                  <a:pt x="560831" y="2776727"/>
                </a:lnTo>
                <a:lnTo>
                  <a:pt x="560831" y="0"/>
                </a:lnTo>
                <a:lnTo>
                  <a:pt x="0" y="0"/>
                </a:lnTo>
                <a:lnTo>
                  <a:pt x="0" y="2776727"/>
                </a:lnTo>
                <a:close/>
              </a:path>
            </a:pathLst>
          </a:custGeom>
          <a:ln w="12191">
            <a:solidFill>
              <a:srgbClr val="40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05020" y="2675886"/>
            <a:ext cx="254000" cy="13315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ancer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95750" y="1215390"/>
            <a:ext cx="3032760" cy="4259580"/>
          </a:xfrm>
          <a:custGeom>
            <a:avLst/>
            <a:gdLst/>
            <a:ahLst/>
            <a:cxnLst/>
            <a:rect l="l" t="t" r="r" b="b"/>
            <a:pathLst>
              <a:path w="3032759" h="4259580">
                <a:moveTo>
                  <a:pt x="0" y="4259579"/>
                </a:moveTo>
                <a:lnTo>
                  <a:pt x="3032759" y="4259579"/>
                </a:lnTo>
                <a:lnTo>
                  <a:pt x="3032759" y="0"/>
                </a:lnTo>
                <a:lnTo>
                  <a:pt x="0" y="0"/>
                </a:lnTo>
                <a:lnTo>
                  <a:pt x="0" y="4259579"/>
                </a:lnTo>
                <a:close/>
              </a:path>
            </a:pathLst>
          </a:custGeom>
          <a:ln w="28955">
            <a:solidFill>
              <a:srgbClr val="7F7F7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82083" y="1466088"/>
            <a:ext cx="2324100" cy="1120140"/>
          </a:xfrm>
          <a:custGeom>
            <a:avLst/>
            <a:gdLst/>
            <a:ahLst/>
            <a:cxnLst/>
            <a:rect l="l" t="t" r="r" b="b"/>
            <a:pathLst>
              <a:path w="2324100" h="1120139">
                <a:moveTo>
                  <a:pt x="0" y="1120139"/>
                </a:moveTo>
                <a:lnTo>
                  <a:pt x="2324099" y="1120139"/>
                </a:lnTo>
                <a:lnTo>
                  <a:pt x="2324099" y="0"/>
                </a:lnTo>
                <a:lnTo>
                  <a:pt x="0" y="0"/>
                </a:lnTo>
                <a:lnTo>
                  <a:pt x="0" y="1120139"/>
                </a:lnTo>
                <a:close/>
              </a:path>
            </a:pathLst>
          </a:custGeom>
          <a:solidFill>
            <a:srgbClr val="A8D1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2083" y="1466088"/>
            <a:ext cx="2324100" cy="1120140"/>
          </a:xfrm>
          <a:custGeom>
            <a:avLst/>
            <a:gdLst/>
            <a:ahLst/>
            <a:cxnLst/>
            <a:rect l="l" t="t" r="r" b="b"/>
            <a:pathLst>
              <a:path w="2324100" h="1120139">
                <a:moveTo>
                  <a:pt x="0" y="1120139"/>
                </a:moveTo>
                <a:lnTo>
                  <a:pt x="2324099" y="1120139"/>
                </a:lnTo>
                <a:lnTo>
                  <a:pt x="2324099" y="0"/>
                </a:lnTo>
                <a:lnTo>
                  <a:pt x="0" y="0"/>
                </a:lnTo>
                <a:lnTo>
                  <a:pt x="0" y="1120139"/>
                </a:lnTo>
                <a:close/>
              </a:path>
            </a:pathLst>
          </a:custGeom>
          <a:ln w="12191">
            <a:solidFill>
              <a:srgbClr val="40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18282" y="808985"/>
            <a:ext cx="8921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2400" spc="-25" dirty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7F7F7F"/>
                </a:solidFill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3913" y="1645280"/>
            <a:ext cx="6972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17463" y="1641348"/>
            <a:ext cx="980440" cy="596265"/>
          </a:xfrm>
          <a:custGeom>
            <a:avLst/>
            <a:gdLst/>
            <a:ahLst/>
            <a:cxnLst/>
            <a:rect l="l" t="t" r="r" b="b"/>
            <a:pathLst>
              <a:path w="980440" h="596264">
                <a:moveTo>
                  <a:pt x="979931" y="0"/>
                </a:moveTo>
                <a:lnTo>
                  <a:pt x="99303" y="0"/>
                </a:lnTo>
                <a:lnTo>
                  <a:pt x="98441" y="3"/>
                </a:lnTo>
                <a:lnTo>
                  <a:pt x="56898" y="9476"/>
                </a:lnTo>
                <a:lnTo>
                  <a:pt x="24112" y="34419"/>
                </a:lnTo>
                <a:lnTo>
                  <a:pt x="4159" y="70759"/>
                </a:lnTo>
                <a:lnTo>
                  <a:pt x="0" y="99303"/>
                </a:lnTo>
                <a:lnTo>
                  <a:pt x="0" y="595883"/>
                </a:lnTo>
                <a:lnTo>
                  <a:pt x="881490" y="595880"/>
                </a:lnTo>
                <a:lnTo>
                  <a:pt x="923033" y="586407"/>
                </a:lnTo>
                <a:lnTo>
                  <a:pt x="955819" y="561463"/>
                </a:lnTo>
                <a:lnTo>
                  <a:pt x="975772" y="525124"/>
                </a:lnTo>
                <a:lnTo>
                  <a:pt x="979931" y="496580"/>
                </a:lnTo>
                <a:lnTo>
                  <a:pt x="979931" y="0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7463" y="1641348"/>
            <a:ext cx="980440" cy="596265"/>
          </a:xfrm>
          <a:custGeom>
            <a:avLst/>
            <a:gdLst/>
            <a:ahLst/>
            <a:cxnLst/>
            <a:rect l="l" t="t" r="r" b="b"/>
            <a:pathLst>
              <a:path w="980440" h="596264">
                <a:moveTo>
                  <a:pt x="99303" y="0"/>
                </a:moveTo>
                <a:lnTo>
                  <a:pt x="979931" y="0"/>
                </a:lnTo>
                <a:lnTo>
                  <a:pt x="979931" y="496580"/>
                </a:lnTo>
                <a:lnTo>
                  <a:pt x="970798" y="538252"/>
                </a:lnTo>
                <a:lnTo>
                  <a:pt x="946115" y="571245"/>
                </a:lnTo>
                <a:lnTo>
                  <a:pt x="909958" y="591485"/>
                </a:lnTo>
                <a:lnTo>
                  <a:pt x="0" y="595883"/>
                </a:lnTo>
                <a:lnTo>
                  <a:pt x="0" y="99303"/>
                </a:lnTo>
                <a:lnTo>
                  <a:pt x="9133" y="57631"/>
                </a:lnTo>
                <a:lnTo>
                  <a:pt x="33816" y="24638"/>
                </a:lnTo>
                <a:lnTo>
                  <a:pt x="69973" y="4398"/>
                </a:lnTo>
                <a:lnTo>
                  <a:pt x="99303" y="0"/>
                </a:lnTo>
                <a:close/>
              </a:path>
            </a:pathLst>
          </a:custGeom>
          <a:ln w="12191">
            <a:solidFill>
              <a:srgbClr val="40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07735" y="1763268"/>
            <a:ext cx="978535" cy="596265"/>
          </a:xfrm>
          <a:custGeom>
            <a:avLst/>
            <a:gdLst/>
            <a:ahLst/>
            <a:cxnLst/>
            <a:rect l="l" t="t" r="r" b="b"/>
            <a:pathLst>
              <a:path w="978535" h="596264">
                <a:moveTo>
                  <a:pt x="978407" y="0"/>
                </a:moveTo>
                <a:lnTo>
                  <a:pt x="99303" y="0"/>
                </a:lnTo>
                <a:lnTo>
                  <a:pt x="98441" y="3"/>
                </a:lnTo>
                <a:lnTo>
                  <a:pt x="56898" y="9476"/>
                </a:lnTo>
                <a:lnTo>
                  <a:pt x="24112" y="34419"/>
                </a:lnTo>
                <a:lnTo>
                  <a:pt x="4159" y="70759"/>
                </a:lnTo>
                <a:lnTo>
                  <a:pt x="0" y="99303"/>
                </a:lnTo>
                <a:lnTo>
                  <a:pt x="0" y="595883"/>
                </a:lnTo>
                <a:lnTo>
                  <a:pt x="879966" y="595880"/>
                </a:lnTo>
                <a:lnTo>
                  <a:pt x="921509" y="586407"/>
                </a:lnTo>
                <a:lnTo>
                  <a:pt x="954295" y="561463"/>
                </a:lnTo>
                <a:lnTo>
                  <a:pt x="974248" y="525124"/>
                </a:lnTo>
                <a:lnTo>
                  <a:pt x="978407" y="496580"/>
                </a:lnTo>
                <a:lnTo>
                  <a:pt x="978407" y="0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07735" y="1763268"/>
            <a:ext cx="978535" cy="596265"/>
          </a:xfrm>
          <a:custGeom>
            <a:avLst/>
            <a:gdLst/>
            <a:ahLst/>
            <a:cxnLst/>
            <a:rect l="l" t="t" r="r" b="b"/>
            <a:pathLst>
              <a:path w="978535" h="596264">
                <a:moveTo>
                  <a:pt x="99303" y="0"/>
                </a:moveTo>
                <a:lnTo>
                  <a:pt x="978407" y="0"/>
                </a:lnTo>
                <a:lnTo>
                  <a:pt x="978407" y="496580"/>
                </a:lnTo>
                <a:lnTo>
                  <a:pt x="969274" y="538252"/>
                </a:lnTo>
                <a:lnTo>
                  <a:pt x="944591" y="571245"/>
                </a:lnTo>
                <a:lnTo>
                  <a:pt x="908434" y="591485"/>
                </a:lnTo>
                <a:lnTo>
                  <a:pt x="0" y="595883"/>
                </a:lnTo>
                <a:lnTo>
                  <a:pt x="0" y="99303"/>
                </a:lnTo>
                <a:lnTo>
                  <a:pt x="9133" y="57631"/>
                </a:lnTo>
                <a:lnTo>
                  <a:pt x="33816" y="24638"/>
                </a:lnTo>
                <a:lnTo>
                  <a:pt x="69973" y="4398"/>
                </a:lnTo>
                <a:lnTo>
                  <a:pt x="99303" y="0"/>
                </a:lnTo>
                <a:close/>
              </a:path>
            </a:pathLst>
          </a:custGeom>
          <a:ln w="12191">
            <a:solidFill>
              <a:srgbClr val="40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6963" y="1886712"/>
            <a:ext cx="978535" cy="596265"/>
          </a:xfrm>
          <a:custGeom>
            <a:avLst/>
            <a:gdLst/>
            <a:ahLst/>
            <a:cxnLst/>
            <a:rect l="l" t="t" r="r" b="b"/>
            <a:pathLst>
              <a:path w="978535" h="596264">
                <a:moveTo>
                  <a:pt x="978407" y="0"/>
                </a:moveTo>
                <a:lnTo>
                  <a:pt x="99303" y="0"/>
                </a:lnTo>
                <a:lnTo>
                  <a:pt x="98441" y="3"/>
                </a:lnTo>
                <a:lnTo>
                  <a:pt x="56898" y="9476"/>
                </a:lnTo>
                <a:lnTo>
                  <a:pt x="24112" y="34419"/>
                </a:lnTo>
                <a:lnTo>
                  <a:pt x="4159" y="70759"/>
                </a:lnTo>
                <a:lnTo>
                  <a:pt x="0" y="99303"/>
                </a:lnTo>
                <a:lnTo>
                  <a:pt x="0" y="595883"/>
                </a:lnTo>
                <a:lnTo>
                  <a:pt x="879966" y="595880"/>
                </a:lnTo>
                <a:lnTo>
                  <a:pt x="921509" y="586407"/>
                </a:lnTo>
                <a:lnTo>
                  <a:pt x="954295" y="561463"/>
                </a:lnTo>
                <a:lnTo>
                  <a:pt x="974248" y="525124"/>
                </a:lnTo>
                <a:lnTo>
                  <a:pt x="978407" y="496580"/>
                </a:lnTo>
                <a:lnTo>
                  <a:pt x="978407" y="0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6963" y="1886712"/>
            <a:ext cx="978535" cy="596265"/>
          </a:xfrm>
          <a:custGeom>
            <a:avLst/>
            <a:gdLst/>
            <a:ahLst/>
            <a:cxnLst/>
            <a:rect l="l" t="t" r="r" b="b"/>
            <a:pathLst>
              <a:path w="978535" h="596264">
                <a:moveTo>
                  <a:pt x="99303" y="0"/>
                </a:moveTo>
                <a:lnTo>
                  <a:pt x="978407" y="0"/>
                </a:lnTo>
                <a:lnTo>
                  <a:pt x="978407" y="496580"/>
                </a:lnTo>
                <a:lnTo>
                  <a:pt x="969274" y="538252"/>
                </a:lnTo>
                <a:lnTo>
                  <a:pt x="944591" y="571245"/>
                </a:lnTo>
                <a:lnTo>
                  <a:pt x="908434" y="591485"/>
                </a:lnTo>
                <a:lnTo>
                  <a:pt x="0" y="595883"/>
                </a:lnTo>
                <a:lnTo>
                  <a:pt x="0" y="99303"/>
                </a:lnTo>
                <a:lnTo>
                  <a:pt x="9133" y="57631"/>
                </a:lnTo>
                <a:lnTo>
                  <a:pt x="33816" y="24638"/>
                </a:lnTo>
                <a:lnTo>
                  <a:pt x="69973" y="4398"/>
                </a:lnTo>
                <a:lnTo>
                  <a:pt x="99303" y="0"/>
                </a:lnTo>
                <a:close/>
              </a:path>
            </a:pathLst>
          </a:custGeom>
          <a:ln w="12191">
            <a:solidFill>
              <a:srgbClr val="40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50158" y="2098163"/>
            <a:ext cx="7346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17463" y="4364735"/>
            <a:ext cx="980440" cy="596265"/>
          </a:xfrm>
          <a:custGeom>
            <a:avLst/>
            <a:gdLst/>
            <a:ahLst/>
            <a:cxnLst/>
            <a:rect l="l" t="t" r="r" b="b"/>
            <a:pathLst>
              <a:path w="980440" h="596264">
                <a:moveTo>
                  <a:pt x="979931" y="0"/>
                </a:moveTo>
                <a:lnTo>
                  <a:pt x="99303" y="0"/>
                </a:lnTo>
                <a:lnTo>
                  <a:pt x="98436" y="3"/>
                </a:lnTo>
                <a:lnTo>
                  <a:pt x="56894" y="9478"/>
                </a:lnTo>
                <a:lnTo>
                  <a:pt x="24111" y="34425"/>
                </a:lnTo>
                <a:lnTo>
                  <a:pt x="4159" y="70765"/>
                </a:lnTo>
                <a:lnTo>
                  <a:pt x="0" y="99309"/>
                </a:lnTo>
                <a:lnTo>
                  <a:pt x="0" y="595883"/>
                </a:lnTo>
                <a:lnTo>
                  <a:pt x="881495" y="595880"/>
                </a:lnTo>
                <a:lnTo>
                  <a:pt x="923037" y="586405"/>
                </a:lnTo>
                <a:lnTo>
                  <a:pt x="955820" y="561458"/>
                </a:lnTo>
                <a:lnTo>
                  <a:pt x="975772" y="525118"/>
                </a:lnTo>
                <a:lnTo>
                  <a:pt x="979931" y="496574"/>
                </a:lnTo>
                <a:lnTo>
                  <a:pt x="979931" y="0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17463" y="4364735"/>
            <a:ext cx="980440" cy="596265"/>
          </a:xfrm>
          <a:custGeom>
            <a:avLst/>
            <a:gdLst/>
            <a:ahLst/>
            <a:cxnLst/>
            <a:rect l="l" t="t" r="r" b="b"/>
            <a:pathLst>
              <a:path w="980440" h="596264">
                <a:moveTo>
                  <a:pt x="99303" y="0"/>
                </a:moveTo>
                <a:lnTo>
                  <a:pt x="979931" y="0"/>
                </a:lnTo>
                <a:lnTo>
                  <a:pt x="979931" y="496574"/>
                </a:lnTo>
                <a:lnTo>
                  <a:pt x="970799" y="538246"/>
                </a:lnTo>
                <a:lnTo>
                  <a:pt x="946117" y="571241"/>
                </a:lnTo>
                <a:lnTo>
                  <a:pt x="909961" y="591483"/>
                </a:lnTo>
                <a:lnTo>
                  <a:pt x="0" y="595883"/>
                </a:lnTo>
                <a:lnTo>
                  <a:pt x="0" y="99309"/>
                </a:lnTo>
                <a:lnTo>
                  <a:pt x="9132" y="57637"/>
                </a:lnTo>
                <a:lnTo>
                  <a:pt x="33814" y="24642"/>
                </a:lnTo>
                <a:lnTo>
                  <a:pt x="69970" y="4400"/>
                </a:lnTo>
                <a:lnTo>
                  <a:pt x="99303" y="0"/>
                </a:lnTo>
                <a:close/>
              </a:path>
            </a:pathLst>
          </a:custGeom>
          <a:ln w="12191">
            <a:solidFill>
              <a:srgbClr val="40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07735" y="4488179"/>
            <a:ext cx="978535" cy="596265"/>
          </a:xfrm>
          <a:custGeom>
            <a:avLst/>
            <a:gdLst/>
            <a:ahLst/>
            <a:cxnLst/>
            <a:rect l="l" t="t" r="r" b="b"/>
            <a:pathLst>
              <a:path w="978535" h="596264">
                <a:moveTo>
                  <a:pt x="978407" y="0"/>
                </a:moveTo>
                <a:lnTo>
                  <a:pt x="99303" y="0"/>
                </a:lnTo>
                <a:lnTo>
                  <a:pt x="98436" y="3"/>
                </a:lnTo>
                <a:lnTo>
                  <a:pt x="56894" y="9478"/>
                </a:lnTo>
                <a:lnTo>
                  <a:pt x="24111" y="34425"/>
                </a:lnTo>
                <a:lnTo>
                  <a:pt x="4159" y="70765"/>
                </a:lnTo>
                <a:lnTo>
                  <a:pt x="0" y="99309"/>
                </a:lnTo>
                <a:lnTo>
                  <a:pt x="0" y="595883"/>
                </a:lnTo>
                <a:lnTo>
                  <a:pt x="879971" y="595880"/>
                </a:lnTo>
                <a:lnTo>
                  <a:pt x="921513" y="586405"/>
                </a:lnTo>
                <a:lnTo>
                  <a:pt x="954296" y="561458"/>
                </a:lnTo>
                <a:lnTo>
                  <a:pt x="974248" y="525118"/>
                </a:lnTo>
                <a:lnTo>
                  <a:pt x="978407" y="496574"/>
                </a:lnTo>
                <a:lnTo>
                  <a:pt x="978407" y="0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07735" y="4488179"/>
            <a:ext cx="978535" cy="596265"/>
          </a:xfrm>
          <a:custGeom>
            <a:avLst/>
            <a:gdLst/>
            <a:ahLst/>
            <a:cxnLst/>
            <a:rect l="l" t="t" r="r" b="b"/>
            <a:pathLst>
              <a:path w="978535" h="596264">
                <a:moveTo>
                  <a:pt x="99303" y="0"/>
                </a:moveTo>
                <a:lnTo>
                  <a:pt x="978407" y="0"/>
                </a:lnTo>
                <a:lnTo>
                  <a:pt x="978407" y="496574"/>
                </a:lnTo>
                <a:lnTo>
                  <a:pt x="969275" y="538246"/>
                </a:lnTo>
                <a:lnTo>
                  <a:pt x="944593" y="571241"/>
                </a:lnTo>
                <a:lnTo>
                  <a:pt x="908437" y="591483"/>
                </a:lnTo>
                <a:lnTo>
                  <a:pt x="0" y="595883"/>
                </a:lnTo>
                <a:lnTo>
                  <a:pt x="0" y="99309"/>
                </a:lnTo>
                <a:lnTo>
                  <a:pt x="9132" y="57637"/>
                </a:lnTo>
                <a:lnTo>
                  <a:pt x="33814" y="24642"/>
                </a:lnTo>
                <a:lnTo>
                  <a:pt x="69970" y="4400"/>
                </a:lnTo>
                <a:lnTo>
                  <a:pt x="99303" y="0"/>
                </a:lnTo>
                <a:close/>
              </a:path>
            </a:pathLst>
          </a:custGeom>
          <a:ln w="12191">
            <a:solidFill>
              <a:srgbClr val="40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26963" y="4610100"/>
            <a:ext cx="978535" cy="596265"/>
          </a:xfrm>
          <a:custGeom>
            <a:avLst/>
            <a:gdLst/>
            <a:ahLst/>
            <a:cxnLst/>
            <a:rect l="l" t="t" r="r" b="b"/>
            <a:pathLst>
              <a:path w="978535" h="596264">
                <a:moveTo>
                  <a:pt x="978407" y="0"/>
                </a:moveTo>
                <a:lnTo>
                  <a:pt x="99303" y="0"/>
                </a:lnTo>
                <a:lnTo>
                  <a:pt x="98436" y="3"/>
                </a:lnTo>
                <a:lnTo>
                  <a:pt x="56894" y="9478"/>
                </a:lnTo>
                <a:lnTo>
                  <a:pt x="24111" y="34425"/>
                </a:lnTo>
                <a:lnTo>
                  <a:pt x="4159" y="70765"/>
                </a:lnTo>
                <a:lnTo>
                  <a:pt x="0" y="99309"/>
                </a:lnTo>
                <a:lnTo>
                  <a:pt x="0" y="595883"/>
                </a:lnTo>
                <a:lnTo>
                  <a:pt x="879971" y="595880"/>
                </a:lnTo>
                <a:lnTo>
                  <a:pt x="921513" y="586405"/>
                </a:lnTo>
                <a:lnTo>
                  <a:pt x="954296" y="561458"/>
                </a:lnTo>
                <a:lnTo>
                  <a:pt x="974248" y="525118"/>
                </a:lnTo>
                <a:lnTo>
                  <a:pt x="978407" y="496574"/>
                </a:lnTo>
                <a:lnTo>
                  <a:pt x="978407" y="0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26963" y="4610100"/>
            <a:ext cx="978535" cy="596265"/>
          </a:xfrm>
          <a:custGeom>
            <a:avLst/>
            <a:gdLst/>
            <a:ahLst/>
            <a:cxnLst/>
            <a:rect l="l" t="t" r="r" b="b"/>
            <a:pathLst>
              <a:path w="978535" h="596264">
                <a:moveTo>
                  <a:pt x="99303" y="0"/>
                </a:moveTo>
                <a:lnTo>
                  <a:pt x="978407" y="0"/>
                </a:lnTo>
                <a:lnTo>
                  <a:pt x="978407" y="496574"/>
                </a:lnTo>
                <a:lnTo>
                  <a:pt x="969275" y="538246"/>
                </a:lnTo>
                <a:lnTo>
                  <a:pt x="944593" y="571241"/>
                </a:lnTo>
                <a:lnTo>
                  <a:pt x="908437" y="591483"/>
                </a:lnTo>
                <a:lnTo>
                  <a:pt x="0" y="595883"/>
                </a:lnTo>
                <a:lnTo>
                  <a:pt x="0" y="99309"/>
                </a:lnTo>
                <a:lnTo>
                  <a:pt x="9132" y="57637"/>
                </a:lnTo>
                <a:lnTo>
                  <a:pt x="33814" y="24642"/>
                </a:lnTo>
                <a:lnTo>
                  <a:pt x="69970" y="4400"/>
                </a:lnTo>
                <a:lnTo>
                  <a:pt x="99303" y="0"/>
                </a:lnTo>
                <a:close/>
              </a:path>
            </a:pathLst>
          </a:custGeom>
          <a:ln w="12191">
            <a:solidFill>
              <a:srgbClr val="40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482083" y="4189476"/>
            <a:ext cx="2324100" cy="1122045"/>
          </a:xfrm>
          <a:prstGeom prst="rect">
            <a:avLst/>
          </a:prstGeom>
          <a:ln w="12191">
            <a:solidFill>
              <a:srgbClr val="40709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1074420">
              <a:lnSpc>
                <a:spcPct val="100000"/>
              </a:lnSpc>
              <a:spcBef>
                <a:spcPts val="150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06183" y="1940052"/>
            <a:ext cx="663575" cy="1431925"/>
          </a:xfrm>
          <a:custGeom>
            <a:avLst/>
            <a:gdLst/>
            <a:ahLst/>
            <a:cxnLst/>
            <a:rect l="l" t="t" r="r" b="b"/>
            <a:pathLst>
              <a:path w="663575" h="1431925">
                <a:moveTo>
                  <a:pt x="302635" y="86867"/>
                </a:moveTo>
                <a:lnTo>
                  <a:pt x="302635" y="1431676"/>
                </a:lnTo>
                <a:lnTo>
                  <a:pt x="663336" y="1431676"/>
                </a:lnTo>
                <a:lnTo>
                  <a:pt x="663336" y="1402720"/>
                </a:lnTo>
                <a:lnTo>
                  <a:pt x="360547" y="1402720"/>
                </a:lnTo>
                <a:lnTo>
                  <a:pt x="331591" y="1373764"/>
                </a:lnTo>
                <a:lnTo>
                  <a:pt x="360547" y="1373764"/>
                </a:lnTo>
                <a:lnTo>
                  <a:pt x="360547" y="115823"/>
                </a:lnTo>
                <a:lnTo>
                  <a:pt x="331591" y="115823"/>
                </a:lnTo>
                <a:lnTo>
                  <a:pt x="302635" y="86867"/>
                </a:lnTo>
                <a:close/>
              </a:path>
              <a:path w="663575" h="1431925">
                <a:moveTo>
                  <a:pt x="360547" y="1373764"/>
                </a:moveTo>
                <a:lnTo>
                  <a:pt x="331591" y="1373764"/>
                </a:lnTo>
                <a:lnTo>
                  <a:pt x="360547" y="1402720"/>
                </a:lnTo>
                <a:lnTo>
                  <a:pt x="360547" y="1373764"/>
                </a:lnTo>
                <a:close/>
              </a:path>
              <a:path w="663575" h="1431925">
                <a:moveTo>
                  <a:pt x="663336" y="1373764"/>
                </a:moveTo>
                <a:lnTo>
                  <a:pt x="360547" y="1373764"/>
                </a:lnTo>
                <a:lnTo>
                  <a:pt x="360547" y="1402720"/>
                </a:lnTo>
                <a:lnTo>
                  <a:pt x="663336" y="1402720"/>
                </a:lnTo>
                <a:lnTo>
                  <a:pt x="663336" y="1373764"/>
                </a:lnTo>
                <a:close/>
              </a:path>
              <a:path w="663575" h="1431925">
                <a:moveTo>
                  <a:pt x="173735" y="0"/>
                </a:moveTo>
                <a:lnTo>
                  <a:pt x="0" y="86867"/>
                </a:lnTo>
                <a:lnTo>
                  <a:pt x="173735" y="173735"/>
                </a:lnTo>
                <a:lnTo>
                  <a:pt x="173735" y="115823"/>
                </a:lnTo>
                <a:lnTo>
                  <a:pt x="144779" y="115823"/>
                </a:lnTo>
                <a:lnTo>
                  <a:pt x="144779" y="57911"/>
                </a:lnTo>
                <a:lnTo>
                  <a:pt x="173735" y="57911"/>
                </a:lnTo>
                <a:lnTo>
                  <a:pt x="173735" y="0"/>
                </a:lnTo>
                <a:close/>
              </a:path>
              <a:path w="663575" h="1431925">
                <a:moveTo>
                  <a:pt x="173735" y="57911"/>
                </a:moveTo>
                <a:lnTo>
                  <a:pt x="144779" y="57911"/>
                </a:lnTo>
                <a:lnTo>
                  <a:pt x="144779" y="115823"/>
                </a:lnTo>
                <a:lnTo>
                  <a:pt x="173735" y="115823"/>
                </a:lnTo>
                <a:lnTo>
                  <a:pt x="173735" y="57911"/>
                </a:lnTo>
                <a:close/>
              </a:path>
              <a:path w="663575" h="1431925">
                <a:moveTo>
                  <a:pt x="360547" y="57911"/>
                </a:moveTo>
                <a:lnTo>
                  <a:pt x="173735" y="57911"/>
                </a:lnTo>
                <a:lnTo>
                  <a:pt x="173735" y="115823"/>
                </a:lnTo>
                <a:lnTo>
                  <a:pt x="302635" y="115823"/>
                </a:lnTo>
                <a:lnTo>
                  <a:pt x="302635" y="86867"/>
                </a:lnTo>
                <a:lnTo>
                  <a:pt x="360547" y="86867"/>
                </a:lnTo>
                <a:lnTo>
                  <a:pt x="360547" y="57911"/>
                </a:lnTo>
                <a:close/>
              </a:path>
              <a:path w="663575" h="1431925">
                <a:moveTo>
                  <a:pt x="360547" y="86867"/>
                </a:moveTo>
                <a:lnTo>
                  <a:pt x="302635" y="86867"/>
                </a:lnTo>
                <a:lnTo>
                  <a:pt x="331591" y="115823"/>
                </a:lnTo>
                <a:lnTo>
                  <a:pt x="360547" y="115823"/>
                </a:lnTo>
                <a:lnTo>
                  <a:pt x="360547" y="868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06183" y="3313176"/>
            <a:ext cx="663575" cy="1524000"/>
          </a:xfrm>
          <a:custGeom>
            <a:avLst/>
            <a:gdLst/>
            <a:ahLst/>
            <a:cxnLst/>
            <a:rect l="l" t="t" r="r" b="b"/>
            <a:pathLst>
              <a:path w="663575" h="1524000">
                <a:moveTo>
                  <a:pt x="173735" y="1350132"/>
                </a:moveTo>
                <a:lnTo>
                  <a:pt x="0" y="1437000"/>
                </a:lnTo>
                <a:lnTo>
                  <a:pt x="173735" y="1523868"/>
                </a:lnTo>
                <a:lnTo>
                  <a:pt x="173735" y="1465956"/>
                </a:lnTo>
                <a:lnTo>
                  <a:pt x="144779" y="1465956"/>
                </a:lnTo>
                <a:lnTo>
                  <a:pt x="144779" y="1408044"/>
                </a:lnTo>
                <a:lnTo>
                  <a:pt x="173735" y="1408044"/>
                </a:lnTo>
                <a:lnTo>
                  <a:pt x="173735" y="1350132"/>
                </a:lnTo>
                <a:close/>
              </a:path>
              <a:path w="663575" h="1524000">
                <a:moveTo>
                  <a:pt x="173735" y="1408044"/>
                </a:moveTo>
                <a:lnTo>
                  <a:pt x="144779" y="1408044"/>
                </a:lnTo>
                <a:lnTo>
                  <a:pt x="144779" y="1465956"/>
                </a:lnTo>
                <a:lnTo>
                  <a:pt x="173735" y="1465956"/>
                </a:lnTo>
                <a:lnTo>
                  <a:pt x="173735" y="1408044"/>
                </a:lnTo>
                <a:close/>
              </a:path>
              <a:path w="663575" h="1524000">
                <a:moveTo>
                  <a:pt x="302635" y="1408044"/>
                </a:moveTo>
                <a:lnTo>
                  <a:pt x="173735" y="1408044"/>
                </a:lnTo>
                <a:lnTo>
                  <a:pt x="173735" y="1465956"/>
                </a:lnTo>
                <a:lnTo>
                  <a:pt x="360547" y="1465956"/>
                </a:lnTo>
                <a:lnTo>
                  <a:pt x="360547" y="1437000"/>
                </a:lnTo>
                <a:lnTo>
                  <a:pt x="302635" y="1437000"/>
                </a:lnTo>
                <a:lnTo>
                  <a:pt x="302635" y="1408044"/>
                </a:lnTo>
                <a:close/>
              </a:path>
              <a:path w="663575" h="1524000">
                <a:moveTo>
                  <a:pt x="663336" y="0"/>
                </a:moveTo>
                <a:lnTo>
                  <a:pt x="302635" y="0"/>
                </a:lnTo>
                <a:lnTo>
                  <a:pt x="302635" y="1437000"/>
                </a:lnTo>
                <a:lnTo>
                  <a:pt x="331591" y="1408044"/>
                </a:lnTo>
                <a:lnTo>
                  <a:pt x="360547" y="1408044"/>
                </a:lnTo>
                <a:lnTo>
                  <a:pt x="360547" y="57911"/>
                </a:lnTo>
                <a:lnTo>
                  <a:pt x="331591" y="57911"/>
                </a:lnTo>
                <a:lnTo>
                  <a:pt x="360547" y="28955"/>
                </a:lnTo>
                <a:lnTo>
                  <a:pt x="663336" y="28955"/>
                </a:lnTo>
                <a:lnTo>
                  <a:pt x="663336" y="0"/>
                </a:lnTo>
                <a:close/>
              </a:path>
              <a:path w="663575" h="1524000">
                <a:moveTo>
                  <a:pt x="360547" y="1408044"/>
                </a:moveTo>
                <a:lnTo>
                  <a:pt x="331591" y="1408044"/>
                </a:lnTo>
                <a:lnTo>
                  <a:pt x="302635" y="1437000"/>
                </a:lnTo>
                <a:lnTo>
                  <a:pt x="360547" y="1437000"/>
                </a:lnTo>
                <a:lnTo>
                  <a:pt x="360547" y="1408044"/>
                </a:lnTo>
                <a:close/>
              </a:path>
              <a:path w="663575" h="1524000">
                <a:moveTo>
                  <a:pt x="360547" y="28955"/>
                </a:moveTo>
                <a:lnTo>
                  <a:pt x="331591" y="57911"/>
                </a:lnTo>
                <a:lnTo>
                  <a:pt x="360547" y="57911"/>
                </a:lnTo>
                <a:lnTo>
                  <a:pt x="360547" y="28955"/>
                </a:lnTo>
                <a:close/>
              </a:path>
              <a:path w="663575" h="1524000">
                <a:moveTo>
                  <a:pt x="663336" y="28955"/>
                </a:moveTo>
                <a:lnTo>
                  <a:pt x="360547" y="28955"/>
                </a:lnTo>
                <a:lnTo>
                  <a:pt x="360547" y="57911"/>
                </a:lnTo>
                <a:lnTo>
                  <a:pt x="663336" y="57911"/>
                </a:lnTo>
                <a:lnTo>
                  <a:pt x="663336" y="289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94994" y="1649730"/>
            <a:ext cx="1978660" cy="3386454"/>
          </a:xfrm>
          <a:custGeom>
            <a:avLst/>
            <a:gdLst/>
            <a:ahLst/>
            <a:cxnLst/>
            <a:rect l="l" t="t" r="r" b="b"/>
            <a:pathLst>
              <a:path w="1978660" h="3386454">
                <a:moveTo>
                  <a:pt x="0" y="3386327"/>
                </a:moveTo>
                <a:lnTo>
                  <a:pt x="1978151" y="3386327"/>
                </a:lnTo>
                <a:lnTo>
                  <a:pt x="1978151" y="0"/>
                </a:lnTo>
                <a:lnTo>
                  <a:pt x="0" y="0"/>
                </a:lnTo>
                <a:lnTo>
                  <a:pt x="0" y="3386327"/>
                </a:lnTo>
                <a:close/>
              </a:path>
            </a:pathLst>
          </a:custGeom>
          <a:ln w="28955">
            <a:solidFill>
              <a:srgbClr val="FF2C2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43356" y="1185794"/>
            <a:ext cx="12687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2C2C"/>
                </a:solidFill>
                <a:latin typeface="Calibri"/>
                <a:cs typeface="Calibri"/>
              </a:rPr>
              <a:t>Co</a:t>
            </a:r>
            <a:r>
              <a:rPr sz="2400" spc="-30" dirty="0">
                <a:solidFill>
                  <a:srgbClr val="FF2C2C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2C2C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FF2C2C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2C2C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2C2C"/>
                </a:solidFill>
                <a:latin typeface="Calibri"/>
                <a:cs typeface="Calibri"/>
              </a:rPr>
              <a:t>ll</a:t>
            </a:r>
            <a:r>
              <a:rPr sz="2400" spc="-15" dirty="0">
                <a:solidFill>
                  <a:srgbClr val="FF2C2C"/>
                </a:solidFill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72383" y="1940052"/>
            <a:ext cx="1409700" cy="1432560"/>
          </a:xfrm>
          <a:custGeom>
            <a:avLst/>
            <a:gdLst/>
            <a:ahLst/>
            <a:cxnLst/>
            <a:rect l="l" t="t" r="r" b="b"/>
            <a:pathLst>
              <a:path w="1409700" h="1432560">
                <a:moveTo>
                  <a:pt x="675650" y="1374251"/>
                </a:moveTo>
                <a:lnTo>
                  <a:pt x="0" y="1374251"/>
                </a:lnTo>
                <a:lnTo>
                  <a:pt x="0" y="1432163"/>
                </a:lnTo>
                <a:lnTo>
                  <a:pt x="733562" y="1432163"/>
                </a:lnTo>
                <a:lnTo>
                  <a:pt x="733562" y="1403207"/>
                </a:lnTo>
                <a:lnTo>
                  <a:pt x="675650" y="1403207"/>
                </a:lnTo>
                <a:lnTo>
                  <a:pt x="675650" y="1374251"/>
                </a:lnTo>
                <a:close/>
              </a:path>
              <a:path w="1409700" h="1432560">
                <a:moveTo>
                  <a:pt x="1235598" y="57911"/>
                </a:moveTo>
                <a:lnTo>
                  <a:pt x="675650" y="57911"/>
                </a:lnTo>
                <a:lnTo>
                  <a:pt x="675650" y="1403207"/>
                </a:lnTo>
                <a:lnTo>
                  <a:pt x="704606" y="1374251"/>
                </a:lnTo>
                <a:lnTo>
                  <a:pt x="733562" y="1374251"/>
                </a:lnTo>
                <a:lnTo>
                  <a:pt x="733562" y="115823"/>
                </a:lnTo>
                <a:lnTo>
                  <a:pt x="704606" y="115823"/>
                </a:lnTo>
                <a:lnTo>
                  <a:pt x="733562" y="86867"/>
                </a:lnTo>
                <a:lnTo>
                  <a:pt x="1235598" y="86867"/>
                </a:lnTo>
                <a:lnTo>
                  <a:pt x="1235598" y="57911"/>
                </a:lnTo>
                <a:close/>
              </a:path>
              <a:path w="1409700" h="1432560">
                <a:moveTo>
                  <a:pt x="733562" y="1374251"/>
                </a:moveTo>
                <a:lnTo>
                  <a:pt x="704606" y="1374251"/>
                </a:lnTo>
                <a:lnTo>
                  <a:pt x="675650" y="1403207"/>
                </a:lnTo>
                <a:lnTo>
                  <a:pt x="733562" y="1403207"/>
                </a:lnTo>
                <a:lnTo>
                  <a:pt x="733562" y="1374251"/>
                </a:lnTo>
                <a:close/>
              </a:path>
              <a:path w="1409700" h="1432560">
                <a:moveTo>
                  <a:pt x="1235598" y="0"/>
                </a:moveTo>
                <a:lnTo>
                  <a:pt x="1235598" y="173735"/>
                </a:lnTo>
                <a:lnTo>
                  <a:pt x="1351422" y="115823"/>
                </a:lnTo>
                <a:lnTo>
                  <a:pt x="1264554" y="115823"/>
                </a:lnTo>
                <a:lnTo>
                  <a:pt x="1264554" y="57911"/>
                </a:lnTo>
                <a:lnTo>
                  <a:pt x="1351422" y="57911"/>
                </a:lnTo>
                <a:lnTo>
                  <a:pt x="1235598" y="0"/>
                </a:lnTo>
                <a:close/>
              </a:path>
              <a:path w="1409700" h="1432560">
                <a:moveTo>
                  <a:pt x="733562" y="86867"/>
                </a:moveTo>
                <a:lnTo>
                  <a:pt x="704606" y="115823"/>
                </a:lnTo>
                <a:lnTo>
                  <a:pt x="733562" y="115823"/>
                </a:lnTo>
                <a:lnTo>
                  <a:pt x="733562" y="86867"/>
                </a:lnTo>
                <a:close/>
              </a:path>
              <a:path w="1409700" h="1432560">
                <a:moveTo>
                  <a:pt x="1235598" y="86867"/>
                </a:moveTo>
                <a:lnTo>
                  <a:pt x="733562" y="86867"/>
                </a:lnTo>
                <a:lnTo>
                  <a:pt x="733562" y="115823"/>
                </a:lnTo>
                <a:lnTo>
                  <a:pt x="1235598" y="115823"/>
                </a:lnTo>
                <a:lnTo>
                  <a:pt x="1235598" y="86867"/>
                </a:lnTo>
                <a:close/>
              </a:path>
              <a:path w="1409700" h="1432560">
                <a:moveTo>
                  <a:pt x="1351422" y="57911"/>
                </a:moveTo>
                <a:lnTo>
                  <a:pt x="1264554" y="57911"/>
                </a:lnTo>
                <a:lnTo>
                  <a:pt x="1264554" y="115823"/>
                </a:lnTo>
                <a:lnTo>
                  <a:pt x="1351422" y="115823"/>
                </a:lnTo>
                <a:lnTo>
                  <a:pt x="1409334" y="86867"/>
                </a:lnTo>
                <a:lnTo>
                  <a:pt x="1351422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961135" y="103372"/>
            <a:ext cx="482155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7F7F7F"/>
                </a:solidFill>
                <a:latin typeface="Calibri"/>
                <a:cs typeface="Calibri"/>
              </a:rPr>
              <a:t>Pl</a:t>
            </a:r>
            <a:r>
              <a:rPr sz="3600" spc="-35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3600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3600" spc="-75" dirty="0">
                <a:solidFill>
                  <a:srgbClr val="7F7F7F"/>
                </a:solidFill>
                <a:latin typeface="Calibri"/>
                <a:cs typeface="Calibri"/>
              </a:rPr>
              <a:t>f</a:t>
            </a:r>
            <a:r>
              <a:rPr sz="3600" spc="-25" dirty="0">
                <a:solidFill>
                  <a:srgbClr val="7F7F7F"/>
                </a:solidFill>
                <a:latin typeface="Calibri"/>
                <a:cs typeface="Calibri"/>
              </a:rPr>
              <a:t>or</a:t>
            </a:r>
            <a:r>
              <a:rPr sz="3600" spc="-30" dirty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3600" spc="-1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7F7F7F"/>
                </a:solidFill>
                <a:latin typeface="Calibri"/>
                <a:cs typeface="Calibri"/>
              </a:rPr>
              <a:t>as</a:t>
            </a:r>
            <a:r>
              <a:rPr sz="3600" spc="-9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7F7F7F"/>
                </a:solidFill>
                <a:latin typeface="Calibri"/>
                <a:cs typeface="Calibri"/>
              </a:rPr>
              <a:t>Se</a:t>
            </a:r>
            <a:r>
              <a:rPr sz="3600" spc="25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3600" dirty="0">
                <a:solidFill>
                  <a:srgbClr val="7F7F7F"/>
                </a:solidFill>
                <a:latin typeface="Calibri"/>
                <a:cs typeface="Calibri"/>
              </a:rPr>
              <a:t>vi</a:t>
            </a:r>
            <a:r>
              <a:rPr sz="3600" spc="-20" dirty="0">
                <a:solidFill>
                  <a:srgbClr val="7F7F7F"/>
                </a:solidFill>
                <a:latin typeface="Calibri"/>
                <a:cs typeface="Calibri"/>
              </a:rPr>
              <a:t>ce</a:t>
            </a:r>
            <a:r>
              <a:rPr sz="3600" spc="-1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3600" spc="-95" dirty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3600" dirty="0">
                <a:solidFill>
                  <a:srgbClr val="7F7F7F"/>
                </a:solidFill>
                <a:latin typeface="Calibri"/>
                <a:cs typeface="Calibri"/>
              </a:rPr>
              <a:t>aaS)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51903" y="5881878"/>
            <a:ext cx="883919" cy="915669"/>
          </a:xfrm>
          <a:custGeom>
            <a:avLst/>
            <a:gdLst/>
            <a:ahLst/>
            <a:cxnLst/>
            <a:rect l="l" t="t" r="r" b="b"/>
            <a:pathLst>
              <a:path w="883920" h="915670">
                <a:moveTo>
                  <a:pt x="0" y="0"/>
                </a:moveTo>
                <a:lnTo>
                  <a:pt x="0" y="804671"/>
                </a:lnTo>
                <a:lnTo>
                  <a:pt x="1465" y="813733"/>
                </a:lnTo>
                <a:lnTo>
                  <a:pt x="34731" y="847678"/>
                </a:lnTo>
                <a:lnTo>
                  <a:pt x="85273" y="869924"/>
                </a:lnTo>
                <a:lnTo>
                  <a:pt x="129448" y="882799"/>
                </a:lnTo>
                <a:lnTo>
                  <a:pt x="180945" y="893843"/>
                </a:lnTo>
                <a:lnTo>
                  <a:pt x="238855" y="902828"/>
                </a:lnTo>
                <a:lnTo>
                  <a:pt x="302267" y="909528"/>
                </a:lnTo>
                <a:lnTo>
                  <a:pt x="370272" y="913715"/>
                </a:lnTo>
                <a:lnTo>
                  <a:pt x="441959" y="915161"/>
                </a:lnTo>
                <a:lnTo>
                  <a:pt x="478207" y="914795"/>
                </a:lnTo>
                <a:lnTo>
                  <a:pt x="548166" y="911950"/>
                </a:lnTo>
                <a:lnTo>
                  <a:pt x="613989" y="906478"/>
                </a:lnTo>
                <a:lnTo>
                  <a:pt x="674763" y="898607"/>
                </a:lnTo>
                <a:lnTo>
                  <a:pt x="729581" y="888564"/>
                </a:lnTo>
                <a:lnTo>
                  <a:pt x="777531" y="876576"/>
                </a:lnTo>
                <a:lnTo>
                  <a:pt x="817703" y="862872"/>
                </a:lnTo>
                <a:lnTo>
                  <a:pt x="861388" y="839594"/>
                </a:lnTo>
                <a:lnTo>
                  <a:pt x="883919" y="804671"/>
                </a:lnTo>
                <a:lnTo>
                  <a:pt x="883919" y="110489"/>
                </a:lnTo>
                <a:lnTo>
                  <a:pt x="441959" y="110489"/>
                </a:lnTo>
                <a:lnTo>
                  <a:pt x="405712" y="110123"/>
                </a:lnTo>
                <a:lnTo>
                  <a:pt x="335753" y="107278"/>
                </a:lnTo>
                <a:lnTo>
                  <a:pt x="269930" y="101807"/>
                </a:lnTo>
                <a:lnTo>
                  <a:pt x="209156" y="93935"/>
                </a:lnTo>
                <a:lnTo>
                  <a:pt x="154338" y="83892"/>
                </a:lnTo>
                <a:lnTo>
                  <a:pt x="106388" y="71905"/>
                </a:lnTo>
                <a:lnTo>
                  <a:pt x="66216" y="58200"/>
                </a:lnTo>
                <a:lnTo>
                  <a:pt x="22531" y="34923"/>
                </a:lnTo>
                <a:lnTo>
                  <a:pt x="1465" y="9061"/>
                </a:lnTo>
                <a:lnTo>
                  <a:pt x="0" y="0"/>
                </a:lnTo>
                <a:close/>
              </a:path>
              <a:path w="883920" h="915670">
                <a:moveTo>
                  <a:pt x="883919" y="0"/>
                </a:moveTo>
                <a:lnTo>
                  <a:pt x="861388" y="34923"/>
                </a:lnTo>
                <a:lnTo>
                  <a:pt x="817703" y="58200"/>
                </a:lnTo>
                <a:lnTo>
                  <a:pt x="777531" y="71905"/>
                </a:lnTo>
                <a:lnTo>
                  <a:pt x="729581" y="83892"/>
                </a:lnTo>
                <a:lnTo>
                  <a:pt x="674763" y="93935"/>
                </a:lnTo>
                <a:lnTo>
                  <a:pt x="613989" y="101807"/>
                </a:lnTo>
                <a:lnTo>
                  <a:pt x="548166" y="107278"/>
                </a:lnTo>
                <a:lnTo>
                  <a:pt x="478207" y="110123"/>
                </a:lnTo>
                <a:lnTo>
                  <a:pt x="441959" y="110489"/>
                </a:lnTo>
                <a:lnTo>
                  <a:pt x="883919" y="110489"/>
                </a:lnTo>
                <a:lnTo>
                  <a:pt x="883919" y="0"/>
                </a:lnTo>
                <a:close/>
              </a:path>
            </a:pathLst>
          </a:custGeom>
          <a:solidFill>
            <a:srgbClr val="323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51903" y="5771388"/>
            <a:ext cx="883919" cy="220979"/>
          </a:xfrm>
          <a:custGeom>
            <a:avLst/>
            <a:gdLst/>
            <a:ahLst/>
            <a:cxnLst/>
            <a:rect l="l" t="t" r="r" b="b"/>
            <a:pathLst>
              <a:path w="883920" h="220979">
                <a:moveTo>
                  <a:pt x="441959" y="0"/>
                </a:moveTo>
                <a:lnTo>
                  <a:pt x="370272" y="1446"/>
                </a:lnTo>
                <a:lnTo>
                  <a:pt x="302267" y="5632"/>
                </a:lnTo>
                <a:lnTo>
                  <a:pt x="238855" y="12332"/>
                </a:lnTo>
                <a:lnTo>
                  <a:pt x="180945" y="21318"/>
                </a:lnTo>
                <a:lnTo>
                  <a:pt x="129448" y="32362"/>
                </a:lnTo>
                <a:lnTo>
                  <a:pt x="85273" y="45236"/>
                </a:lnTo>
                <a:lnTo>
                  <a:pt x="49331" y="59713"/>
                </a:lnTo>
                <a:lnTo>
                  <a:pt x="12844" y="83938"/>
                </a:lnTo>
                <a:lnTo>
                  <a:pt x="0" y="110489"/>
                </a:lnTo>
                <a:lnTo>
                  <a:pt x="1465" y="119551"/>
                </a:lnTo>
                <a:lnTo>
                  <a:pt x="34731" y="153497"/>
                </a:lnTo>
                <a:lnTo>
                  <a:pt x="85273" y="175743"/>
                </a:lnTo>
                <a:lnTo>
                  <a:pt x="129448" y="188617"/>
                </a:lnTo>
                <a:lnTo>
                  <a:pt x="180945" y="199661"/>
                </a:lnTo>
                <a:lnTo>
                  <a:pt x="238855" y="208647"/>
                </a:lnTo>
                <a:lnTo>
                  <a:pt x="302267" y="215347"/>
                </a:lnTo>
                <a:lnTo>
                  <a:pt x="370272" y="219533"/>
                </a:lnTo>
                <a:lnTo>
                  <a:pt x="441959" y="220979"/>
                </a:lnTo>
                <a:lnTo>
                  <a:pt x="478207" y="220613"/>
                </a:lnTo>
                <a:lnTo>
                  <a:pt x="548166" y="217768"/>
                </a:lnTo>
                <a:lnTo>
                  <a:pt x="613989" y="212297"/>
                </a:lnTo>
                <a:lnTo>
                  <a:pt x="674763" y="204425"/>
                </a:lnTo>
                <a:lnTo>
                  <a:pt x="729581" y="194382"/>
                </a:lnTo>
                <a:lnTo>
                  <a:pt x="777531" y="182395"/>
                </a:lnTo>
                <a:lnTo>
                  <a:pt x="817703" y="168690"/>
                </a:lnTo>
                <a:lnTo>
                  <a:pt x="861388" y="145413"/>
                </a:lnTo>
                <a:lnTo>
                  <a:pt x="883919" y="110489"/>
                </a:lnTo>
                <a:lnTo>
                  <a:pt x="882454" y="101428"/>
                </a:lnTo>
                <a:lnTo>
                  <a:pt x="849188" y="67482"/>
                </a:lnTo>
                <a:lnTo>
                  <a:pt x="798646" y="45236"/>
                </a:lnTo>
                <a:lnTo>
                  <a:pt x="754471" y="32362"/>
                </a:lnTo>
                <a:lnTo>
                  <a:pt x="702974" y="21318"/>
                </a:lnTo>
                <a:lnTo>
                  <a:pt x="645064" y="12332"/>
                </a:lnTo>
                <a:lnTo>
                  <a:pt x="581652" y="5632"/>
                </a:lnTo>
                <a:lnTo>
                  <a:pt x="513647" y="1446"/>
                </a:lnTo>
                <a:lnTo>
                  <a:pt x="441959" y="0"/>
                </a:lnTo>
                <a:close/>
              </a:path>
            </a:pathLst>
          </a:custGeom>
          <a:solidFill>
            <a:srgbClr val="848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51903" y="5771388"/>
            <a:ext cx="883919" cy="220979"/>
          </a:xfrm>
          <a:custGeom>
            <a:avLst/>
            <a:gdLst/>
            <a:ahLst/>
            <a:cxnLst/>
            <a:rect l="l" t="t" r="r" b="b"/>
            <a:pathLst>
              <a:path w="883920" h="220979">
                <a:moveTo>
                  <a:pt x="883919" y="110489"/>
                </a:moveTo>
                <a:lnTo>
                  <a:pt x="861388" y="145413"/>
                </a:lnTo>
                <a:lnTo>
                  <a:pt x="817703" y="168690"/>
                </a:lnTo>
                <a:lnTo>
                  <a:pt x="777531" y="182395"/>
                </a:lnTo>
                <a:lnTo>
                  <a:pt x="729581" y="194382"/>
                </a:lnTo>
                <a:lnTo>
                  <a:pt x="674763" y="204425"/>
                </a:lnTo>
                <a:lnTo>
                  <a:pt x="613989" y="212297"/>
                </a:lnTo>
                <a:lnTo>
                  <a:pt x="548166" y="217768"/>
                </a:lnTo>
                <a:lnTo>
                  <a:pt x="478207" y="220613"/>
                </a:lnTo>
                <a:lnTo>
                  <a:pt x="441959" y="220979"/>
                </a:lnTo>
                <a:lnTo>
                  <a:pt x="405712" y="220613"/>
                </a:lnTo>
                <a:lnTo>
                  <a:pt x="335753" y="217768"/>
                </a:lnTo>
                <a:lnTo>
                  <a:pt x="269930" y="212297"/>
                </a:lnTo>
                <a:lnTo>
                  <a:pt x="209156" y="204425"/>
                </a:lnTo>
                <a:lnTo>
                  <a:pt x="154338" y="194382"/>
                </a:lnTo>
                <a:lnTo>
                  <a:pt x="106388" y="182395"/>
                </a:lnTo>
                <a:lnTo>
                  <a:pt x="66216" y="168690"/>
                </a:lnTo>
                <a:lnTo>
                  <a:pt x="22531" y="145413"/>
                </a:lnTo>
                <a:lnTo>
                  <a:pt x="0" y="110489"/>
                </a:lnTo>
                <a:lnTo>
                  <a:pt x="1465" y="101428"/>
                </a:lnTo>
                <a:lnTo>
                  <a:pt x="34731" y="67482"/>
                </a:lnTo>
                <a:lnTo>
                  <a:pt x="85273" y="45236"/>
                </a:lnTo>
                <a:lnTo>
                  <a:pt x="129448" y="32362"/>
                </a:lnTo>
                <a:lnTo>
                  <a:pt x="180945" y="21318"/>
                </a:lnTo>
                <a:lnTo>
                  <a:pt x="238855" y="12332"/>
                </a:lnTo>
                <a:lnTo>
                  <a:pt x="302267" y="5632"/>
                </a:lnTo>
                <a:lnTo>
                  <a:pt x="370272" y="1446"/>
                </a:lnTo>
                <a:lnTo>
                  <a:pt x="441959" y="0"/>
                </a:lnTo>
                <a:lnTo>
                  <a:pt x="478207" y="366"/>
                </a:lnTo>
                <a:lnTo>
                  <a:pt x="548166" y="3211"/>
                </a:lnTo>
                <a:lnTo>
                  <a:pt x="613989" y="8682"/>
                </a:lnTo>
                <a:lnTo>
                  <a:pt x="674763" y="16554"/>
                </a:lnTo>
                <a:lnTo>
                  <a:pt x="729581" y="26597"/>
                </a:lnTo>
                <a:lnTo>
                  <a:pt x="777531" y="38584"/>
                </a:lnTo>
                <a:lnTo>
                  <a:pt x="817703" y="52289"/>
                </a:lnTo>
                <a:lnTo>
                  <a:pt x="861388" y="75566"/>
                </a:lnTo>
                <a:lnTo>
                  <a:pt x="883919" y="11048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51903" y="5881878"/>
            <a:ext cx="883919" cy="915669"/>
          </a:xfrm>
          <a:custGeom>
            <a:avLst/>
            <a:gdLst/>
            <a:ahLst/>
            <a:cxnLst/>
            <a:rect l="l" t="t" r="r" b="b"/>
            <a:pathLst>
              <a:path w="883920" h="915670">
                <a:moveTo>
                  <a:pt x="883919" y="0"/>
                </a:moveTo>
                <a:lnTo>
                  <a:pt x="883919" y="804671"/>
                </a:lnTo>
                <a:lnTo>
                  <a:pt x="882454" y="813733"/>
                </a:lnTo>
                <a:lnTo>
                  <a:pt x="849188" y="847678"/>
                </a:lnTo>
                <a:lnTo>
                  <a:pt x="798646" y="869924"/>
                </a:lnTo>
                <a:lnTo>
                  <a:pt x="754471" y="882799"/>
                </a:lnTo>
                <a:lnTo>
                  <a:pt x="702974" y="893843"/>
                </a:lnTo>
                <a:lnTo>
                  <a:pt x="645064" y="902828"/>
                </a:lnTo>
                <a:lnTo>
                  <a:pt x="581652" y="909528"/>
                </a:lnTo>
                <a:lnTo>
                  <a:pt x="513647" y="913715"/>
                </a:lnTo>
                <a:lnTo>
                  <a:pt x="441959" y="915161"/>
                </a:lnTo>
                <a:lnTo>
                  <a:pt x="405712" y="914795"/>
                </a:lnTo>
                <a:lnTo>
                  <a:pt x="335753" y="911950"/>
                </a:lnTo>
                <a:lnTo>
                  <a:pt x="269930" y="906478"/>
                </a:lnTo>
                <a:lnTo>
                  <a:pt x="209156" y="898607"/>
                </a:lnTo>
                <a:lnTo>
                  <a:pt x="154338" y="888564"/>
                </a:lnTo>
                <a:lnTo>
                  <a:pt x="106388" y="876576"/>
                </a:lnTo>
                <a:lnTo>
                  <a:pt x="66216" y="862872"/>
                </a:lnTo>
                <a:lnTo>
                  <a:pt x="22531" y="839594"/>
                </a:lnTo>
                <a:lnTo>
                  <a:pt x="0" y="804671"/>
                </a:ln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951350" y="6122994"/>
            <a:ext cx="68516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Ima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eg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54836" y="1976628"/>
            <a:ext cx="1533525" cy="713740"/>
          </a:xfrm>
          <a:custGeom>
            <a:avLst/>
            <a:gdLst/>
            <a:ahLst/>
            <a:cxnLst/>
            <a:rect l="l" t="t" r="r" b="b"/>
            <a:pathLst>
              <a:path w="1533525" h="713739">
                <a:moveTo>
                  <a:pt x="1176527" y="0"/>
                </a:moveTo>
                <a:lnTo>
                  <a:pt x="0" y="0"/>
                </a:lnTo>
                <a:lnTo>
                  <a:pt x="0" y="713231"/>
                </a:lnTo>
                <a:lnTo>
                  <a:pt x="1176527" y="713231"/>
                </a:lnTo>
                <a:lnTo>
                  <a:pt x="1533143" y="356615"/>
                </a:lnTo>
                <a:lnTo>
                  <a:pt x="1176527" y="0"/>
                </a:lnTo>
                <a:close/>
              </a:path>
            </a:pathLst>
          </a:custGeom>
          <a:solidFill>
            <a:srgbClr val="C55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54836" y="1976628"/>
            <a:ext cx="1533525" cy="713740"/>
          </a:xfrm>
          <a:custGeom>
            <a:avLst/>
            <a:gdLst/>
            <a:ahLst/>
            <a:cxnLst/>
            <a:rect l="l" t="t" r="r" b="b"/>
            <a:pathLst>
              <a:path w="1533525" h="713739">
                <a:moveTo>
                  <a:pt x="0" y="0"/>
                </a:moveTo>
                <a:lnTo>
                  <a:pt x="1176527" y="0"/>
                </a:lnTo>
                <a:lnTo>
                  <a:pt x="1533143" y="356615"/>
                </a:lnTo>
                <a:lnTo>
                  <a:pt x="1176527" y="713231"/>
                </a:lnTo>
                <a:lnTo>
                  <a:pt x="0" y="713231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40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570991" y="2237101"/>
            <a:ext cx="9207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Schedu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354836" y="2985516"/>
            <a:ext cx="1533525" cy="713740"/>
          </a:xfrm>
          <a:custGeom>
            <a:avLst/>
            <a:gdLst/>
            <a:ahLst/>
            <a:cxnLst/>
            <a:rect l="l" t="t" r="r" b="b"/>
            <a:pathLst>
              <a:path w="1533525" h="713739">
                <a:moveTo>
                  <a:pt x="1176527" y="0"/>
                </a:moveTo>
                <a:lnTo>
                  <a:pt x="0" y="0"/>
                </a:lnTo>
                <a:lnTo>
                  <a:pt x="0" y="713231"/>
                </a:lnTo>
                <a:lnTo>
                  <a:pt x="1176527" y="713231"/>
                </a:lnTo>
                <a:lnTo>
                  <a:pt x="1533143" y="356615"/>
                </a:lnTo>
                <a:lnTo>
                  <a:pt x="1176527" y="0"/>
                </a:lnTo>
                <a:close/>
              </a:path>
            </a:pathLst>
          </a:custGeom>
          <a:solidFill>
            <a:srgbClr val="C55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54836" y="2985516"/>
            <a:ext cx="1533525" cy="713740"/>
          </a:xfrm>
          <a:custGeom>
            <a:avLst/>
            <a:gdLst/>
            <a:ahLst/>
            <a:cxnLst/>
            <a:rect l="l" t="t" r="r" b="b"/>
            <a:pathLst>
              <a:path w="1533525" h="713739">
                <a:moveTo>
                  <a:pt x="0" y="0"/>
                </a:moveTo>
                <a:lnTo>
                  <a:pt x="1176527" y="0"/>
                </a:lnTo>
                <a:lnTo>
                  <a:pt x="1533143" y="356615"/>
                </a:lnTo>
                <a:lnTo>
                  <a:pt x="1176527" y="713231"/>
                </a:lnTo>
                <a:lnTo>
                  <a:pt x="0" y="713231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40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453643" y="3247260"/>
            <a:ext cx="11557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che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54836" y="3977640"/>
            <a:ext cx="1533525" cy="713740"/>
          </a:xfrm>
          <a:custGeom>
            <a:avLst/>
            <a:gdLst/>
            <a:ahLst/>
            <a:cxnLst/>
            <a:rect l="l" t="t" r="r" b="b"/>
            <a:pathLst>
              <a:path w="1533525" h="713739">
                <a:moveTo>
                  <a:pt x="1176527" y="0"/>
                </a:moveTo>
                <a:lnTo>
                  <a:pt x="0" y="0"/>
                </a:lnTo>
                <a:lnTo>
                  <a:pt x="0" y="713231"/>
                </a:lnTo>
                <a:lnTo>
                  <a:pt x="1176527" y="713231"/>
                </a:lnTo>
                <a:lnTo>
                  <a:pt x="1533143" y="356615"/>
                </a:lnTo>
                <a:lnTo>
                  <a:pt x="1176527" y="0"/>
                </a:lnTo>
                <a:close/>
              </a:path>
            </a:pathLst>
          </a:custGeom>
          <a:solidFill>
            <a:srgbClr val="C55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54836" y="3977640"/>
            <a:ext cx="1533525" cy="713740"/>
          </a:xfrm>
          <a:custGeom>
            <a:avLst/>
            <a:gdLst/>
            <a:ahLst/>
            <a:cxnLst/>
            <a:rect l="l" t="t" r="r" b="b"/>
            <a:pathLst>
              <a:path w="1533525" h="713739">
                <a:moveTo>
                  <a:pt x="0" y="0"/>
                </a:moveTo>
                <a:lnTo>
                  <a:pt x="1176527" y="0"/>
                </a:lnTo>
                <a:lnTo>
                  <a:pt x="1533143" y="356615"/>
                </a:lnTo>
                <a:lnTo>
                  <a:pt x="1176527" y="713231"/>
                </a:lnTo>
                <a:lnTo>
                  <a:pt x="0" y="713231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40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622807" y="4117718"/>
            <a:ext cx="81978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0">
              <a:lnSpc>
                <a:spcPct val="1000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Serv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cov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479035" y="2770632"/>
            <a:ext cx="2326005" cy="1122045"/>
          </a:xfrm>
          <a:custGeom>
            <a:avLst/>
            <a:gdLst/>
            <a:ahLst/>
            <a:cxnLst/>
            <a:rect l="l" t="t" r="r" b="b"/>
            <a:pathLst>
              <a:path w="2326004" h="1122045">
                <a:moveTo>
                  <a:pt x="0" y="1121663"/>
                </a:moveTo>
                <a:lnTo>
                  <a:pt x="2325623" y="1121663"/>
                </a:lnTo>
                <a:lnTo>
                  <a:pt x="2325623" y="0"/>
                </a:lnTo>
                <a:lnTo>
                  <a:pt x="0" y="0"/>
                </a:lnTo>
                <a:lnTo>
                  <a:pt x="0" y="1121663"/>
                </a:lnTo>
                <a:close/>
              </a:path>
            </a:pathLst>
          </a:custGeom>
          <a:solidFill>
            <a:srgbClr val="A8D1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79035" y="2770632"/>
            <a:ext cx="2326005" cy="1122045"/>
          </a:xfrm>
          <a:custGeom>
            <a:avLst/>
            <a:gdLst/>
            <a:ahLst/>
            <a:cxnLst/>
            <a:rect l="l" t="t" r="r" b="b"/>
            <a:pathLst>
              <a:path w="2326004" h="1122045">
                <a:moveTo>
                  <a:pt x="0" y="1121663"/>
                </a:moveTo>
                <a:lnTo>
                  <a:pt x="2325623" y="1121663"/>
                </a:lnTo>
                <a:lnTo>
                  <a:pt x="2325623" y="0"/>
                </a:lnTo>
                <a:lnTo>
                  <a:pt x="0" y="0"/>
                </a:lnTo>
                <a:lnTo>
                  <a:pt x="0" y="1121663"/>
                </a:lnTo>
                <a:close/>
              </a:path>
            </a:pathLst>
          </a:custGeom>
          <a:ln w="12191">
            <a:solidFill>
              <a:srgbClr val="40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611754" y="2950714"/>
            <a:ext cx="6972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615939" y="2945892"/>
            <a:ext cx="978535" cy="596265"/>
          </a:xfrm>
          <a:custGeom>
            <a:avLst/>
            <a:gdLst/>
            <a:ahLst/>
            <a:cxnLst/>
            <a:rect l="l" t="t" r="r" b="b"/>
            <a:pathLst>
              <a:path w="978534" h="596264">
                <a:moveTo>
                  <a:pt x="978407" y="0"/>
                </a:moveTo>
                <a:lnTo>
                  <a:pt x="99303" y="0"/>
                </a:lnTo>
                <a:lnTo>
                  <a:pt x="98441" y="3"/>
                </a:lnTo>
                <a:lnTo>
                  <a:pt x="56898" y="9476"/>
                </a:lnTo>
                <a:lnTo>
                  <a:pt x="24112" y="34419"/>
                </a:lnTo>
                <a:lnTo>
                  <a:pt x="4159" y="70759"/>
                </a:lnTo>
                <a:lnTo>
                  <a:pt x="0" y="99303"/>
                </a:lnTo>
                <a:lnTo>
                  <a:pt x="0" y="595883"/>
                </a:lnTo>
                <a:lnTo>
                  <a:pt x="879966" y="595880"/>
                </a:lnTo>
                <a:lnTo>
                  <a:pt x="921509" y="586407"/>
                </a:lnTo>
                <a:lnTo>
                  <a:pt x="954295" y="561463"/>
                </a:lnTo>
                <a:lnTo>
                  <a:pt x="974248" y="525124"/>
                </a:lnTo>
                <a:lnTo>
                  <a:pt x="978407" y="496580"/>
                </a:lnTo>
                <a:lnTo>
                  <a:pt x="978407" y="0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15939" y="2945892"/>
            <a:ext cx="978535" cy="596265"/>
          </a:xfrm>
          <a:custGeom>
            <a:avLst/>
            <a:gdLst/>
            <a:ahLst/>
            <a:cxnLst/>
            <a:rect l="l" t="t" r="r" b="b"/>
            <a:pathLst>
              <a:path w="978534" h="596264">
                <a:moveTo>
                  <a:pt x="99303" y="0"/>
                </a:moveTo>
                <a:lnTo>
                  <a:pt x="978407" y="0"/>
                </a:lnTo>
                <a:lnTo>
                  <a:pt x="978407" y="496580"/>
                </a:lnTo>
                <a:lnTo>
                  <a:pt x="969274" y="538252"/>
                </a:lnTo>
                <a:lnTo>
                  <a:pt x="944591" y="571245"/>
                </a:lnTo>
                <a:lnTo>
                  <a:pt x="908434" y="591485"/>
                </a:lnTo>
                <a:lnTo>
                  <a:pt x="0" y="595883"/>
                </a:lnTo>
                <a:lnTo>
                  <a:pt x="0" y="99303"/>
                </a:lnTo>
                <a:lnTo>
                  <a:pt x="9133" y="57631"/>
                </a:lnTo>
                <a:lnTo>
                  <a:pt x="33816" y="24638"/>
                </a:lnTo>
                <a:lnTo>
                  <a:pt x="69973" y="4398"/>
                </a:lnTo>
                <a:lnTo>
                  <a:pt x="99303" y="0"/>
                </a:lnTo>
                <a:close/>
              </a:path>
            </a:pathLst>
          </a:custGeom>
          <a:ln w="12191">
            <a:solidFill>
              <a:srgbClr val="40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04688" y="3069336"/>
            <a:ext cx="980440" cy="596265"/>
          </a:xfrm>
          <a:custGeom>
            <a:avLst/>
            <a:gdLst/>
            <a:ahLst/>
            <a:cxnLst/>
            <a:rect l="l" t="t" r="r" b="b"/>
            <a:pathLst>
              <a:path w="980439" h="596264">
                <a:moveTo>
                  <a:pt x="979931" y="0"/>
                </a:moveTo>
                <a:lnTo>
                  <a:pt x="99303" y="0"/>
                </a:lnTo>
                <a:lnTo>
                  <a:pt x="98441" y="3"/>
                </a:lnTo>
                <a:lnTo>
                  <a:pt x="56898" y="9476"/>
                </a:lnTo>
                <a:lnTo>
                  <a:pt x="24112" y="34419"/>
                </a:lnTo>
                <a:lnTo>
                  <a:pt x="4159" y="70759"/>
                </a:lnTo>
                <a:lnTo>
                  <a:pt x="0" y="99303"/>
                </a:lnTo>
                <a:lnTo>
                  <a:pt x="0" y="595883"/>
                </a:lnTo>
                <a:lnTo>
                  <a:pt x="881490" y="595880"/>
                </a:lnTo>
                <a:lnTo>
                  <a:pt x="923033" y="586407"/>
                </a:lnTo>
                <a:lnTo>
                  <a:pt x="955819" y="561463"/>
                </a:lnTo>
                <a:lnTo>
                  <a:pt x="975772" y="525124"/>
                </a:lnTo>
                <a:lnTo>
                  <a:pt x="979931" y="496580"/>
                </a:lnTo>
                <a:lnTo>
                  <a:pt x="979931" y="0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04688" y="3069336"/>
            <a:ext cx="980440" cy="596265"/>
          </a:xfrm>
          <a:custGeom>
            <a:avLst/>
            <a:gdLst/>
            <a:ahLst/>
            <a:cxnLst/>
            <a:rect l="l" t="t" r="r" b="b"/>
            <a:pathLst>
              <a:path w="980439" h="596264">
                <a:moveTo>
                  <a:pt x="99303" y="0"/>
                </a:moveTo>
                <a:lnTo>
                  <a:pt x="979931" y="0"/>
                </a:lnTo>
                <a:lnTo>
                  <a:pt x="979931" y="496580"/>
                </a:lnTo>
                <a:lnTo>
                  <a:pt x="970798" y="538252"/>
                </a:lnTo>
                <a:lnTo>
                  <a:pt x="946115" y="571245"/>
                </a:lnTo>
                <a:lnTo>
                  <a:pt x="909958" y="591485"/>
                </a:lnTo>
                <a:lnTo>
                  <a:pt x="0" y="595883"/>
                </a:lnTo>
                <a:lnTo>
                  <a:pt x="0" y="99303"/>
                </a:lnTo>
                <a:lnTo>
                  <a:pt x="9133" y="57631"/>
                </a:lnTo>
                <a:lnTo>
                  <a:pt x="33816" y="24638"/>
                </a:lnTo>
                <a:lnTo>
                  <a:pt x="69973" y="4398"/>
                </a:lnTo>
                <a:lnTo>
                  <a:pt x="99303" y="0"/>
                </a:lnTo>
                <a:close/>
              </a:path>
            </a:pathLst>
          </a:custGeom>
          <a:ln w="12191">
            <a:solidFill>
              <a:srgbClr val="40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25439" y="3191256"/>
            <a:ext cx="978535" cy="596265"/>
          </a:xfrm>
          <a:custGeom>
            <a:avLst/>
            <a:gdLst/>
            <a:ahLst/>
            <a:cxnLst/>
            <a:rect l="l" t="t" r="r" b="b"/>
            <a:pathLst>
              <a:path w="978535" h="596264">
                <a:moveTo>
                  <a:pt x="978407" y="0"/>
                </a:moveTo>
                <a:lnTo>
                  <a:pt x="99303" y="0"/>
                </a:lnTo>
                <a:lnTo>
                  <a:pt x="98441" y="3"/>
                </a:lnTo>
                <a:lnTo>
                  <a:pt x="56898" y="9476"/>
                </a:lnTo>
                <a:lnTo>
                  <a:pt x="24112" y="34419"/>
                </a:lnTo>
                <a:lnTo>
                  <a:pt x="4159" y="70759"/>
                </a:lnTo>
                <a:lnTo>
                  <a:pt x="0" y="99303"/>
                </a:lnTo>
                <a:lnTo>
                  <a:pt x="0" y="595883"/>
                </a:lnTo>
                <a:lnTo>
                  <a:pt x="879966" y="595880"/>
                </a:lnTo>
                <a:lnTo>
                  <a:pt x="921509" y="586407"/>
                </a:lnTo>
                <a:lnTo>
                  <a:pt x="954295" y="561463"/>
                </a:lnTo>
                <a:lnTo>
                  <a:pt x="974248" y="525124"/>
                </a:lnTo>
                <a:lnTo>
                  <a:pt x="978407" y="496580"/>
                </a:lnTo>
                <a:lnTo>
                  <a:pt x="978407" y="0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25439" y="3191256"/>
            <a:ext cx="978535" cy="596265"/>
          </a:xfrm>
          <a:custGeom>
            <a:avLst/>
            <a:gdLst/>
            <a:ahLst/>
            <a:cxnLst/>
            <a:rect l="l" t="t" r="r" b="b"/>
            <a:pathLst>
              <a:path w="978535" h="596264">
                <a:moveTo>
                  <a:pt x="99303" y="0"/>
                </a:moveTo>
                <a:lnTo>
                  <a:pt x="978407" y="0"/>
                </a:lnTo>
                <a:lnTo>
                  <a:pt x="978407" y="496580"/>
                </a:lnTo>
                <a:lnTo>
                  <a:pt x="969274" y="538252"/>
                </a:lnTo>
                <a:lnTo>
                  <a:pt x="944591" y="571245"/>
                </a:lnTo>
                <a:lnTo>
                  <a:pt x="908434" y="591485"/>
                </a:lnTo>
                <a:lnTo>
                  <a:pt x="0" y="595883"/>
                </a:lnTo>
                <a:lnTo>
                  <a:pt x="0" y="99303"/>
                </a:lnTo>
                <a:lnTo>
                  <a:pt x="9133" y="57631"/>
                </a:lnTo>
                <a:lnTo>
                  <a:pt x="33816" y="24638"/>
                </a:lnTo>
                <a:lnTo>
                  <a:pt x="69973" y="4398"/>
                </a:lnTo>
                <a:lnTo>
                  <a:pt x="99303" y="0"/>
                </a:lnTo>
                <a:close/>
              </a:path>
            </a:pathLst>
          </a:custGeom>
          <a:ln w="12191">
            <a:solidFill>
              <a:srgbClr val="40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548126" y="3403216"/>
            <a:ext cx="7346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804659" y="3244596"/>
            <a:ext cx="665480" cy="173990"/>
          </a:xfrm>
          <a:custGeom>
            <a:avLst/>
            <a:gdLst/>
            <a:ahLst/>
            <a:cxnLst/>
            <a:rect l="l" t="t" r="r" b="b"/>
            <a:pathLst>
              <a:path w="665479" h="173989">
                <a:moveTo>
                  <a:pt x="173735" y="0"/>
                </a:moveTo>
                <a:lnTo>
                  <a:pt x="0" y="86867"/>
                </a:lnTo>
                <a:lnTo>
                  <a:pt x="173735" y="173735"/>
                </a:lnTo>
                <a:lnTo>
                  <a:pt x="173735" y="115823"/>
                </a:lnTo>
                <a:lnTo>
                  <a:pt x="144779" y="115823"/>
                </a:lnTo>
                <a:lnTo>
                  <a:pt x="144779" y="57911"/>
                </a:lnTo>
                <a:lnTo>
                  <a:pt x="173735" y="57911"/>
                </a:lnTo>
                <a:lnTo>
                  <a:pt x="173735" y="0"/>
                </a:lnTo>
                <a:close/>
              </a:path>
              <a:path w="665479" h="173989">
                <a:moveTo>
                  <a:pt x="303794" y="86867"/>
                </a:moveTo>
                <a:lnTo>
                  <a:pt x="303794" y="126613"/>
                </a:lnTo>
                <a:lnTo>
                  <a:pt x="665347" y="126613"/>
                </a:lnTo>
                <a:lnTo>
                  <a:pt x="665347" y="115823"/>
                </a:lnTo>
                <a:lnTo>
                  <a:pt x="332750" y="115823"/>
                </a:lnTo>
                <a:lnTo>
                  <a:pt x="303794" y="86867"/>
                </a:lnTo>
                <a:close/>
              </a:path>
              <a:path w="665479" h="173989">
                <a:moveTo>
                  <a:pt x="173735" y="57911"/>
                </a:moveTo>
                <a:lnTo>
                  <a:pt x="144779" y="57911"/>
                </a:lnTo>
                <a:lnTo>
                  <a:pt x="144779" y="115823"/>
                </a:lnTo>
                <a:lnTo>
                  <a:pt x="173735" y="115823"/>
                </a:lnTo>
                <a:lnTo>
                  <a:pt x="173735" y="57911"/>
                </a:lnTo>
                <a:close/>
              </a:path>
              <a:path w="665479" h="173989">
                <a:moveTo>
                  <a:pt x="361706" y="57911"/>
                </a:moveTo>
                <a:lnTo>
                  <a:pt x="173735" y="57911"/>
                </a:lnTo>
                <a:lnTo>
                  <a:pt x="173735" y="115823"/>
                </a:lnTo>
                <a:lnTo>
                  <a:pt x="303794" y="115823"/>
                </a:lnTo>
                <a:lnTo>
                  <a:pt x="303794" y="86867"/>
                </a:lnTo>
                <a:lnTo>
                  <a:pt x="350916" y="86867"/>
                </a:lnTo>
                <a:lnTo>
                  <a:pt x="332750" y="68701"/>
                </a:lnTo>
                <a:lnTo>
                  <a:pt x="361706" y="68701"/>
                </a:lnTo>
                <a:lnTo>
                  <a:pt x="361706" y="57911"/>
                </a:lnTo>
                <a:close/>
              </a:path>
              <a:path w="665479" h="173989">
                <a:moveTo>
                  <a:pt x="350916" y="86867"/>
                </a:moveTo>
                <a:lnTo>
                  <a:pt x="303794" y="86867"/>
                </a:lnTo>
                <a:lnTo>
                  <a:pt x="332750" y="115823"/>
                </a:lnTo>
                <a:lnTo>
                  <a:pt x="665347" y="115823"/>
                </a:lnTo>
                <a:lnTo>
                  <a:pt x="665347" y="97657"/>
                </a:lnTo>
                <a:lnTo>
                  <a:pt x="361706" y="97657"/>
                </a:lnTo>
                <a:lnTo>
                  <a:pt x="350916" y="86867"/>
                </a:lnTo>
                <a:close/>
              </a:path>
              <a:path w="665479" h="173989">
                <a:moveTo>
                  <a:pt x="361706" y="68701"/>
                </a:moveTo>
                <a:lnTo>
                  <a:pt x="332750" y="68701"/>
                </a:lnTo>
                <a:lnTo>
                  <a:pt x="361706" y="97657"/>
                </a:lnTo>
                <a:lnTo>
                  <a:pt x="361706" y="68701"/>
                </a:lnTo>
                <a:close/>
              </a:path>
              <a:path w="665479" h="173989">
                <a:moveTo>
                  <a:pt x="665347" y="68701"/>
                </a:moveTo>
                <a:lnTo>
                  <a:pt x="361706" y="68701"/>
                </a:lnTo>
                <a:lnTo>
                  <a:pt x="361706" y="97657"/>
                </a:lnTo>
                <a:lnTo>
                  <a:pt x="665347" y="97657"/>
                </a:lnTo>
                <a:lnTo>
                  <a:pt x="665347" y="687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72383" y="3244596"/>
            <a:ext cx="1407160" cy="173990"/>
          </a:xfrm>
          <a:custGeom>
            <a:avLst/>
            <a:gdLst/>
            <a:ahLst/>
            <a:cxnLst/>
            <a:rect l="l" t="t" r="r" b="b"/>
            <a:pathLst>
              <a:path w="1407160" h="173989">
                <a:moveTo>
                  <a:pt x="1233434" y="0"/>
                </a:moveTo>
                <a:lnTo>
                  <a:pt x="1233434" y="173735"/>
                </a:lnTo>
                <a:lnTo>
                  <a:pt x="1349258" y="115823"/>
                </a:lnTo>
                <a:lnTo>
                  <a:pt x="1262390" y="115823"/>
                </a:lnTo>
                <a:lnTo>
                  <a:pt x="1262390" y="57911"/>
                </a:lnTo>
                <a:lnTo>
                  <a:pt x="1349258" y="57911"/>
                </a:lnTo>
                <a:lnTo>
                  <a:pt x="1233434" y="0"/>
                </a:lnTo>
                <a:close/>
              </a:path>
              <a:path w="1407160" h="173989">
                <a:moveTo>
                  <a:pt x="674613" y="69220"/>
                </a:moveTo>
                <a:lnTo>
                  <a:pt x="0" y="69220"/>
                </a:lnTo>
                <a:lnTo>
                  <a:pt x="0" y="127132"/>
                </a:lnTo>
                <a:lnTo>
                  <a:pt x="732525" y="127132"/>
                </a:lnTo>
                <a:lnTo>
                  <a:pt x="732525" y="115823"/>
                </a:lnTo>
                <a:lnTo>
                  <a:pt x="703569" y="115823"/>
                </a:lnTo>
                <a:lnTo>
                  <a:pt x="721217" y="98176"/>
                </a:lnTo>
                <a:lnTo>
                  <a:pt x="674613" y="98176"/>
                </a:lnTo>
                <a:lnTo>
                  <a:pt x="674613" y="69220"/>
                </a:lnTo>
                <a:close/>
              </a:path>
              <a:path w="1407160" h="173989">
                <a:moveTo>
                  <a:pt x="732525" y="86867"/>
                </a:moveTo>
                <a:lnTo>
                  <a:pt x="703569" y="115823"/>
                </a:lnTo>
                <a:lnTo>
                  <a:pt x="732525" y="115823"/>
                </a:lnTo>
                <a:lnTo>
                  <a:pt x="732525" y="86867"/>
                </a:lnTo>
                <a:close/>
              </a:path>
              <a:path w="1407160" h="173989">
                <a:moveTo>
                  <a:pt x="1233434" y="86867"/>
                </a:moveTo>
                <a:lnTo>
                  <a:pt x="732525" y="86867"/>
                </a:lnTo>
                <a:lnTo>
                  <a:pt x="732525" y="115823"/>
                </a:lnTo>
                <a:lnTo>
                  <a:pt x="1233434" y="115823"/>
                </a:lnTo>
                <a:lnTo>
                  <a:pt x="1233434" y="86867"/>
                </a:lnTo>
                <a:close/>
              </a:path>
              <a:path w="1407160" h="173989">
                <a:moveTo>
                  <a:pt x="1349258" y="57911"/>
                </a:moveTo>
                <a:lnTo>
                  <a:pt x="1262390" y="57911"/>
                </a:lnTo>
                <a:lnTo>
                  <a:pt x="1262390" y="115823"/>
                </a:lnTo>
                <a:lnTo>
                  <a:pt x="1349258" y="115823"/>
                </a:lnTo>
                <a:lnTo>
                  <a:pt x="1407170" y="86867"/>
                </a:lnTo>
                <a:lnTo>
                  <a:pt x="1349258" y="57911"/>
                </a:lnTo>
                <a:close/>
              </a:path>
              <a:path w="1407160" h="173989">
                <a:moveTo>
                  <a:pt x="1233434" y="57911"/>
                </a:moveTo>
                <a:lnTo>
                  <a:pt x="674613" y="57911"/>
                </a:lnTo>
                <a:lnTo>
                  <a:pt x="674613" y="98176"/>
                </a:lnTo>
                <a:lnTo>
                  <a:pt x="703569" y="69220"/>
                </a:lnTo>
                <a:lnTo>
                  <a:pt x="1233434" y="69220"/>
                </a:lnTo>
                <a:lnTo>
                  <a:pt x="1233434" y="57911"/>
                </a:lnTo>
                <a:close/>
              </a:path>
              <a:path w="1407160" h="173989">
                <a:moveTo>
                  <a:pt x="1233434" y="69220"/>
                </a:moveTo>
                <a:lnTo>
                  <a:pt x="703569" y="69220"/>
                </a:lnTo>
                <a:lnTo>
                  <a:pt x="674613" y="98176"/>
                </a:lnTo>
                <a:lnTo>
                  <a:pt x="721217" y="98176"/>
                </a:lnTo>
                <a:lnTo>
                  <a:pt x="732525" y="86867"/>
                </a:lnTo>
                <a:lnTo>
                  <a:pt x="1233434" y="86867"/>
                </a:lnTo>
                <a:lnTo>
                  <a:pt x="1233434" y="69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72383" y="3313176"/>
            <a:ext cx="1405255" cy="1391285"/>
          </a:xfrm>
          <a:custGeom>
            <a:avLst/>
            <a:gdLst/>
            <a:ahLst/>
            <a:cxnLst/>
            <a:rect l="l" t="t" r="r" b="b"/>
            <a:pathLst>
              <a:path w="1405254" h="1391285">
                <a:moveTo>
                  <a:pt x="1231270" y="1217163"/>
                </a:moveTo>
                <a:lnTo>
                  <a:pt x="1231270" y="1390899"/>
                </a:lnTo>
                <a:lnTo>
                  <a:pt x="1347094" y="1332987"/>
                </a:lnTo>
                <a:lnTo>
                  <a:pt x="1260226" y="1332987"/>
                </a:lnTo>
                <a:lnTo>
                  <a:pt x="1260226" y="1275075"/>
                </a:lnTo>
                <a:lnTo>
                  <a:pt x="1347094" y="1275075"/>
                </a:lnTo>
                <a:lnTo>
                  <a:pt x="1231270" y="1217163"/>
                </a:lnTo>
                <a:close/>
              </a:path>
              <a:path w="1405254" h="1391285">
                <a:moveTo>
                  <a:pt x="673607" y="28955"/>
                </a:moveTo>
                <a:lnTo>
                  <a:pt x="673607" y="1332987"/>
                </a:lnTo>
                <a:lnTo>
                  <a:pt x="1231270" y="1332987"/>
                </a:lnTo>
                <a:lnTo>
                  <a:pt x="1231270" y="1304031"/>
                </a:lnTo>
                <a:lnTo>
                  <a:pt x="731519" y="1304031"/>
                </a:lnTo>
                <a:lnTo>
                  <a:pt x="702563" y="1275075"/>
                </a:lnTo>
                <a:lnTo>
                  <a:pt x="731519" y="1275075"/>
                </a:lnTo>
                <a:lnTo>
                  <a:pt x="731519" y="57911"/>
                </a:lnTo>
                <a:lnTo>
                  <a:pt x="702563" y="57911"/>
                </a:lnTo>
                <a:lnTo>
                  <a:pt x="673607" y="28955"/>
                </a:lnTo>
                <a:close/>
              </a:path>
              <a:path w="1405254" h="1391285">
                <a:moveTo>
                  <a:pt x="1347094" y="1275075"/>
                </a:moveTo>
                <a:lnTo>
                  <a:pt x="1260226" y="1275075"/>
                </a:lnTo>
                <a:lnTo>
                  <a:pt x="1260226" y="1332987"/>
                </a:lnTo>
                <a:lnTo>
                  <a:pt x="1347094" y="1332987"/>
                </a:lnTo>
                <a:lnTo>
                  <a:pt x="1405006" y="1304031"/>
                </a:lnTo>
                <a:lnTo>
                  <a:pt x="1347094" y="1275075"/>
                </a:lnTo>
                <a:close/>
              </a:path>
              <a:path w="1405254" h="1391285">
                <a:moveTo>
                  <a:pt x="731519" y="1275075"/>
                </a:moveTo>
                <a:lnTo>
                  <a:pt x="702563" y="1275075"/>
                </a:lnTo>
                <a:lnTo>
                  <a:pt x="731519" y="1304031"/>
                </a:lnTo>
                <a:lnTo>
                  <a:pt x="731519" y="1275075"/>
                </a:lnTo>
                <a:close/>
              </a:path>
              <a:path w="1405254" h="1391285">
                <a:moveTo>
                  <a:pt x="1231270" y="1275075"/>
                </a:moveTo>
                <a:lnTo>
                  <a:pt x="731519" y="1275075"/>
                </a:lnTo>
                <a:lnTo>
                  <a:pt x="731519" y="1304031"/>
                </a:lnTo>
                <a:lnTo>
                  <a:pt x="1231270" y="1304031"/>
                </a:lnTo>
                <a:lnTo>
                  <a:pt x="1231270" y="1275075"/>
                </a:lnTo>
                <a:close/>
              </a:path>
              <a:path w="1405254" h="1391285">
                <a:moveTo>
                  <a:pt x="731519" y="0"/>
                </a:moveTo>
                <a:lnTo>
                  <a:pt x="0" y="0"/>
                </a:lnTo>
                <a:lnTo>
                  <a:pt x="0" y="57911"/>
                </a:lnTo>
                <a:lnTo>
                  <a:pt x="673607" y="57911"/>
                </a:lnTo>
                <a:lnTo>
                  <a:pt x="673607" y="28955"/>
                </a:lnTo>
                <a:lnTo>
                  <a:pt x="731519" y="28955"/>
                </a:lnTo>
                <a:lnTo>
                  <a:pt x="731519" y="0"/>
                </a:lnTo>
                <a:close/>
              </a:path>
              <a:path w="1405254" h="1391285">
                <a:moveTo>
                  <a:pt x="731519" y="28955"/>
                </a:moveTo>
                <a:lnTo>
                  <a:pt x="673607" y="28955"/>
                </a:lnTo>
                <a:lnTo>
                  <a:pt x="702563" y="57911"/>
                </a:lnTo>
                <a:lnTo>
                  <a:pt x="731519" y="57911"/>
                </a:lnTo>
                <a:lnTo>
                  <a:pt x="731519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30723" y="5882066"/>
            <a:ext cx="885825" cy="915035"/>
          </a:xfrm>
          <a:custGeom>
            <a:avLst/>
            <a:gdLst/>
            <a:ahLst/>
            <a:cxnLst/>
            <a:rect l="l" t="t" r="r" b="b"/>
            <a:pathLst>
              <a:path w="885825" h="915034">
                <a:moveTo>
                  <a:pt x="0" y="0"/>
                </a:moveTo>
                <a:lnTo>
                  <a:pt x="0" y="804292"/>
                </a:lnTo>
                <a:lnTo>
                  <a:pt x="1467" y="813369"/>
                </a:lnTo>
                <a:lnTo>
                  <a:pt x="34795" y="847374"/>
                </a:lnTo>
                <a:lnTo>
                  <a:pt x="85427" y="869658"/>
                </a:lnTo>
                <a:lnTo>
                  <a:pt x="129680" y="882555"/>
                </a:lnTo>
                <a:lnTo>
                  <a:pt x="181268" y="893617"/>
                </a:lnTo>
                <a:lnTo>
                  <a:pt x="239278" y="902618"/>
                </a:lnTo>
                <a:lnTo>
                  <a:pt x="302798" y="909330"/>
                </a:lnTo>
                <a:lnTo>
                  <a:pt x="370917" y="913524"/>
                </a:lnTo>
                <a:lnTo>
                  <a:pt x="442721" y="914973"/>
                </a:lnTo>
                <a:lnTo>
                  <a:pt x="479028" y="914606"/>
                </a:lnTo>
                <a:lnTo>
                  <a:pt x="549103" y="911756"/>
                </a:lnTo>
                <a:lnTo>
                  <a:pt x="615037" y="906275"/>
                </a:lnTo>
                <a:lnTo>
                  <a:pt x="675916" y="898390"/>
                </a:lnTo>
                <a:lnTo>
                  <a:pt x="730829" y="888330"/>
                </a:lnTo>
                <a:lnTo>
                  <a:pt x="778863" y="876322"/>
                </a:lnTo>
                <a:lnTo>
                  <a:pt x="819107" y="862594"/>
                </a:lnTo>
                <a:lnTo>
                  <a:pt x="862870" y="839275"/>
                </a:lnTo>
                <a:lnTo>
                  <a:pt x="885443" y="804292"/>
                </a:lnTo>
                <a:lnTo>
                  <a:pt x="885443" y="110682"/>
                </a:lnTo>
                <a:lnTo>
                  <a:pt x="442721" y="110682"/>
                </a:lnTo>
                <a:lnTo>
                  <a:pt x="406415" y="110315"/>
                </a:lnTo>
                <a:lnTo>
                  <a:pt x="336340" y="107465"/>
                </a:lnTo>
                <a:lnTo>
                  <a:pt x="270406" y="101984"/>
                </a:lnTo>
                <a:lnTo>
                  <a:pt x="209527" y="94099"/>
                </a:lnTo>
                <a:lnTo>
                  <a:pt x="154614" y="84038"/>
                </a:lnTo>
                <a:lnTo>
                  <a:pt x="106580" y="72030"/>
                </a:lnTo>
                <a:lnTo>
                  <a:pt x="66336" y="58302"/>
                </a:lnTo>
                <a:lnTo>
                  <a:pt x="22572" y="34983"/>
                </a:lnTo>
                <a:lnTo>
                  <a:pt x="1467" y="9077"/>
                </a:lnTo>
                <a:lnTo>
                  <a:pt x="0" y="0"/>
                </a:lnTo>
                <a:close/>
              </a:path>
              <a:path w="885825" h="915034">
                <a:moveTo>
                  <a:pt x="885443" y="0"/>
                </a:moveTo>
                <a:lnTo>
                  <a:pt x="862870" y="34983"/>
                </a:lnTo>
                <a:lnTo>
                  <a:pt x="819107" y="58302"/>
                </a:lnTo>
                <a:lnTo>
                  <a:pt x="778863" y="72030"/>
                </a:lnTo>
                <a:lnTo>
                  <a:pt x="730829" y="84038"/>
                </a:lnTo>
                <a:lnTo>
                  <a:pt x="675916" y="94099"/>
                </a:lnTo>
                <a:lnTo>
                  <a:pt x="615037" y="101984"/>
                </a:lnTo>
                <a:lnTo>
                  <a:pt x="549103" y="107465"/>
                </a:lnTo>
                <a:lnTo>
                  <a:pt x="479028" y="110315"/>
                </a:lnTo>
                <a:lnTo>
                  <a:pt x="442721" y="110682"/>
                </a:lnTo>
                <a:lnTo>
                  <a:pt x="885443" y="110682"/>
                </a:lnTo>
                <a:lnTo>
                  <a:pt x="885443" y="0"/>
                </a:lnTo>
                <a:close/>
              </a:path>
            </a:pathLst>
          </a:custGeom>
          <a:solidFill>
            <a:srgbClr val="323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30723" y="5771388"/>
            <a:ext cx="885825" cy="221615"/>
          </a:xfrm>
          <a:custGeom>
            <a:avLst/>
            <a:gdLst/>
            <a:ahLst/>
            <a:cxnLst/>
            <a:rect l="l" t="t" r="r" b="b"/>
            <a:pathLst>
              <a:path w="885825" h="221614">
                <a:moveTo>
                  <a:pt x="442721" y="0"/>
                </a:moveTo>
                <a:lnTo>
                  <a:pt x="370917" y="1448"/>
                </a:lnTo>
                <a:lnTo>
                  <a:pt x="302798" y="5642"/>
                </a:lnTo>
                <a:lnTo>
                  <a:pt x="239278" y="12354"/>
                </a:lnTo>
                <a:lnTo>
                  <a:pt x="181268" y="21355"/>
                </a:lnTo>
                <a:lnTo>
                  <a:pt x="129680" y="32417"/>
                </a:lnTo>
                <a:lnTo>
                  <a:pt x="85427" y="45314"/>
                </a:lnTo>
                <a:lnTo>
                  <a:pt x="49421" y="59816"/>
                </a:lnTo>
                <a:lnTo>
                  <a:pt x="12868" y="84082"/>
                </a:lnTo>
                <a:lnTo>
                  <a:pt x="0" y="110678"/>
                </a:lnTo>
                <a:lnTo>
                  <a:pt x="1467" y="119756"/>
                </a:lnTo>
                <a:lnTo>
                  <a:pt x="34795" y="153761"/>
                </a:lnTo>
                <a:lnTo>
                  <a:pt x="85427" y="176046"/>
                </a:lnTo>
                <a:lnTo>
                  <a:pt x="129680" y="188942"/>
                </a:lnTo>
                <a:lnTo>
                  <a:pt x="181268" y="200005"/>
                </a:lnTo>
                <a:lnTo>
                  <a:pt x="239278" y="209006"/>
                </a:lnTo>
                <a:lnTo>
                  <a:pt x="302798" y="215718"/>
                </a:lnTo>
                <a:lnTo>
                  <a:pt x="370917" y="219912"/>
                </a:lnTo>
                <a:lnTo>
                  <a:pt x="442721" y="221360"/>
                </a:lnTo>
                <a:lnTo>
                  <a:pt x="479028" y="220994"/>
                </a:lnTo>
                <a:lnTo>
                  <a:pt x="549103" y="218144"/>
                </a:lnTo>
                <a:lnTo>
                  <a:pt x="615037" y="212663"/>
                </a:lnTo>
                <a:lnTo>
                  <a:pt x="675916" y="204778"/>
                </a:lnTo>
                <a:lnTo>
                  <a:pt x="730829" y="194717"/>
                </a:lnTo>
                <a:lnTo>
                  <a:pt x="778863" y="182709"/>
                </a:lnTo>
                <a:lnTo>
                  <a:pt x="819107" y="168981"/>
                </a:lnTo>
                <a:lnTo>
                  <a:pt x="862870" y="145662"/>
                </a:lnTo>
                <a:lnTo>
                  <a:pt x="885443" y="110678"/>
                </a:lnTo>
                <a:lnTo>
                  <a:pt x="883976" y="101601"/>
                </a:lnTo>
                <a:lnTo>
                  <a:pt x="850648" y="67598"/>
                </a:lnTo>
                <a:lnTo>
                  <a:pt x="800016" y="45314"/>
                </a:lnTo>
                <a:lnTo>
                  <a:pt x="755763" y="32417"/>
                </a:lnTo>
                <a:lnTo>
                  <a:pt x="704175" y="21355"/>
                </a:lnTo>
                <a:lnTo>
                  <a:pt x="646165" y="12354"/>
                </a:lnTo>
                <a:lnTo>
                  <a:pt x="582645" y="5642"/>
                </a:lnTo>
                <a:lnTo>
                  <a:pt x="514526" y="1448"/>
                </a:lnTo>
                <a:lnTo>
                  <a:pt x="442721" y="0"/>
                </a:lnTo>
                <a:close/>
              </a:path>
            </a:pathLst>
          </a:custGeom>
          <a:solidFill>
            <a:srgbClr val="848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30723" y="5771388"/>
            <a:ext cx="885825" cy="221615"/>
          </a:xfrm>
          <a:custGeom>
            <a:avLst/>
            <a:gdLst/>
            <a:ahLst/>
            <a:cxnLst/>
            <a:rect l="l" t="t" r="r" b="b"/>
            <a:pathLst>
              <a:path w="885825" h="221614">
                <a:moveTo>
                  <a:pt x="885443" y="110678"/>
                </a:moveTo>
                <a:lnTo>
                  <a:pt x="862870" y="145662"/>
                </a:lnTo>
                <a:lnTo>
                  <a:pt x="819107" y="168981"/>
                </a:lnTo>
                <a:lnTo>
                  <a:pt x="778863" y="182709"/>
                </a:lnTo>
                <a:lnTo>
                  <a:pt x="730829" y="194717"/>
                </a:lnTo>
                <a:lnTo>
                  <a:pt x="675916" y="204778"/>
                </a:lnTo>
                <a:lnTo>
                  <a:pt x="615037" y="212663"/>
                </a:lnTo>
                <a:lnTo>
                  <a:pt x="549103" y="218144"/>
                </a:lnTo>
                <a:lnTo>
                  <a:pt x="479028" y="220994"/>
                </a:lnTo>
                <a:lnTo>
                  <a:pt x="442721" y="221360"/>
                </a:lnTo>
                <a:lnTo>
                  <a:pt x="406415" y="220994"/>
                </a:lnTo>
                <a:lnTo>
                  <a:pt x="336340" y="218144"/>
                </a:lnTo>
                <a:lnTo>
                  <a:pt x="270406" y="212663"/>
                </a:lnTo>
                <a:lnTo>
                  <a:pt x="209527" y="204778"/>
                </a:lnTo>
                <a:lnTo>
                  <a:pt x="154614" y="194717"/>
                </a:lnTo>
                <a:lnTo>
                  <a:pt x="106580" y="182709"/>
                </a:lnTo>
                <a:lnTo>
                  <a:pt x="66336" y="168981"/>
                </a:lnTo>
                <a:lnTo>
                  <a:pt x="22572" y="145662"/>
                </a:lnTo>
                <a:lnTo>
                  <a:pt x="0" y="110678"/>
                </a:lnTo>
                <a:lnTo>
                  <a:pt x="1467" y="101601"/>
                </a:lnTo>
                <a:lnTo>
                  <a:pt x="34795" y="67598"/>
                </a:lnTo>
                <a:lnTo>
                  <a:pt x="85427" y="45314"/>
                </a:lnTo>
                <a:lnTo>
                  <a:pt x="129680" y="32417"/>
                </a:lnTo>
                <a:lnTo>
                  <a:pt x="181268" y="21355"/>
                </a:lnTo>
                <a:lnTo>
                  <a:pt x="239278" y="12354"/>
                </a:lnTo>
                <a:lnTo>
                  <a:pt x="302798" y="5642"/>
                </a:lnTo>
                <a:lnTo>
                  <a:pt x="370917" y="1448"/>
                </a:lnTo>
                <a:lnTo>
                  <a:pt x="442721" y="0"/>
                </a:lnTo>
                <a:lnTo>
                  <a:pt x="479028" y="366"/>
                </a:lnTo>
                <a:lnTo>
                  <a:pt x="549103" y="3216"/>
                </a:lnTo>
                <a:lnTo>
                  <a:pt x="615037" y="8697"/>
                </a:lnTo>
                <a:lnTo>
                  <a:pt x="675916" y="16582"/>
                </a:lnTo>
                <a:lnTo>
                  <a:pt x="730829" y="26642"/>
                </a:lnTo>
                <a:lnTo>
                  <a:pt x="778863" y="38650"/>
                </a:lnTo>
                <a:lnTo>
                  <a:pt x="819107" y="52378"/>
                </a:lnTo>
                <a:lnTo>
                  <a:pt x="862870" y="75696"/>
                </a:lnTo>
                <a:lnTo>
                  <a:pt x="885443" y="110678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30723" y="5882066"/>
            <a:ext cx="885825" cy="915035"/>
          </a:xfrm>
          <a:custGeom>
            <a:avLst/>
            <a:gdLst/>
            <a:ahLst/>
            <a:cxnLst/>
            <a:rect l="l" t="t" r="r" b="b"/>
            <a:pathLst>
              <a:path w="885825" h="915034">
                <a:moveTo>
                  <a:pt x="885443" y="0"/>
                </a:moveTo>
                <a:lnTo>
                  <a:pt x="885443" y="804292"/>
                </a:lnTo>
                <a:lnTo>
                  <a:pt x="883976" y="813369"/>
                </a:lnTo>
                <a:lnTo>
                  <a:pt x="850648" y="847374"/>
                </a:lnTo>
                <a:lnTo>
                  <a:pt x="800016" y="869658"/>
                </a:lnTo>
                <a:lnTo>
                  <a:pt x="755763" y="882555"/>
                </a:lnTo>
                <a:lnTo>
                  <a:pt x="704175" y="893617"/>
                </a:lnTo>
                <a:lnTo>
                  <a:pt x="646165" y="902618"/>
                </a:lnTo>
                <a:lnTo>
                  <a:pt x="582645" y="909330"/>
                </a:lnTo>
                <a:lnTo>
                  <a:pt x="514526" y="913524"/>
                </a:lnTo>
                <a:lnTo>
                  <a:pt x="442721" y="914973"/>
                </a:lnTo>
                <a:lnTo>
                  <a:pt x="406415" y="914606"/>
                </a:lnTo>
                <a:lnTo>
                  <a:pt x="336340" y="911756"/>
                </a:lnTo>
                <a:lnTo>
                  <a:pt x="270406" y="906275"/>
                </a:lnTo>
                <a:lnTo>
                  <a:pt x="209527" y="898390"/>
                </a:lnTo>
                <a:lnTo>
                  <a:pt x="154614" y="888330"/>
                </a:lnTo>
                <a:lnTo>
                  <a:pt x="106580" y="876322"/>
                </a:lnTo>
                <a:lnTo>
                  <a:pt x="66336" y="862594"/>
                </a:lnTo>
                <a:lnTo>
                  <a:pt x="22572" y="839275"/>
                </a:lnTo>
                <a:lnTo>
                  <a:pt x="0" y="804292"/>
                </a:ln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243326" y="6122994"/>
            <a:ext cx="46037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0">
              <a:lnSpc>
                <a:spcPct val="1000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844039" y="5224272"/>
            <a:ext cx="1263650" cy="643255"/>
          </a:xfrm>
          <a:custGeom>
            <a:avLst/>
            <a:gdLst/>
            <a:ahLst/>
            <a:cxnLst/>
            <a:rect l="l" t="t" r="r" b="b"/>
            <a:pathLst>
              <a:path w="1263650" h="643254">
                <a:moveTo>
                  <a:pt x="1156203" y="0"/>
                </a:moveTo>
                <a:lnTo>
                  <a:pt x="107192" y="0"/>
                </a:lnTo>
                <a:lnTo>
                  <a:pt x="93486" y="868"/>
                </a:lnTo>
                <a:lnTo>
                  <a:pt x="53605" y="14342"/>
                </a:lnTo>
                <a:lnTo>
                  <a:pt x="22563" y="41407"/>
                </a:lnTo>
                <a:lnTo>
                  <a:pt x="3870" y="78556"/>
                </a:lnTo>
                <a:lnTo>
                  <a:pt x="0" y="107192"/>
                </a:lnTo>
                <a:lnTo>
                  <a:pt x="0" y="643127"/>
                </a:lnTo>
                <a:lnTo>
                  <a:pt x="1263395" y="643127"/>
                </a:lnTo>
                <a:lnTo>
                  <a:pt x="1262527" y="93486"/>
                </a:lnTo>
                <a:lnTo>
                  <a:pt x="1249053" y="53605"/>
                </a:lnTo>
                <a:lnTo>
                  <a:pt x="1221988" y="22563"/>
                </a:lnTo>
                <a:lnTo>
                  <a:pt x="1184839" y="3870"/>
                </a:lnTo>
                <a:lnTo>
                  <a:pt x="1156203" y="0"/>
                </a:lnTo>
                <a:close/>
              </a:path>
            </a:pathLst>
          </a:custGeom>
          <a:solidFill>
            <a:srgbClr val="323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44039" y="5224272"/>
            <a:ext cx="1263650" cy="643255"/>
          </a:xfrm>
          <a:custGeom>
            <a:avLst/>
            <a:gdLst/>
            <a:ahLst/>
            <a:cxnLst/>
            <a:rect l="l" t="t" r="r" b="b"/>
            <a:pathLst>
              <a:path w="1263650" h="643254">
                <a:moveTo>
                  <a:pt x="107192" y="0"/>
                </a:moveTo>
                <a:lnTo>
                  <a:pt x="1156203" y="0"/>
                </a:lnTo>
                <a:lnTo>
                  <a:pt x="1170822" y="989"/>
                </a:lnTo>
                <a:lnTo>
                  <a:pt x="1210552" y="14787"/>
                </a:lnTo>
                <a:lnTo>
                  <a:pt x="1241369" y="42102"/>
                </a:lnTo>
                <a:lnTo>
                  <a:pt x="1259762" y="79427"/>
                </a:lnTo>
                <a:lnTo>
                  <a:pt x="1263395" y="643127"/>
                </a:lnTo>
                <a:lnTo>
                  <a:pt x="0" y="643127"/>
                </a:lnTo>
                <a:lnTo>
                  <a:pt x="0" y="107192"/>
                </a:lnTo>
                <a:lnTo>
                  <a:pt x="989" y="92573"/>
                </a:lnTo>
                <a:lnTo>
                  <a:pt x="14787" y="52843"/>
                </a:lnTo>
                <a:lnTo>
                  <a:pt x="42102" y="22026"/>
                </a:lnTo>
                <a:lnTo>
                  <a:pt x="79427" y="3633"/>
                </a:lnTo>
                <a:lnTo>
                  <a:pt x="107192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145031" y="5466150"/>
            <a:ext cx="6597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844039" y="6059423"/>
            <a:ext cx="1263650" cy="645160"/>
          </a:xfrm>
          <a:custGeom>
            <a:avLst/>
            <a:gdLst/>
            <a:ahLst/>
            <a:cxnLst/>
            <a:rect l="l" t="t" r="r" b="b"/>
            <a:pathLst>
              <a:path w="1263650" h="645159">
                <a:moveTo>
                  <a:pt x="1155953" y="0"/>
                </a:moveTo>
                <a:lnTo>
                  <a:pt x="107441" y="0"/>
                </a:lnTo>
                <a:lnTo>
                  <a:pt x="93340" y="918"/>
                </a:lnTo>
                <a:lnTo>
                  <a:pt x="53514" y="14504"/>
                </a:lnTo>
                <a:lnTo>
                  <a:pt x="22523" y="41628"/>
                </a:lnTo>
                <a:lnTo>
                  <a:pt x="3862" y="78801"/>
                </a:lnTo>
                <a:lnTo>
                  <a:pt x="0" y="107441"/>
                </a:lnTo>
                <a:lnTo>
                  <a:pt x="0" y="644651"/>
                </a:lnTo>
                <a:lnTo>
                  <a:pt x="1263395" y="644651"/>
                </a:lnTo>
                <a:lnTo>
                  <a:pt x="1262477" y="93335"/>
                </a:lnTo>
                <a:lnTo>
                  <a:pt x="1248888" y="53503"/>
                </a:lnTo>
                <a:lnTo>
                  <a:pt x="1221760" y="22515"/>
                </a:lnTo>
                <a:lnTo>
                  <a:pt x="1184589" y="3861"/>
                </a:lnTo>
                <a:lnTo>
                  <a:pt x="1155953" y="0"/>
                </a:lnTo>
                <a:close/>
              </a:path>
            </a:pathLst>
          </a:custGeom>
          <a:solidFill>
            <a:srgbClr val="323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44039" y="6059423"/>
            <a:ext cx="1263650" cy="645160"/>
          </a:xfrm>
          <a:custGeom>
            <a:avLst/>
            <a:gdLst/>
            <a:ahLst/>
            <a:cxnLst/>
            <a:rect l="l" t="t" r="r" b="b"/>
            <a:pathLst>
              <a:path w="1263650" h="645159">
                <a:moveTo>
                  <a:pt x="107441" y="0"/>
                </a:moveTo>
                <a:lnTo>
                  <a:pt x="1155953" y="0"/>
                </a:lnTo>
                <a:lnTo>
                  <a:pt x="1170570" y="986"/>
                </a:lnTo>
                <a:lnTo>
                  <a:pt x="1210313" y="14754"/>
                </a:lnTo>
                <a:lnTo>
                  <a:pt x="1241177" y="42019"/>
                </a:lnTo>
                <a:lnTo>
                  <a:pt x="1259667" y="79290"/>
                </a:lnTo>
                <a:lnTo>
                  <a:pt x="1263395" y="644651"/>
                </a:lnTo>
                <a:lnTo>
                  <a:pt x="0" y="644651"/>
                </a:lnTo>
                <a:lnTo>
                  <a:pt x="0" y="107441"/>
                </a:lnTo>
                <a:lnTo>
                  <a:pt x="987" y="92821"/>
                </a:lnTo>
                <a:lnTo>
                  <a:pt x="14760" y="53075"/>
                </a:lnTo>
                <a:lnTo>
                  <a:pt x="42029" y="22213"/>
                </a:lnTo>
                <a:lnTo>
                  <a:pt x="79299" y="3727"/>
                </a:lnTo>
                <a:lnTo>
                  <a:pt x="10744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998727" y="6302529"/>
            <a:ext cx="9525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Mon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20395" y="263652"/>
            <a:ext cx="917447" cy="917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4111" y="1167384"/>
            <a:ext cx="914400" cy="350520"/>
          </a:xfrm>
          <a:custGeom>
            <a:avLst/>
            <a:gdLst/>
            <a:ahLst/>
            <a:cxnLst/>
            <a:rect l="l" t="t" r="r" b="b"/>
            <a:pathLst>
              <a:path w="914400" h="350519">
                <a:moveTo>
                  <a:pt x="855975" y="0"/>
                </a:moveTo>
                <a:lnTo>
                  <a:pt x="58424" y="0"/>
                </a:lnTo>
                <a:lnTo>
                  <a:pt x="0" y="58430"/>
                </a:lnTo>
                <a:lnTo>
                  <a:pt x="0" y="350519"/>
                </a:lnTo>
                <a:lnTo>
                  <a:pt x="914399" y="350519"/>
                </a:lnTo>
                <a:lnTo>
                  <a:pt x="914399" y="58430"/>
                </a:lnTo>
                <a:lnTo>
                  <a:pt x="8559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4111" y="1167384"/>
            <a:ext cx="914400" cy="350520"/>
          </a:xfrm>
          <a:custGeom>
            <a:avLst/>
            <a:gdLst/>
            <a:ahLst/>
            <a:cxnLst/>
            <a:rect l="l" t="t" r="r" b="b"/>
            <a:pathLst>
              <a:path w="914400" h="350519">
                <a:moveTo>
                  <a:pt x="58424" y="0"/>
                </a:moveTo>
                <a:lnTo>
                  <a:pt x="855975" y="0"/>
                </a:lnTo>
                <a:lnTo>
                  <a:pt x="914399" y="58430"/>
                </a:lnTo>
                <a:lnTo>
                  <a:pt x="914399" y="350519"/>
                </a:lnTo>
                <a:lnTo>
                  <a:pt x="0" y="350519"/>
                </a:lnTo>
                <a:lnTo>
                  <a:pt x="0" y="58430"/>
                </a:lnTo>
                <a:lnTo>
                  <a:pt x="58424" y="0"/>
                </a:lnTo>
                <a:close/>
              </a:path>
            </a:pathLst>
          </a:custGeom>
          <a:ln w="12191">
            <a:solidFill>
              <a:srgbClr val="40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58262" y="1282441"/>
            <a:ext cx="6648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elop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997952" y="268224"/>
            <a:ext cx="912876" cy="912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85759" y="1156716"/>
            <a:ext cx="914400" cy="349250"/>
          </a:xfrm>
          <a:custGeom>
            <a:avLst/>
            <a:gdLst/>
            <a:ahLst/>
            <a:cxnLst/>
            <a:rect l="l" t="t" r="r" b="b"/>
            <a:pathLst>
              <a:path w="914400" h="349250">
                <a:moveTo>
                  <a:pt x="856244" y="0"/>
                </a:moveTo>
                <a:lnTo>
                  <a:pt x="58155" y="0"/>
                </a:lnTo>
                <a:lnTo>
                  <a:pt x="0" y="58155"/>
                </a:lnTo>
                <a:lnTo>
                  <a:pt x="0" y="348995"/>
                </a:lnTo>
                <a:lnTo>
                  <a:pt x="914399" y="348995"/>
                </a:lnTo>
                <a:lnTo>
                  <a:pt x="914399" y="58155"/>
                </a:lnTo>
                <a:lnTo>
                  <a:pt x="856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85759" y="1156716"/>
            <a:ext cx="914400" cy="349250"/>
          </a:xfrm>
          <a:custGeom>
            <a:avLst/>
            <a:gdLst/>
            <a:ahLst/>
            <a:cxnLst/>
            <a:rect l="l" t="t" r="r" b="b"/>
            <a:pathLst>
              <a:path w="914400" h="349250">
                <a:moveTo>
                  <a:pt x="58155" y="0"/>
                </a:moveTo>
                <a:lnTo>
                  <a:pt x="856244" y="0"/>
                </a:lnTo>
                <a:lnTo>
                  <a:pt x="914399" y="58155"/>
                </a:lnTo>
                <a:lnTo>
                  <a:pt x="914399" y="348995"/>
                </a:lnTo>
                <a:lnTo>
                  <a:pt x="0" y="348995"/>
                </a:lnTo>
                <a:lnTo>
                  <a:pt x="0" y="58155"/>
                </a:lnTo>
                <a:lnTo>
                  <a:pt x="58155" y="0"/>
                </a:lnTo>
                <a:close/>
              </a:path>
            </a:pathLst>
          </a:custGeom>
          <a:ln w="12191">
            <a:solidFill>
              <a:srgbClr val="40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8114163" y="1271138"/>
            <a:ext cx="6584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mer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27304" y="1519428"/>
            <a:ext cx="536575" cy="1937385"/>
          </a:xfrm>
          <a:custGeom>
            <a:avLst/>
            <a:gdLst/>
            <a:ahLst/>
            <a:cxnLst/>
            <a:rect l="l" t="t" r="r" b="b"/>
            <a:pathLst>
              <a:path w="536575" h="1937385">
                <a:moveTo>
                  <a:pt x="134111" y="0"/>
                </a:moveTo>
                <a:lnTo>
                  <a:pt x="0" y="0"/>
                </a:lnTo>
                <a:lnTo>
                  <a:pt x="0" y="1869947"/>
                </a:lnTo>
                <a:lnTo>
                  <a:pt x="402335" y="1869947"/>
                </a:lnTo>
                <a:lnTo>
                  <a:pt x="402335" y="1937003"/>
                </a:lnTo>
                <a:lnTo>
                  <a:pt x="536447" y="1802891"/>
                </a:lnTo>
                <a:lnTo>
                  <a:pt x="469391" y="1735835"/>
                </a:lnTo>
                <a:lnTo>
                  <a:pt x="134111" y="1735835"/>
                </a:lnTo>
                <a:lnTo>
                  <a:pt x="134111" y="0"/>
                </a:lnTo>
                <a:close/>
              </a:path>
              <a:path w="536575" h="1937385">
                <a:moveTo>
                  <a:pt x="402335" y="1668779"/>
                </a:moveTo>
                <a:lnTo>
                  <a:pt x="402335" y="1735835"/>
                </a:lnTo>
                <a:lnTo>
                  <a:pt x="469391" y="1735835"/>
                </a:lnTo>
                <a:lnTo>
                  <a:pt x="402335" y="166877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7304" y="1519428"/>
            <a:ext cx="536575" cy="1937385"/>
          </a:xfrm>
          <a:custGeom>
            <a:avLst/>
            <a:gdLst/>
            <a:ahLst/>
            <a:cxnLst/>
            <a:rect l="l" t="t" r="r" b="b"/>
            <a:pathLst>
              <a:path w="536575" h="1937385">
                <a:moveTo>
                  <a:pt x="134111" y="0"/>
                </a:moveTo>
                <a:lnTo>
                  <a:pt x="134111" y="1735835"/>
                </a:lnTo>
                <a:lnTo>
                  <a:pt x="402335" y="1735835"/>
                </a:lnTo>
                <a:lnTo>
                  <a:pt x="402335" y="1668779"/>
                </a:lnTo>
                <a:lnTo>
                  <a:pt x="536447" y="1802891"/>
                </a:lnTo>
                <a:lnTo>
                  <a:pt x="402335" y="1937003"/>
                </a:lnTo>
                <a:lnTo>
                  <a:pt x="402335" y="1869947"/>
                </a:lnTo>
                <a:lnTo>
                  <a:pt x="0" y="1869947"/>
                </a:lnTo>
                <a:lnTo>
                  <a:pt x="0" y="0"/>
                </a:lnTo>
                <a:lnTo>
                  <a:pt x="13411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72628" y="1510283"/>
            <a:ext cx="560831" cy="19674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334767" y="2729483"/>
            <a:ext cx="527304" cy="512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03247" y="2628900"/>
            <a:ext cx="707135" cy="6964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09444" y="1680972"/>
            <a:ext cx="527304" cy="512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79448" y="1580388"/>
            <a:ext cx="705612" cy="6964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86127" y="3587496"/>
            <a:ext cx="789432" cy="583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90544" y="2642616"/>
            <a:ext cx="1021079" cy="7010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750564" y="1149096"/>
            <a:ext cx="740663" cy="7406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43300" y="1984248"/>
            <a:ext cx="1051560" cy="6263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405116" y="1744979"/>
            <a:ext cx="696468" cy="6964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420356" y="1309116"/>
            <a:ext cx="705611" cy="6964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50036" y="1671827"/>
            <a:ext cx="502920" cy="5760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60703" y="2708148"/>
            <a:ext cx="501396" cy="5760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15228" y="1545336"/>
            <a:ext cx="560831" cy="5608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963156" y="5458967"/>
            <a:ext cx="457200" cy="457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30467" y="4168140"/>
            <a:ext cx="771143" cy="7726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504688" y="2659379"/>
            <a:ext cx="809243" cy="8092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89292" y="5431535"/>
            <a:ext cx="768096" cy="5074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22491" y="2723388"/>
            <a:ext cx="419100" cy="6172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100" y="1860804"/>
            <a:ext cx="1121664" cy="112166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95131" y="2215895"/>
            <a:ext cx="565403" cy="5654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461260" y="3721608"/>
            <a:ext cx="537971" cy="76657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1229" y="2757033"/>
            <a:ext cx="366331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spc="-40" dirty="0" err="1" smtClean="0">
                <a:solidFill>
                  <a:srgbClr val="595959"/>
                </a:solidFill>
                <a:latin typeface="Consolas"/>
                <a:cs typeface="Consolas"/>
              </a:rPr>
              <a:t>Dockerfile</a:t>
            </a:r>
            <a:endParaRPr sz="4800" dirty="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5895" y="2028444"/>
            <a:ext cx="1796795" cy="2572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latin typeface="Consolas"/>
                <a:cs typeface="Consolas"/>
              </a:rPr>
              <a:t>Do</a:t>
            </a:r>
            <a:r>
              <a:rPr spc="-30" dirty="0">
                <a:latin typeface="Consolas"/>
                <a:cs typeface="Consolas"/>
              </a:rPr>
              <a:t>c</a:t>
            </a:r>
            <a:r>
              <a:rPr spc="-20" dirty="0">
                <a:latin typeface="Consolas"/>
                <a:cs typeface="Consolas"/>
              </a:rPr>
              <a:t>k</a:t>
            </a:r>
            <a:r>
              <a:rPr spc="-30" dirty="0">
                <a:latin typeface="Consolas"/>
                <a:cs typeface="Consolas"/>
              </a:rPr>
              <a:t>er</a:t>
            </a:r>
            <a:r>
              <a:rPr spc="-20" dirty="0">
                <a:latin typeface="Consolas"/>
                <a:cs typeface="Consolas"/>
              </a:rPr>
              <a:t>fi</a:t>
            </a:r>
            <a:r>
              <a:rPr spc="-30" dirty="0">
                <a:latin typeface="Consolas"/>
                <a:cs typeface="Consolas"/>
              </a:rPr>
              <a:t>l</a:t>
            </a:r>
            <a:r>
              <a:rPr spc="-20" dirty="0">
                <a:latin typeface="Consolas"/>
                <a:cs typeface="Consolas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871" y="1283981"/>
            <a:ext cx="3844925" cy="386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20955" indent="-228600">
              <a:lnSpc>
                <a:spcPct val="100000"/>
              </a:lnSpc>
              <a:buClr>
                <a:srgbClr val="323F50"/>
              </a:buClr>
              <a:buFont typeface="Arial"/>
              <a:buChar char="•"/>
              <a:tabLst>
                <a:tab pos="241300" algn="l"/>
              </a:tabLst>
            </a:pP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D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o</a:t>
            </a:r>
            <a:r>
              <a:rPr sz="2000" spc="5" dirty="0">
                <a:solidFill>
                  <a:srgbClr val="323F50"/>
                </a:solidFill>
                <a:latin typeface="Cambria"/>
                <a:cs typeface="Cambria"/>
              </a:rPr>
              <a:t>cker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can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F50"/>
                </a:solidFill>
                <a:latin typeface="Cambria"/>
                <a:cs typeface="Cambria"/>
              </a:rPr>
              <a:t>bui</a:t>
            </a:r>
            <a:r>
              <a:rPr sz="2000" dirty="0">
                <a:solidFill>
                  <a:srgbClr val="323F50"/>
                </a:solidFill>
                <a:latin typeface="Cambria"/>
                <a:cs typeface="Cambria"/>
              </a:rPr>
              <a:t>l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d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23F50"/>
                </a:solidFill>
                <a:latin typeface="Cambria"/>
                <a:cs typeface="Cambria"/>
              </a:rPr>
              <a:t>i</a:t>
            </a:r>
            <a:r>
              <a:rPr sz="2000" spc="130" dirty="0">
                <a:solidFill>
                  <a:srgbClr val="323F50"/>
                </a:solidFill>
                <a:latin typeface="Cambria"/>
                <a:cs typeface="Cambria"/>
              </a:rPr>
              <a:t>m</a:t>
            </a:r>
            <a:r>
              <a:rPr sz="2000" spc="80" dirty="0">
                <a:solidFill>
                  <a:srgbClr val="323F50"/>
                </a:solidFill>
                <a:latin typeface="Cambria"/>
                <a:cs typeface="Cambria"/>
              </a:rPr>
              <a:t>a</a:t>
            </a:r>
            <a:r>
              <a:rPr sz="2000" spc="50" dirty="0">
                <a:solidFill>
                  <a:srgbClr val="323F50"/>
                </a:solidFill>
                <a:latin typeface="Cambria"/>
                <a:cs typeface="Cambria"/>
              </a:rPr>
              <a:t>ges</a:t>
            </a:r>
            <a:r>
              <a:rPr sz="2000" spc="2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323F50"/>
                </a:solidFill>
                <a:latin typeface="Cambria"/>
                <a:cs typeface="Cambria"/>
              </a:rPr>
              <a:t>automa</a:t>
            </a:r>
            <a:r>
              <a:rPr sz="2000" spc="-10" dirty="0">
                <a:solidFill>
                  <a:srgbClr val="323F50"/>
                </a:solidFill>
                <a:latin typeface="Cambria"/>
                <a:cs typeface="Cambria"/>
              </a:rPr>
              <a:t>t</a:t>
            </a:r>
            <a:r>
              <a:rPr sz="2000" dirty="0">
                <a:solidFill>
                  <a:srgbClr val="323F50"/>
                </a:solidFill>
                <a:latin typeface="Cambria"/>
                <a:cs typeface="Cambria"/>
              </a:rPr>
              <a:t>i</a:t>
            </a:r>
            <a:r>
              <a:rPr sz="2000" spc="-10" dirty="0">
                <a:solidFill>
                  <a:srgbClr val="323F50"/>
                </a:solidFill>
                <a:latin typeface="Cambria"/>
                <a:cs typeface="Cambria"/>
              </a:rPr>
              <a:t>c</a:t>
            </a:r>
            <a:r>
              <a:rPr sz="2000" spc="35" dirty="0">
                <a:solidFill>
                  <a:srgbClr val="323F50"/>
                </a:solidFill>
                <a:latin typeface="Cambria"/>
                <a:cs typeface="Cambria"/>
              </a:rPr>
              <a:t>a</a:t>
            </a:r>
            <a:r>
              <a:rPr sz="2000" spc="5" dirty="0">
                <a:solidFill>
                  <a:srgbClr val="323F50"/>
                </a:solidFill>
                <a:latin typeface="Cambria"/>
                <a:cs typeface="Cambria"/>
              </a:rPr>
              <a:t>l</a:t>
            </a:r>
            <a:r>
              <a:rPr sz="2000" spc="-35" dirty="0">
                <a:solidFill>
                  <a:srgbClr val="323F50"/>
                </a:solidFill>
                <a:latin typeface="Cambria"/>
                <a:cs typeface="Cambria"/>
              </a:rPr>
              <a:t>ly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F50"/>
                </a:solidFill>
                <a:latin typeface="Cambria"/>
                <a:cs typeface="Cambria"/>
              </a:rPr>
              <a:t>by</a:t>
            </a:r>
            <a:r>
              <a:rPr sz="2000" spc="-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323F50"/>
                </a:solidFill>
                <a:latin typeface="Cambria"/>
                <a:cs typeface="Cambria"/>
              </a:rPr>
              <a:t>reading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the</a:t>
            </a:r>
            <a:r>
              <a:rPr sz="2000" spc="3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F50"/>
                </a:solidFill>
                <a:latin typeface="Cambria"/>
                <a:cs typeface="Cambria"/>
              </a:rPr>
              <a:t>i</a:t>
            </a:r>
            <a:r>
              <a:rPr sz="2000" dirty="0">
                <a:solidFill>
                  <a:srgbClr val="323F50"/>
                </a:solidFill>
                <a:latin typeface="Cambria"/>
                <a:cs typeface="Cambria"/>
              </a:rPr>
              <a:t>n</a:t>
            </a:r>
            <a:r>
              <a:rPr sz="2000" spc="20" dirty="0">
                <a:solidFill>
                  <a:srgbClr val="323F50"/>
                </a:solidFill>
                <a:latin typeface="Cambria"/>
                <a:cs typeface="Cambria"/>
              </a:rPr>
              <a:t>struction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s</a:t>
            </a:r>
            <a:r>
              <a:rPr sz="2000" spc="-1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323F50"/>
                </a:solidFill>
                <a:latin typeface="Cambria"/>
                <a:cs typeface="Cambria"/>
              </a:rPr>
              <a:t>fro</a:t>
            </a:r>
            <a:r>
              <a:rPr sz="2000" spc="95" dirty="0">
                <a:solidFill>
                  <a:srgbClr val="323F50"/>
                </a:solidFill>
                <a:latin typeface="Cambria"/>
                <a:cs typeface="Cambria"/>
              </a:rPr>
              <a:t>m</a:t>
            </a:r>
            <a:r>
              <a:rPr sz="2000" spc="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323F50"/>
                </a:solidFill>
                <a:latin typeface="Cambria"/>
                <a:cs typeface="Cambria"/>
              </a:rPr>
              <a:t>a</a:t>
            </a:r>
            <a:r>
              <a:rPr sz="2000" spc="3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b="1" spc="-80" dirty="0">
                <a:solidFill>
                  <a:srgbClr val="323F50"/>
                </a:solidFill>
                <a:latin typeface="Bookman Old Style"/>
                <a:cs typeface="Bookman Old Style"/>
              </a:rPr>
              <a:t>Dockerfile</a:t>
            </a:r>
            <a:r>
              <a:rPr sz="2000" spc="125" dirty="0">
                <a:solidFill>
                  <a:srgbClr val="323F50"/>
                </a:solidFill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241300" marR="5080" indent="-228600">
              <a:lnSpc>
                <a:spcPct val="100000"/>
              </a:lnSpc>
              <a:spcBef>
                <a:spcPts val="994"/>
              </a:spcBef>
              <a:buClr>
                <a:srgbClr val="323F50"/>
              </a:buClr>
              <a:buFont typeface="Arial"/>
              <a:buChar char="•"/>
              <a:tabLst>
                <a:tab pos="241300" algn="l"/>
              </a:tabLst>
            </a:pPr>
            <a:r>
              <a:rPr sz="2000" spc="-40" dirty="0">
                <a:solidFill>
                  <a:srgbClr val="323F50"/>
                </a:solidFill>
                <a:latin typeface="Cambria"/>
                <a:cs typeface="Cambria"/>
              </a:rPr>
              <a:t>A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D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o</a:t>
            </a:r>
            <a:r>
              <a:rPr sz="2000" dirty="0">
                <a:solidFill>
                  <a:srgbClr val="323F50"/>
                </a:solidFill>
                <a:latin typeface="Cambria"/>
                <a:cs typeface="Cambria"/>
              </a:rPr>
              <a:t>ckerfi</a:t>
            </a:r>
            <a:r>
              <a:rPr sz="2000" spc="-10" dirty="0">
                <a:solidFill>
                  <a:srgbClr val="323F50"/>
                </a:solidFill>
                <a:latin typeface="Cambria"/>
                <a:cs typeface="Cambria"/>
              </a:rPr>
              <a:t>l</a:t>
            </a:r>
            <a:r>
              <a:rPr sz="2000" spc="85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F50"/>
                </a:solidFill>
                <a:latin typeface="Cambria"/>
                <a:cs typeface="Cambria"/>
              </a:rPr>
              <a:t>is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323F50"/>
                </a:solidFill>
                <a:latin typeface="Cambria"/>
                <a:cs typeface="Cambria"/>
              </a:rPr>
              <a:t>a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F50"/>
                </a:solidFill>
                <a:latin typeface="Cambria"/>
                <a:cs typeface="Cambria"/>
              </a:rPr>
              <a:t>t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ex</a:t>
            </a:r>
            <a:r>
              <a:rPr sz="2000" spc="30" dirty="0">
                <a:solidFill>
                  <a:srgbClr val="323F50"/>
                </a:solidFill>
                <a:latin typeface="Cambria"/>
                <a:cs typeface="Cambria"/>
              </a:rPr>
              <a:t>t</a:t>
            </a:r>
            <a:r>
              <a:rPr sz="2000" spc="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do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c</a:t>
            </a:r>
            <a:r>
              <a:rPr sz="2000" spc="85" dirty="0">
                <a:solidFill>
                  <a:srgbClr val="323F50"/>
                </a:solidFill>
                <a:latin typeface="Cambria"/>
                <a:cs typeface="Cambria"/>
              </a:rPr>
              <a:t>ume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n</a:t>
            </a:r>
            <a:r>
              <a:rPr sz="2000" dirty="0">
                <a:solidFill>
                  <a:srgbClr val="323F50"/>
                </a:solidFill>
                <a:latin typeface="Cambria"/>
                <a:cs typeface="Cambria"/>
              </a:rPr>
              <a:t>t</a:t>
            </a:r>
            <a:r>
              <a:rPr sz="200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323F50"/>
                </a:solidFill>
                <a:latin typeface="Cambria"/>
                <a:cs typeface="Cambria"/>
              </a:rPr>
              <a:t>that</a:t>
            </a:r>
            <a:r>
              <a:rPr sz="2000" spc="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co</a:t>
            </a:r>
            <a:r>
              <a:rPr sz="2000" spc="35" dirty="0">
                <a:solidFill>
                  <a:srgbClr val="323F50"/>
                </a:solidFill>
                <a:latin typeface="Cambria"/>
                <a:cs typeface="Cambria"/>
              </a:rPr>
              <a:t>ntains</a:t>
            </a:r>
            <a:r>
              <a:rPr sz="2000" spc="-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F50"/>
                </a:solidFill>
                <a:latin typeface="Cambria"/>
                <a:cs typeface="Cambria"/>
              </a:rPr>
              <a:t>all</a:t>
            </a:r>
            <a:r>
              <a:rPr sz="200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the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323F50"/>
                </a:solidFill>
                <a:latin typeface="Cambria"/>
                <a:cs typeface="Cambria"/>
              </a:rPr>
              <a:t>comm</a:t>
            </a:r>
            <a:r>
              <a:rPr sz="2000" spc="70" dirty="0">
                <a:solidFill>
                  <a:srgbClr val="323F50"/>
                </a:solidFill>
                <a:latin typeface="Cambria"/>
                <a:cs typeface="Cambria"/>
              </a:rPr>
              <a:t>a</a:t>
            </a:r>
            <a:r>
              <a:rPr sz="2000" spc="50" dirty="0">
                <a:solidFill>
                  <a:srgbClr val="323F50"/>
                </a:solidFill>
                <a:latin typeface="Cambria"/>
                <a:cs typeface="Cambria"/>
              </a:rPr>
              <a:t>nds</a:t>
            </a:r>
            <a:r>
              <a:rPr sz="2000" spc="2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323F50"/>
                </a:solidFill>
                <a:latin typeface="Cambria"/>
                <a:cs typeface="Cambria"/>
              </a:rPr>
              <a:t>a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u</a:t>
            </a:r>
            <a:r>
              <a:rPr sz="2000" spc="35" dirty="0">
                <a:solidFill>
                  <a:srgbClr val="323F50"/>
                </a:solidFill>
                <a:latin typeface="Cambria"/>
                <a:cs typeface="Cambria"/>
              </a:rPr>
              <a:t>s</a:t>
            </a:r>
            <a:r>
              <a:rPr sz="2000" spc="20" dirty="0">
                <a:solidFill>
                  <a:srgbClr val="323F50"/>
                </a:solidFill>
                <a:latin typeface="Cambria"/>
                <a:cs typeface="Cambria"/>
              </a:rPr>
              <a:t>er</a:t>
            </a:r>
            <a:r>
              <a:rPr sz="2000" spc="2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co</a:t>
            </a:r>
            <a:r>
              <a:rPr sz="2000" spc="30" dirty="0">
                <a:solidFill>
                  <a:srgbClr val="323F50"/>
                </a:solidFill>
                <a:latin typeface="Cambria"/>
                <a:cs typeface="Cambria"/>
              </a:rPr>
              <a:t>u</a:t>
            </a:r>
            <a:r>
              <a:rPr sz="2000" spc="5" dirty="0">
                <a:solidFill>
                  <a:srgbClr val="323F50"/>
                </a:solidFill>
                <a:latin typeface="Cambria"/>
                <a:cs typeface="Cambria"/>
              </a:rPr>
              <a:t>l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d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F50"/>
                </a:solidFill>
                <a:latin typeface="Cambria"/>
                <a:cs typeface="Cambria"/>
              </a:rPr>
              <a:t>call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o</a:t>
            </a:r>
            <a:r>
              <a:rPr sz="2000" spc="75" dirty="0">
                <a:solidFill>
                  <a:srgbClr val="323F50"/>
                </a:solidFill>
                <a:latin typeface="Cambria"/>
                <a:cs typeface="Cambria"/>
              </a:rPr>
              <a:t>n</a:t>
            </a:r>
            <a:r>
              <a:rPr sz="2000" spc="1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the</a:t>
            </a:r>
            <a:r>
              <a:rPr sz="2000" spc="3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c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o</a:t>
            </a:r>
            <a:r>
              <a:rPr sz="2000" spc="130" dirty="0">
                <a:solidFill>
                  <a:srgbClr val="323F50"/>
                </a:solidFill>
                <a:latin typeface="Cambria"/>
                <a:cs typeface="Cambria"/>
              </a:rPr>
              <a:t>mm</a:t>
            </a:r>
            <a:r>
              <a:rPr sz="2000" spc="80" dirty="0">
                <a:solidFill>
                  <a:srgbClr val="323F50"/>
                </a:solidFill>
                <a:latin typeface="Cambria"/>
                <a:cs typeface="Cambria"/>
              </a:rPr>
              <a:t>a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nd</a:t>
            </a:r>
            <a:r>
              <a:rPr sz="2000" spc="-1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F50"/>
                </a:solidFill>
                <a:latin typeface="Cambria"/>
                <a:cs typeface="Cambria"/>
              </a:rPr>
              <a:t>l</a:t>
            </a:r>
            <a:r>
              <a:rPr sz="2000" spc="-45" dirty="0">
                <a:solidFill>
                  <a:srgbClr val="323F50"/>
                </a:solidFill>
                <a:latin typeface="Cambria"/>
                <a:cs typeface="Cambria"/>
              </a:rPr>
              <a:t>i</a:t>
            </a:r>
            <a:r>
              <a:rPr sz="2000" spc="70" dirty="0">
                <a:solidFill>
                  <a:srgbClr val="323F50"/>
                </a:solidFill>
                <a:latin typeface="Cambria"/>
                <a:cs typeface="Cambria"/>
              </a:rPr>
              <a:t>ne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to</a:t>
            </a:r>
            <a:r>
              <a:rPr sz="2000" spc="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b="1" spc="-60" dirty="0">
                <a:solidFill>
                  <a:srgbClr val="323F50"/>
                </a:solidFill>
                <a:latin typeface="Bookman Old Style"/>
                <a:cs typeface="Bookman Old Style"/>
              </a:rPr>
              <a:t>as</a:t>
            </a:r>
            <a:r>
              <a:rPr sz="2000" b="1" spc="-65" dirty="0">
                <a:solidFill>
                  <a:srgbClr val="323F50"/>
                </a:solidFill>
                <a:latin typeface="Bookman Old Style"/>
                <a:cs typeface="Bookman Old Style"/>
              </a:rPr>
              <a:t>s</a:t>
            </a:r>
            <a:r>
              <a:rPr sz="2000" b="1" spc="-55" dirty="0">
                <a:solidFill>
                  <a:srgbClr val="323F50"/>
                </a:solidFill>
                <a:latin typeface="Bookman Old Style"/>
                <a:cs typeface="Bookman Old Style"/>
              </a:rPr>
              <a:t>e</a:t>
            </a:r>
            <a:r>
              <a:rPr sz="2000" b="1" spc="-90" dirty="0">
                <a:solidFill>
                  <a:srgbClr val="323F50"/>
                </a:solidFill>
                <a:latin typeface="Bookman Old Style"/>
                <a:cs typeface="Bookman Old Style"/>
              </a:rPr>
              <a:t>m</a:t>
            </a:r>
            <a:r>
              <a:rPr sz="2000" b="1" spc="-25" dirty="0">
                <a:solidFill>
                  <a:srgbClr val="323F50"/>
                </a:solidFill>
                <a:latin typeface="Bookman Old Style"/>
                <a:cs typeface="Bookman Old Style"/>
              </a:rPr>
              <a:t>ble</a:t>
            </a:r>
            <a:r>
              <a:rPr sz="2000" b="1" spc="3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323F50"/>
                </a:solidFill>
                <a:latin typeface="Cambria"/>
                <a:cs typeface="Cambria"/>
              </a:rPr>
              <a:t>an</a:t>
            </a:r>
            <a:r>
              <a:rPr sz="2000" spc="3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323F50"/>
                </a:solidFill>
                <a:latin typeface="Cambria"/>
                <a:cs typeface="Cambria"/>
              </a:rPr>
              <a:t>imag</a:t>
            </a:r>
            <a:r>
              <a:rPr sz="2000" spc="80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000" spc="125" dirty="0">
                <a:solidFill>
                  <a:srgbClr val="323F50"/>
                </a:solidFill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241300" marR="82550" indent="-228600">
              <a:lnSpc>
                <a:spcPct val="100000"/>
              </a:lnSpc>
              <a:spcBef>
                <a:spcPts val="1005"/>
              </a:spcBef>
              <a:buClr>
                <a:srgbClr val="323F50"/>
              </a:buClr>
              <a:buFont typeface="Arial"/>
              <a:buChar char="•"/>
              <a:tabLst>
                <a:tab pos="241300" algn="l"/>
              </a:tabLst>
            </a:pP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D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o</a:t>
            </a:r>
            <a:r>
              <a:rPr sz="2000" spc="5" dirty="0">
                <a:solidFill>
                  <a:srgbClr val="323F50"/>
                </a:solidFill>
                <a:latin typeface="Cambria"/>
                <a:cs typeface="Cambria"/>
              </a:rPr>
              <a:t>cker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23F50"/>
                </a:solidFill>
                <a:latin typeface="Cambria"/>
                <a:cs typeface="Cambria"/>
              </a:rPr>
              <a:t>runs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the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F50"/>
                </a:solidFill>
                <a:latin typeface="Cambria"/>
                <a:cs typeface="Cambria"/>
              </a:rPr>
              <a:t>in</a:t>
            </a:r>
            <a:r>
              <a:rPr sz="2000" spc="5" dirty="0">
                <a:solidFill>
                  <a:srgbClr val="323F50"/>
                </a:solidFill>
                <a:latin typeface="Cambria"/>
                <a:cs typeface="Cambria"/>
              </a:rPr>
              <a:t>s</a:t>
            </a:r>
            <a:r>
              <a:rPr sz="2000" spc="-15" dirty="0">
                <a:solidFill>
                  <a:srgbClr val="323F50"/>
                </a:solidFill>
                <a:latin typeface="Cambria"/>
                <a:cs typeface="Cambria"/>
              </a:rPr>
              <a:t>tr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u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c</a:t>
            </a:r>
            <a:r>
              <a:rPr sz="2000" spc="20" dirty="0">
                <a:solidFill>
                  <a:srgbClr val="323F50"/>
                </a:solidFill>
                <a:latin typeface="Cambria"/>
                <a:cs typeface="Cambria"/>
              </a:rPr>
              <a:t>tion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s</a:t>
            </a:r>
            <a:r>
              <a:rPr sz="2000" spc="-1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F50"/>
                </a:solidFill>
                <a:latin typeface="Cambria"/>
                <a:cs typeface="Cambria"/>
              </a:rPr>
              <a:t>in</a:t>
            </a:r>
            <a:r>
              <a:rPr sz="2000" spc="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the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D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o</a:t>
            </a:r>
            <a:r>
              <a:rPr sz="2000" dirty="0">
                <a:solidFill>
                  <a:srgbClr val="323F50"/>
                </a:solidFill>
                <a:latin typeface="Cambria"/>
                <a:cs typeface="Cambria"/>
              </a:rPr>
              <a:t>ckerfi</a:t>
            </a:r>
            <a:r>
              <a:rPr sz="2000" spc="-10" dirty="0">
                <a:solidFill>
                  <a:srgbClr val="323F50"/>
                </a:solidFill>
                <a:latin typeface="Cambria"/>
                <a:cs typeface="Cambria"/>
              </a:rPr>
              <a:t>l</a:t>
            </a:r>
            <a:r>
              <a:rPr sz="2000" spc="85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on</a:t>
            </a:r>
            <a:r>
              <a:rPr sz="2000" spc="80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000" spc="-20" dirty="0">
                <a:solidFill>
                  <a:srgbClr val="323F50"/>
                </a:solidFill>
                <a:latin typeface="Cambria"/>
                <a:cs typeface="Cambria"/>
              </a:rPr>
              <a:t>-</a:t>
            </a:r>
            <a:r>
              <a:rPr sz="2000" spc="20" dirty="0">
                <a:solidFill>
                  <a:srgbClr val="323F50"/>
                </a:solidFill>
                <a:latin typeface="Cambria"/>
                <a:cs typeface="Cambria"/>
              </a:rPr>
              <a:t>by</a:t>
            </a:r>
            <a:r>
              <a:rPr sz="2000" spc="-20" dirty="0">
                <a:solidFill>
                  <a:srgbClr val="323F50"/>
                </a:solidFill>
                <a:latin typeface="Cambria"/>
                <a:cs typeface="Cambria"/>
              </a:rPr>
              <a:t>-</a:t>
            </a:r>
            <a:r>
              <a:rPr sz="2000" spc="65" dirty="0">
                <a:solidFill>
                  <a:srgbClr val="323F50"/>
                </a:solidFill>
                <a:latin typeface="Cambria"/>
                <a:cs typeface="Cambria"/>
              </a:rPr>
              <a:t>on</a:t>
            </a:r>
            <a:r>
              <a:rPr sz="2000" spc="85" dirty="0">
                <a:solidFill>
                  <a:srgbClr val="323F50"/>
                </a:solidFill>
                <a:latin typeface="Cambria"/>
                <a:cs typeface="Cambria"/>
              </a:rPr>
              <a:t>e,</a:t>
            </a:r>
            <a:r>
              <a:rPr sz="2000" spc="6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b="1" spc="-100" dirty="0">
                <a:solidFill>
                  <a:srgbClr val="323F50"/>
                </a:solidFill>
                <a:latin typeface="Bookman Old Style"/>
                <a:cs typeface="Bookman Old Style"/>
              </a:rPr>
              <a:t>co</a:t>
            </a:r>
            <a:r>
              <a:rPr sz="2000" b="1" spc="-170" dirty="0">
                <a:solidFill>
                  <a:srgbClr val="323F50"/>
                </a:solidFill>
                <a:latin typeface="Bookman Old Style"/>
                <a:cs typeface="Bookman Old Style"/>
              </a:rPr>
              <a:t>m</a:t>
            </a:r>
            <a:r>
              <a:rPr sz="2000" b="1" spc="-110" dirty="0">
                <a:solidFill>
                  <a:srgbClr val="323F50"/>
                </a:solidFill>
                <a:latin typeface="Bookman Old Style"/>
                <a:cs typeface="Bookman Old Style"/>
              </a:rPr>
              <a:t>mit</a:t>
            </a:r>
            <a:r>
              <a:rPr sz="2000" b="1" spc="-95" dirty="0">
                <a:solidFill>
                  <a:srgbClr val="323F50"/>
                </a:solidFill>
                <a:latin typeface="Bookman Old Style"/>
                <a:cs typeface="Bookman Old Style"/>
              </a:rPr>
              <a:t>t</a:t>
            </a:r>
            <a:r>
              <a:rPr sz="2000" b="1" spc="-100" dirty="0">
                <a:solidFill>
                  <a:srgbClr val="323F50"/>
                </a:solidFill>
                <a:latin typeface="Bookman Old Style"/>
                <a:cs typeface="Bookman Old Style"/>
              </a:rPr>
              <a:t>in</a:t>
            </a:r>
            <a:r>
              <a:rPr sz="2000" b="1" spc="-105" dirty="0">
                <a:solidFill>
                  <a:srgbClr val="323F50"/>
                </a:solidFill>
                <a:latin typeface="Bookman Old Style"/>
                <a:cs typeface="Bookman Old Style"/>
              </a:rPr>
              <a:t>g</a:t>
            </a:r>
            <a:r>
              <a:rPr sz="2000" b="1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323F50"/>
                </a:solidFill>
                <a:latin typeface="Cambria"/>
                <a:cs typeface="Cambria"/>
              </a:rPr>
              <a:t>the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F50"/>
                </a:solidFill>
                <a:latin typeface="Cambria"/>
                <a:cs typeface="Cambria"/>
              </a:rPr>
              <a:t>r</a:t>
            </a: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000" spc="50" dirty="0">
                <a:solidFill>
                  <a:srgbClr val="323F50"/>
                </a:solidFill>
                <a:latin typeface="Cambria"/>
                <a:cs typeface="Cambria"/>
              </a:rPr>
              <a:t>s</a:t>
            </a:r>
            <a:r>
              <a:rPr sz="2000" spc="30" dirty="0">
                <a:solidFill>
                  <a:srgbClr val="323F50"/>
                </a:solidFill>
                <a:latin typeface="Cambria"/>
                <a:cs typeface="Cambria"/>
              </a:rPr>
              <a:t>u</a:t>
            </a:r>
            <a:r>
              <a:rPr sz="2000" spc="5" dirty="0">
                <a:solidFill>
                  <a:srgbClr val="323F50"/>
                </a:solidFill>
                <a:latin typeface="Cambria"/>
                <a:cs typeface="Cambria"/>
              </a:rPr>
              <a:t>l</a:t>
            </a:r>
            <a:r>
              <a:rPr sz="2000" dirty="0">
                <a:solidFill>
                  <a:srgbClr val="323F50"/>
                </a:solidFill>
                <a:latin typeface="Cambria"/>
                <a:cs typeface="Cambria"/>
              </a:rPr>
              <a:t>t</a:t>
            </a:r>
            <a:r>
              <a:rPr sz="2000" spc="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323F50"/>
                </a:solidFill>
                <a:latin typeface="Cambria"/>
                <a:cs typeface="Cambria"/>
              </a:rPr>
              <a:t>o</a:t>
            </a:r>
            <a:r>
              <a:rPr sz="2000" spc="45" dirty="0">
                <a:solidFill>
                  <a:srgbClr val="323F50"/>
                </a:solidFill>
                <a:latin typeface="Cambria"/>
                <a:cs typeface="Cambria"/>
              </a:rPr>
              <a:t>f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Cambria"/>
                <a:cs typeface="Cambria"/>
              </a:rPr>
              <a:t>each</a:t>
            </a:r>
            <a:r>
              <a:rPr sz="2000" spc="3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F50"/>
                </a:solidFill>
                <a:latin typeface="Cambria"/>
                <a:cs typeface="Cambria"/>
              </a:rPr>
              <a:t>i</a:t>
            </a:r>
            <a:r>
              <a:rPr sz="2000" dirty="0">
                <a:solidFill>
                  <a:srgbClr val="323F50"/>
                </a:solidFill>
                <a:latin typeface="Cambria"/>
                <a:cs typeface="Cambria"/>
              </a:rPr>
              <a:t>n</a:t>
            </a:r>
            <a:r>
              <a:rPr sz="2000" spc="20" dirty="0">
                <a:solidFill>
                  <a:srgbClr val="323F50"/>
                </a:solidFill>
                <a:latin typeface="Cambria"/>
                <a:cs typeface="Cambria"/>
              </a:rPr>
              <a:t>stru</a:t>
            </a:r>
            <a:r>
              <a:rPr sz="2000" spc="15" dirty="0">
                <a:solidFill>
                  <a:srgbClr val="323F50"/>
                </a:solidFill>
                <a:latin typeface="Cambria"/>
                <a:cs typeface="Cambria"/>
              </a:rPr>
              <a:t>c</a:t>
            </a:r>
            <a:r>
              <a:rPr sz="2000" spc="25" dirty="0">
                <a:solidFill>
                  <a:srgbClr val="323F50"/>
                </a:solidFill>
                <a:latin typeface="Cambria"/>
                <a:cs typeface="Cambria"/>
              </a:rPr>
              <a:t>tion</a:t>
            </a:r>
            <a:r>
              <a:rPr sz="2000" spc="-2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323F50"/>
                </a:solidFill>
                <a:latin typeface="Cambria"/>
                <a:cs typeface="Cambria"/>
              </a:rPr>
              <a:t>to</a:t>
            </a:r>
            <a:r>
              <a:rPr sz="2000" spc="1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323F50"/>
                </a:solidFill>
                <a:latin typeface="Cambria"/>
                <a:cs typeface="Cambria"/>
              </a:rPr>
              <a:t>a</a:t>
            </a:r>
            <a:r>
              <a:rPr sz="2000" spc="20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323F50"/>
                </a:solidFill>
                <a:latin typeface="Cambria"/>
                <a:cs typeface="Cambria"/>
              </a:rPr>
              <a:t>n</a:t>
            </a:r>
            <a:r>
              <a:rPr sz="2000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000" spc="15" dirty="0">
                <a:solidFill>
                  <a:srgbClr val="323F50"/>
                </a:solidFill>
                <a:latin typeface="Cambria"/>
                <a:cs typeface="Cambria"/>
              </a:rPr>
              <a:t>w</a:t>
            </a:r>
            <a:r>
              <a:rPr sz="2000" spc="1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323F50"/>
                </a:solidFill>
                <a:latin typeface="Cambria"/>
                <a:cs typeface="Cambria"/>
              </a:rPr>
              <a:t>image.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96967" y="1014983"/>
            <a:ext cx="4288536" cy="4370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1229" y="2757033"/>
            <a:ext cx="3305810" cy="136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-40" dirty="0">
                <a:solidFill>
                  <a:srgbClr val="595959"/>
                </a:solidFill>
                <a:latin typeface="Consolas"/>
                <a:cs typeface="Consolas"/>
              </a:rPr>
              <a:t>Demo</a:t>
            </a:r>
            <a:endParaRPr sz="7200">
              <a:latin typeface="Consolas"/>
              <a:cs typeface="Consolas"/>
            </a:endParaRPr>
          </a:p>
          <a:p>
            <a:pPr marL="551815">
              <a:lnSpc>
                <a:spcPct val="100000"/>
              </a:lnSpc>
              <a:spcBef>
                <a:spcPts val="405"/>
              </a:spcBef>
            </a:pPr>
            <a:r>
              <a:rPr sz="2800" spc="85" dirty="0">
                <a:solidFill>
                  <a:srgbClr val="323F50"/>
                </a:solidFill>
                <a:latin typeface="Cambria"/>
                <a:cs typeface="Cambria"/>
              </a:rPr>
              <a:t>D</a:t>
            </a:r>
            <a:r>
              <a:rPr sz="2800" spc="60" dirty="0">
                <a:solidFill>
                  <a:srgbClr val="323F50"/>
                </a:solidFill>
                <a:latin typeface="Cambria"/>
                <a:cs typeface="Cambria"/>
              </a:rPr>
              <a:t>o</a:t>
            </a:r>
            <a:r>
              <a:rPr sz="2800" spc="25" dirty="0">
                <a:solidFill>
                  <a:srgbClr val="323F50"/>
                </a:solidFill>
                <a:latin typeface="Cambria"/>
                <a:cs typeface="Cambria"/>
              </a:rPr>
              <a:t>ck</a:t>
            </a:r>
            <a:r>
              <a:rPr sz="2800" spc="30" dirty="0">
                <a:solidFill>
                  <a:srgbClr val="323F50"/>
                </a:solidFill>
                <a:latin typeface="Cambria"/>
                <a:cs typeface="Cambria"/>
              </a:rPr>
              <a:t>e</a:t>
            </a:r>
            <a:r>
              <a:rPr sz="2800" spc="-15" dirty="0">
                <a:solidFill>
                  <a:srgbClr val="323F50"/>
                </a:solidFill>
                <a:latin typeface="Cambria"/>
                <a:cs typeface="Cambria"/>
              </a:rPr>
              <a:t>rizing</a:t>
            </a:r>
            <a:r>
              <a:rPr sz="2800" spc="35" dirty="0">
                <a:solidFill>
                  <a:srgbClr val="323F50"/>
                </a:solidFill>
                <a:latin typeface="Times New Roman"/>
                <a:cs typeface="Times New Roman"/>
              </a:rPr>
              <a:t> </a:t>
            </a:r>
            <a:r>
              <a:rPr sz="2800" spc="15" dirty="0">
                <a:solidFill>
                  <a:srgbClr val="323F50"/>
                </a:solidFill>
                <a:latin typeface="Cambria"/>
                <a:cs typeface="Cambria"/>
              </a:rPr>
              <a:t>A</a:t>
            </a:r>
            <a:r>
              <a:rPr sz="2800" spc="20" dirty="0">
                <a:solidFill>
                  <a:srgbClr val="323F50"/>
                </a:solidFill>
                <a:latin typeface="Cambria"/>
                <a:cs typeface="Cambria"/>
              </a:rPr>
              <a:t>p</a:t>
            </a:r>
            <a:r>
              <a:rPr sz="2800" spc="65" dirty="0">
                <a:solidFill>
                  <a:srgbClr val="323F50"/>
                </a:solidFill>
                <a:latin typeface="Cambria"/>
                <a:cs typeface="Cambria"/>
              </a:rPr>
              <a:t>ps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72995" y="2266188"/>
            <a:ext cx="2150363" cy="2107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429288"/>
            <a:ext cx="4775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8464" algn="l"/>
                <a:tab pos="2526030" algn="l"/>
              </a:tabLst>
            </a:pP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000" spc="-25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spc="-25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</a:t>
            </a:r>
            <a:r>
              <a:rPr sz="4000" spc="-1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5" y="1219200"/>
            <a:ext cx="6226655" cy="4803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323F50"/>
              </a:buClr>
              <a:buSzPct val="94915"/>
              <a:buFont typeface="Wingdings"/>
              <a:buChar char=""/>
              <a:tabLst>
                <a:tab pos="241300" algn="l"/>
              </a:tabLst>
            </a:pPr>
            <a:r>
              <a:rPr lang="en-US" sz="2950" spc="-95" dirty="0" smtClean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Clr>
                <a:srgbClr val="323F50"/>
              </a:buClr>
              <a:buSzPct val="94915"/>
              <a:buFont typeface="Wingdings"/>
              <a:buChar char=""/>
              <a:tabLst>
                <a:tab pos="241300" algn="l"/>
              </a:tabLst>
            </a:pPr>
            <a:r>
              <a:rPr sz="2950" spc="-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</a:t>
            </a:r>
            <a:r>
              <a:rPr sz="2950" spc="-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950" spc="-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</a:t>
            </a:r>
            <a:r>
              <a:rPr sz="29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r>
              <a:rPr sz="2950" spc="-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2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950" spc="-114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950" spc="-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rtual</a:t>
            </a:r>
            <a:r>
              <a:rPr sz="2950" spc="-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950" spc="-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</a:t>
            </a:r>
            <a:r>
              <a:rPr sz="2950" spc="-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95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Clr>
                <a:srgbClr val="323F50"/>
              </a:buClr>
              <a:buSzPct val="94915"/>
              <a:buFont typeface="Wingdings"/>
              <a:buChar char=""/>
              <a:tabLst>
                <a:tab pos="241300" algn="l"/>
              </a:tabLst>
            </a:pPr>
            <a:r>
              <a:rPr sz="2950" spc="-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950" spc="-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950" spc="-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sz="2950" spc="-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950" spc="-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2950" spc="-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Clr>
                <a:srgbClr val="323F50"/>
              </a:buClr>
              <a:buSzPct val="94915"/>
              <a:buFont typeface="Wingdings"/>
              <a:buChar char=""/>
              <a:tabLst>
                <a:tab pos="241300" algn="l"/>
              </a:tabLst>
            </a:pPr>
            <a:r>
              <a:rPr sz="2950" spc="-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2950" spc="-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2950" spc="-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Docker?</a:t>
            </a:r>
            <a:endParaRPr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Clr>
                <a:srgbClr val="323F50"/>
              </a:buClr>
              <a:buSzPct val="94915"/>
              <a:buFont typeface="Wingdings"/>
              <a:buChar char=""/>
              <a:tabLst>
                <a:tab pos="241300" algn="l"/>
              </a:tabLst>
            </a:pPr>
            <a:r>
              <a:rPr sz="2950" spc="-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950" spc="-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950" spc="-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sz="2950" spc="-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950" spc="-1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950" spc="-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30" dirty="0" smtClean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Ecosystem</a:t>
            </a:r>
            <a:endParaRPr lang="en-US" sz="2950" spc="-30" dirty="0" smtClean="0">
              <a:solidFill>
                <a:srgbClr val="323F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Clr>
                <a:srgbClr val="323F50"/>
              </a:buClr>
              <a:buSzPct val="94915"/>
              <a:buFont typeface="Wingdings"/>
              <a:buChar char=""/>
              <a:tabLst>
                <a:tab pos="241300" algn="l"/>
              </a:tabLst>
            </a:pPr>
            <a:r>
              <a:rPr lang="en-US" sz="2950" spc="-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950" spc="-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950" spc="-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sz="2950" spc="-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950" spc="-1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950" spc="-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50" spc="20" dirty="0" smtClean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950" spc="-20" dirty="0" smtClean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ontai</a:t>
            </a:r>
            <a:r>
              <a:rPr lang="en-US" sz="2950" spc="-30" dirty="0" smtClean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</a:t>
            </a:r>
            <a:r>
              <a:rPr lang="en-US" sz="2950" spc="10" dirty="0" smtClean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50" spc="15" dirty="0" smtClean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sz="2950" spc="25" dirty="0" smtClean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950" spc="-5" dirty="0" smtClean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endParaRPr lang="en-US"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Clr>
                <a:srgbClr val="323F50"/>
              </a:buClr>
              <a:buSzPct val="94915"/>
              <a:buFont typeface="Wingdings"/>
              <a:buChar char=""/>
              <a:tabLst>
                <a:tab pos="241300" algn="l"/>
              </a:tabLst>
            </a:pPr>
            <a:r>
              <a:rPr lang="en-US" sz="2950" spc="-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950" spc="-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950" spc="-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cker</a:t>
            </a:r>
            <a:r>
              <a:rPr lang="en-US" sz="29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5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en-US"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Clr>
                <a:srgbClr val="323F50"/>
              </a:buClr>
              <a:buSzPct val="94915"/>
              <a:buFont typeface="Wingdings"/>
              <a:buChar char=""/>
              <a:tabLst>
                <a:tab pos="241300" algn="l"/>
              </a:tabLst>
            </a:pPr>
            <a:r>
              <a:rPr lang="en-US" sz="2950" spc="-5" dirty="0" err="1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950" spc="-10" dirty="0" err="1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950" spc="-45" dirty="0" err="1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sz="2950" spc="-40" dirty="0" err="1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950" spc="-45" dirty="0" err="1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rfile</a:t>
            </a:r>
            <a:endParaRPr lang="en-US"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Clr>
                <a:srgbClr val="323F50"/>
              </a:buClr>
              <a:buSzPct val="94915"/>
              <a:buFont typeface="Wingdings"/>
              <a:buChar char=""/>
              <a:tabLst>
                <a:tab pos="241300" algn="l"/>
              </a:tabLst>
            </a:pPr>
            <a:endParaRPr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429288"/>
            <a:ext cx="533336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4865" algn="l"/>
              </a:tabLst>
            </a:pPr>
            <a:r>
              <a:rPr lang="en-US"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5" y="1415809"/>
            <a:ext cx="7508875" cy="2600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407034" indent="-228600">
              <a:lnSpc>
                <a:spcPct val="100000"/>
              </a:lnSpc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</a:t>
            </a:r>
            <a:r>
              <a:rPr sz="24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ations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run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businesses.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break,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suffe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ometimes</a:t>
            </a:r>
            <a:r>
              <a:rPr sz="24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100000"/>
              </a:lnSpc>
              <a:spcBef>
                <a:spcPts val="994"/>
              </a:spcBef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-9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sz="24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24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sz="2400" spc="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</a:t>
            </a:r>
            <a:r>
              <a:rPr sz="24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ation,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2400" spc="-9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  <a:r>
              <a:rPr sz="2400" spc="-9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2400" spc="-1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r>
              <a:rPr sz="2400" spc="-8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400" spc="-1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sz="2400" spc="-9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sz="2400" spc="-1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</a:t>
            </a:r>
            <a:r>
              <a:rPr sz="2400" spc="-1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1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10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bly</a:t>
            </a:r>
            <a:r>
              <a:rPr sz="24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sz="24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erver.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Resulti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9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sz="2400" b="1" spc="-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b="1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9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</a:t>
            </a:r>
            <a:r>
              <a:rPr sz="2400" b="1" spc="-8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b="1" spc="-2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145" dirty="0">
                <a:solidFill>
                  <a:srgbClr val="323F50"/>
                </a:solidFill>
                <a:latin typeface="Cambria" panose="02040503050406030204" pitchFamily="18" charset="0"/>
                <a:cs typeface="Cambria"/>
              </a:rPr>
              <a:t>.</a:t>
            </a:r>
            <a:endParaRPr sz="2400" dirty="0">
              <a:latin typeface="Cambria" panose="02040503050406030204" pitchFamily="18" charset="0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429288"/>
            <a:ext cx="589343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8464" algn="l"/>
                <a:tab pos="3923029" algn="l"/>
              </a:tabLst>
            </a:pP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</a:t>
            </a:r>
            <a:r>
              <a:rPr sz="4000" spc="-1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ual</a:t>
            </a:r>
            <a:r>
              <a:rPr lang="en-US" sz="40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</a:t>
            </a:r>
            <a:r>
              <a:rPr sz="4000" spc="-1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2584" y="1274063"/>
            <a:ext cx="4305300" cy="435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7545" y="1407774"/>
            <a:ext cx="3700779" cy="3026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sz="2000" spc="-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ally 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</a:t>
            </a:r>
            <a:r>
              <a:rPr sz="20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</a:t>
            </a:r>
            <a:r>
              <a:rPr sz="20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</a:t>
            </a:r>
            <a:r>
              <a:rPr sz="20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sz="20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0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0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20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sz="2000" spc="-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8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sz="20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rver</a:t>
            </a:r>
            <a:r>
              <a:rPr sz="2000" spc="-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safely</a:t>
            </a:r>
            <a:r>
              <a:rPr sz="2000" b="1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000" b="1" spc="-9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1" spc="-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urel</a:t>
            </a:r>
            <a:r>
              <a:rPr sz="2000" b="1" spc="-9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spc="1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24765" indent="-228600">
              <a:lnSpc>
                <a:spcPct val="100000"/>
              </a:lnSpc>
              <a:spcBef>
                <a:spcPts val="994"/>
              </a:spcBef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VMs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2000" spc="8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perfect!</a:t>
            </a:r>
            <a:r>
              <a:rPr sz="20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sz="20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 </a:t>
            </a:r>
            <a:r>
              <a:rPr sz="20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2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1" spc="-1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9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umes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000" spc="9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1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sz="2000" b="1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9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sz="2000" b="1" spc="-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1" spc="-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1" spc="-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sz="2000" spc="1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000" spc="-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VMs</a:t>
            </a:r>
            <a:r>
              <a:rPr sz="20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2000" spc="8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sz="2000" b="1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8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sz="20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429288"/>
            <a:ext cx="421576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8464" algn="l"/>
              </a:tabLst>
            </a:pP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sz="4000" spc="-1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ainer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5" y="1407774"/>
            <a:ext cx="3603625" cy="197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sz="20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sz="2000" spc="-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2000" spc="8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</a:t>
            </a:r>
            <a:r>
              <a:rPr sz="20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but,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sz="20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ntain</a:t>
            </a:r>
            <a:r>
              <a:rPr sz="20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8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0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ire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8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1" spc="-1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1" spc="-1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b="1" spc="-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plete</a:t>
            </a:r>
            <a:r>
              <a:rPr sz="2000" b="1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41910" indent="-228600">
              <a:lnSpc>
                <a:spcPct val="100000"/>
              </a:lnSpc>
              <a:spcBef>
                <a:spcPts val="994"/>
              </a:spcBef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20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ntain</a:t>
            </a:r>
            <a:r>
              <a:rPr sz="20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 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sz="20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</a:t>
            </a:r>
            <a:r>
              <a:rPr sz="20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sz="2000" b="1" spc="-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8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</a:t>
            </a:r>
            <a:r>
              <a:rPr sz="20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8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1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0788" y="1325880"/>
            <a:ext cx="4363212" cy="3396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441302"/>
            <a:ext cx="7715884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63825" algn="l"/>
                <a:tab pos="3724910" algn="l"/>
                <a:tab pos="5846445" algn="l"/>
              </a:tabLst>
            </a:pPr>
            <a:r>
              <a:rPr sz="3800" spc="-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</a:t>
            </a:r>
            <a:r>
              <a:rPr sz="38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8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spc="-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sz="38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8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spc="-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</a:t>
            </a:r>
            <a:r>
              <a:rPr sz="38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8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spc="-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14315" y="1815083"/>
            <a:ext cx="4305299" cy="435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6595" y="1818132"/>
            <a:ext cx="4363212" cy="3398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622" y="1351783"/>
            <a:ext cx="78638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40605" algn="l"/>
              </a:tabLst>
            </a:pPr>
            <a:r>
              <a:rPr sz="2400" b="1" spc="-20" dirty="0">
                <a:solidFill>
                  <a:srgbClr val="2D75B6"/>
                </a:solidFill>
                <a:latin typeface="Calibri"/>
                <a:cs typeface="Calibri"/>
              </a:rPr>
              <a:t>C</a:t>
            </a:r>
            <a:r>
              <a:rPr sz="2400" b="1" spc="-10" dirty="0">
                <a:solidFill>
                  <a:srgbClr val="2D75B6"/>
                </a:solidFill>
                <a:latin typeface="Calibri"/>
                <a:cs typeface="Calibri"/>
              </a:rPr>
              <a:t>o</a:t>
            </a:r>
            <a:r>
              <a:rPr sz="2400" b="1" spc="-45" dirty="0">
                <a:solidFill>
                  <a:srgbClr val="2D75B6"/>
                </a:solidFill>
                <a:latin typeface="Calibri"/>
                <a:cs typeface="Calibri"/>
              </a:rPr>
              <a:t>nt</a:t>
            </a:r>
            <a:r>
              <a:rPr sz="2400" b="1" spc="-15" dirty="0">
                <a:solidFill>
                  <a:srgbClr val="2D75B6"/>
                </a:solidFill>
                <a:latin typeface="Calibri"/>
                <a:cs typeface="Calibri"/>
              </a:rPr>
              <a:t>ainer</a:t>
            </a:r>
            <a:r>
              <a:rPr sz="2400" b="1" spc="-6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2400" b="1" spc="-40" dirty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2400" b="1" spc="-15" dirty="0">
                <a:solidFill>
                  <a:srgbClr val="2D75B6"/>
                </a:solidFill>
                <a:latin typeface="Calibri"/>
                <a:cs typeface="Calibri"/>
              </a:rPr>
              <a:t>chi</a:t>
            </a:r>
            <a:r>
              <a:rPr sz="2400" b="1" spc="-40" dirty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2D75B6"/>
                </a:solidFill>
                <a:latin typeface="Calibri"/>
                <a:cs typeface="Calibri"/>
              </a:rPr>
              <a:t>c</a:t>
            </a:r>
            <a:r>
              <a:rPr sz="2400" b="1" spc="-10" dirty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2D75B6"/>
                </a:solidFill>
                <a:latin typeface="Calibri"/>
                <a:cs typeface="Calibri"/>
              </a:rPr>
              <a:t>u</a:t>
            </a:r>
            <a:r>
              <a:rPr sz="2400" b="1" spc="-30" dirty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2D75B6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2D75B6"/>
                </a:solidFill>
                <a:latin typeface="Calibri"/>
                <a:cs typeface="Calibri"/>
              </a:rPr>
              <a:t>Hype</a:t>
            </a:r>
            <a:r>
              <a:rPr sz="2400" b="1" spc="20" dirty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2400" b="1" spc="-15" dirty="0">
                <a:solidFill>
                  <a:srgbClr val="2D75B6"/>
                </a:solidFill>
                <a:latin typeface="Calibri"/>
                <a:cs typeface="Calibri"/>
              </a:rPr>
              <a:t>vis</a:t>
            </a:r>
            <a:r>
              <a:rPr sz="2400" b="1" spc="-5" dirty="0">
                <a:solidFill>
                  <a:srgbClr val="2D75B6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2400" b="1" spc="-7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2400" b="1" spc="-40" dirty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2400" b="1" spc="-15" dirty="0">
                <a:solidFill>
                  <a:srgbClr val="2D75B6"/>
                </a:solidFill>
                <a:latin typeface="Calibri"/>
                <a:cs typeface="Calibri"/>
              </a:rPr>
              <a:t>chi</a:t>
            </a:r>
            <a:r>
              <a:rPr sz="2400" b="1" spc="-40" dirty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2D75B6"/>
                </a:solidFill>
                <a:latin typeface="Calibri"/>
                <a:cs typeface="Calibri"/>
              </a:rPr>
              <a:t>c</a:t>
            </a:r>
            <a:r>
              <a:rPr sz="2400" b="1" spc="-10" dirty="0">
                <a:solidFill>
                  <a:srgbClr val="2D75B6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2D75B6"/>
                </a:solidFill>
                <a:latin typeface="Calibri"/>
                <a:cs typeface="Calibri"/>
              </a:rPr>
              <a:t>u</a:t>
            </a:r>
            <a:r>
              <a:rPr sz="2400" b="1" spc="-30" dirty="0">
                <a:solidFill>
                  <a:srgbClr val="2D75B6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2D75B6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23815" y="1711452"/>
            <a:ext cx="13335" cy="3672840"/>
          </a:xfrm>
          <a:custGeom>
            <a:avLst/>
            <a:gdLst/>
            <a:ahLst/>
            <a:cxnLst/>
            <a:rect l="l" t="t" r="r" b="b"/>
            <a:pathLst>
              <a:path w="13335" h="3672840">
                <a:moveTo>
                  <a:pt x="0" y="0"/>
                </a:moveTo>
                <a:lnTo>
                  <a:pt x="12832" y="3672458"/>
                </a:lnTo>
              </a:path>
            </a:pathLst>
          </a:custGeom>
          <a:ln w="57911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429288"/>
            <a:ext cx="421576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09700" algn="l"/>
                <a:tab pos="2246630" algn="l"/>
              </a:tabLst>
            </a:pP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4000" spc="-25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spc="-1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cker</a:t>
            </a:r>
            <a:r>
              <a:rPr sz="4000" spc="-25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1" y="1415809"/>
            <a:ext cx="7450455" cy="386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buClr>
                <a:srgbClr val="323F50"/>
              </a:buClr>
              <a:buFont typeface="Wingdings"/>
              <a:buChar char=""/>
              <a:tabLst>
                <a:tab pos="320675" algn="l"/>
              </a:tabLst>
            </a:pPr>
            <a:r>
              <a:rPr lang="en-US" sz="2400" spc="30" dirty="0" smtClean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software that </a:t>
            </a:r>
            <a:r>
              <a:rPr sz="2400" spc="55" dirty="0" smtClean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  <a:r>
              <a:rPr sz="24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hestrates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container</a:t>
            </a:r>
            <a:r>
              <a:rPr sz="2400" spc="9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66040" indent="-228600">
              <a:lnSpc>
                <a:spcPct val="100000"/>
              </a:lnSpc>
              <a:spcBef>
                <a:spcPts val="994"/>
              </a:spcBef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24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9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10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9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Owned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</a:t>
            </a:r>
            <a:r>
              <a:rPr sz="2400" b="1" spc="-9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b="1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b="1" spc="-1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1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323F50"/>
              </a:buClr>
              <a:buFont typeface="Wingdings"/>
              <a:buChar char="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  <a:tabLst>
                <a:tab pos="1579245" algn="l"/>
              </a:tabLst>
            </a:pPr>
            <a:r>
              <a:rPr sz="32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32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sz="3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2115"/>
              </a:spcBef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sz="2400" spc="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Francis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1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4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hnology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8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sz="2400" b="1" spc="-9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400" spc="1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894"/>
              </a:spcBef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</a:t>
            </a:r>
            <a:r>
              <a:rPr sz="24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Paa</a:t>
            </a:r>
            <a:r>
              <a:rPr sz="2400" b="1" spc="-1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b="1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vider</a:t>
            </a:r>
            <a:r>
              <a:rPr sz="24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5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5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5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tClou</a:t>
            </a:r>
            <a:r>
              <a:rPr sz="2500" spc="-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1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1904" y="3936491"/>
            <a:ext cx="1664207" cy="1482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429288"/>
            <a:ext cx="673036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09700" algn="l"/>
                <a:tab pos="2246630" algn="l"/>
              </a:tabLst>
            </a:pP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4000" spc="-25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spc="-1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cke</a:t>
            </a:r>
            <a:r>
              <a:rPr sz="4000" spc="-1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sz="4000" spc="-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spc="-25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0" spc="-1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nt’d</a:t>
            </a:r>
            <a:r>
              <a:rPr lang="en-US" sz="4000" spc="-25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5" y="1415809"/>
            <a:ext cx="7552055" cy="4229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-18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hey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erna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sz="2400" spc="9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100000"/>
              </a:lnSpc>
              <a:spcBef>
                <a:spcPts val="994"/>
              </a:spcBef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sz="2400" b="1" spc="-2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b="1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rebrand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sz="24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400" b="1" spc="-1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="1" spc="-8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</a:t>
            </a:r>
            <a:r>
              <a:rPr sz="2400" b="1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sz="2400" b="1" spc="-1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10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dotCloud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sz="24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sz="24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platform,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</a:t>
            </a:r>
            <a:r>
              <a:rPr sz="24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bring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Docke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68580" indent="-228600">
              <a:lnSpc>
                <a:spcPct val="99600"/>
              </a:lnSpc>
              <a:spcBef>
                <a:spcPts val="1005"/>
              </a:spcBef>
              <a:buClr>
                <a:srgbClr val="323F50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4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</a:t>
            </a:r>
            <a:r>
              <a:rPr sz="24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</a:t>
            </a:r>
            <a:r>
              <a:rPr sz="2400" b="1" spc="-9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b="1" spc="1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comes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r>
              <a:rPr sz="2400" spc="9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Britis</a:t>
            </a:r>
            <a:r>
              <a:rPr sz="24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colloquialism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2400" spc="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35" dirty="0">
                <a:solidFill>
                  <a:srgbClr val="FF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</a:t>
            </a:r>
            <a:r>
              <a:rPr sz="2400" b="1" spc="25" dirty="0">
                <a:solidFill>
                  <a:srgbClr val="FF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7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b="1" spc="-50" dirty="0">
                <a:solidFill>
                  <a:srgbClr val="FF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b="1" spc="-35" dirty="0">
                <a:solidFill>
                  <a:srgbClr val="FF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b="1" spc="35" dirty="0">
                <a:solidFill>
                  <a:srgbClr val="FF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1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2400" spc="9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sz="2400" spc="-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2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sz="2400" spc="6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3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9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5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  <a:tabLst>
                <a:tab pos="1579245" algn="l"/>
              </a:tabLst>
            </a:pPr>
            <a:r>
              <a:rPr sz="32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3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6770" lvl="1" indent="-342900">
              <a:lnSpc>
                <a:spcPct val="100000"/>
              </a:lnSpc>
              <a:spcBef>
                <a:spcPts val="1989"/>
              </a:spcBef>
              <a:buClr>
                <a:srgbClr val="323F50"/>
              </a:buClr>
              <a:buFont typeface="Wingdings"/>
              <a:buChar char=""/>
              <a:tabLst>
                <a:tab pos="2097405" algn="l"/>
              </a:tabLst>
            </a:pP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2400" spc="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2400" spc="5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3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hosted</a:t>
            </a:r>
            <a:r>
              <a:rPr sz="2400" spc="2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9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45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u="heavy" spc="-125" dirty="0">
                <a:solidFill>
                  <a:srgbClr val="0462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</a:t>
            </a:r>
            <a:r>
              <a:rPr sz="2400" b="1" u="heavy" spc="-114" dirty="0">
                <a:solidFill>
                  <a:srgbClr val="0462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</a:t>
            </a:r>
            <a:r>
              <a:rPr sz="2400" b="1" spc="-140" dirty="0">
                <a:solidFill>
                  <a:srgbClr val="323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691</Words>
  <Application>Microsoft Office PowerPoint</Application>
  <PresentationFormat>On-screen Show (4:3)</PresentationFormat>
  <Paragraphs>127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Bookman Old Style</vt:lpstr>
      <vt:lpstr>Calibri</vt:lpstr>
      <vt:lpstr>Cambria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Images (cont’d)</vt:lpstr>
      <vt:lpstr>Docker Images (cont’d)</vt:lpstr>
      <vt:lpstr>PowerPoint Presentation</vt:lpstr>
      <vt:lpstr>Dockerfile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ElZayat, Sara, Vodafone Group</cp:lastModifiedBy>
  <cp:revision>9</cp:revision>
  <dcterms:created xsi:type="dcterms:W3CDTF">2017-12-11T23:25:10Z</dcterms:created>
  <dcterms:modified xsi:type="dcterms:W3CDTF">2017-12-19T13:16:38Z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2017-12-11T00:00:00Z</vt:filetime>
  </property>
  <property fmtid="{D5CDD505-2E9C-101B-9397-08002B2CF9AE}" pid="3" name="LastSaved">
    <vt:filetime>2017-12-11T00:00:00Z</vt:filetime>
  </property>
</Properties>
</file>