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8A87A34-81AB-432B-8DAE-1953F412C126}" type="datetimeFigureOut">
              <a:rPr lang="en-US" smtClean="0"/>
              <a:pPr/>
              <a:t>2/1/2022</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8A87A34-81AB-432B-8DAE-1953F412C126}" type="datetimeFigureOut">
              <a:rPr lang="en-US" smtClean="0"/>
              <a:pPr/>
              <a:t>2/1/2022</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8A87A34-81AB-432B-8DAE-1953F412C126}" type="datetimeFigureOut">
              <a:rPr lang="en-US" smtClean="0"/>
              <a:pPr/>
              <a:t>2/1/2022</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A87A34-81AB-432B-8DAE-1953F412C126}" type="datetimeFigureOut">
              <a:rPr lang="en-US" smtClean="0"/>
              <a:pPr/>
              <a:t>2/1/2022</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8A87A34-81AB-432B-8DAE-1953F412C126}" type="datetimeFigureOut">
              <a:rPr lang="en-US" smtClean="0"/>
              <a:pPr/>
              <a:t>2/1/2022</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87A34-81AB-432B-8DAE-1953F412C126}" type="datetimeFigureOut">
              <a:rPr lang="en-US" smtClean="0"/>
              <a:pPr/>
              <a:t>2/1/2022</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8A87A34-81AB-432B-8DAE-1953F412C126}" type="datetimeFigureOut">
              <a:rPr lang="en-US" smtClean="0"/>
              <a:pPr/>
              <a:t>2/1/2022</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6653" y="2940371"/>
            <a:ext cx="8791575" cy="1030013"/>
          </a:xfrm>
        </p:spPr>
        <p:txBody>
          <a:bodyPr>
            <a:noAutofit/>
          </a:bodyPr>
          <a:lstStyle/>
          <a:p>
            <a:r>
              <a:rPr lang="en-US" sz="6000" dirty="0" smtClean="0">
                <a:solidFill>
                  <a:schemeClr val="accent1"/>
                </a:solidFill>
                <a:latin typeface="Times New Roman" pitchFamily="18" charset="0"/>
                <a:cs typeface="Times New Roman" pitchFamily="18" charset="0"/>
              </a:rPr>
              <a:t>Console Based Bank Management Application Using JAVA List</a:t>
            </a:r>
            <a:endParaRPr lang="en-US" sz="6000" u="sng" dirty="0">
              <a:solidFill>
                <a:schemeClr val="accent1"/>
              </a:solidFill>
              <a:latin typeface="Times New Roman" pitchFamily="18" charset="0"/>
              <a:cs typeface="Times New Roman" pitchFamily="18" charset="0"/>
            </a:endParaRPr>
          </a:p>
        </p:txBody>
      </p:sp>
      <p:sp>
        <p:nvSpPr>
          <p:cNvPr id="3" name="Subtitle 2"/>
          <p:cNvSpPr>
            <a:spLocks noGrp="1"/>
          </p:cNvSpPr>
          <p:nvPr>
            <p:ph type="subTitle" idx="1"/>
          </p:nvPr>
        </p:nvSpPr>
        <p:spPr>
          <a:xfrm>
            <a:off x="1876425" y="3602038"/>
            <a:ext cx="10042307" cy="1655762"/>
          </a:xfrm>
        </p:spPr>
        <p:txBody>
          <a:bodyPr/>
          <a:lstStyle/>
          <a:p>
            <a:r>
              <a:rPr lang="en-US" dirty="0" smtClean="0"/>
              <a:t>                                                                 </a:t>
            </a:r>
          </a:p>
          <a:p>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smtClean="0">
                <a:solidFill>
                  <a:schemeClr val="tx1">
                    <a:lumMod val="7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75000"/>
                  </a:schemeClr>
                </a:solidFill>
                <a:latin typeface="Times New Roman" panose="02020603050405020304" pitchFamily="18" charset="0"/>
                <a:cs typeface="Times New Roman" panose="02020603050405020304" pitchFamily="18" charset="0"/>
              </a:rPr>
              <a:t>PRESENTED BY </a:t>
            </a:r>
            <a:r>
              <a:rPr lang="en-US" sz="1800" dirty="0" smtClean="0">
                <a:solidFill>
                  <a:schemeClr val="tx1">
                    <a:lumMod val="75000"/>
                  </a:schemeClr>
                </a:solidFill>
                <a:latin typeface="Times New Roman" panose="02020603050405020304" pitchFamily="18" charset="0"/>
                <a:cs typeface="Times New Roman" panose="02020603050405020304" pitchFamily="18" charset="0"/>
              </a:rPr>
              <a:t>:-</a:t>
            </a:r>
          </a:p>
          <a:p>
            <a:r>
              <a:rPr lang="en-US" sz="1800" dirty="0" smtClean="0">
                <a:solidFill>
                  <a:schemeClr val="tx1">
                    <a:lumMod val="7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75000"/>
                  </a:schemeClr>
                </a:solidFill>
                <a:latin typeface="Times New Roman" panose="02020603050405020304" pitchFamily="18" charset="0"/>
                <a:cs typeface="Times New Roman" panose="02020603050405020304" pitchFamily="18" charset="0"/>
              </a:rPr>
              <a:t>						SARATH KUMAR R</a:t>
            </a:r>
            <a:endParaRPr lang="en-US" sz="1800"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46122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83).png"/>
          <p:cNvPicPr>
            <a:picLocks noChangeAspect="1"/>
          </p:cNvPicPr>
          <p:nvPr/>
        </p:nvPicPr>
        <p:blipFill>
          <a:blip r:embed="rId2"/>
          <a:stretch>
            <a:fillRect/>
          </a:stretch>
        </p:blipFill>
        <p:spPr>
          <a:xfrm>
            <a:off x="960698" y="384135"/>
            <a:ext cx="9842339" cy="55363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6402" y="707653"/>
            <a:ext cx="6127531" cy="461665"/>
          </a:xfrm>
          <a:prstGeom prst="rect">
            <a:avLst/>
          </a:prstGeom>
          <a:noFill/>
        </p:spPr>
        <p:txBody>
          <a:bodyPr wrap="square" rtlCol="0">
            <a:sp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CONCLUSION</a:t>
            </a: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87063" y="1492469"/>
            <a:ext cx="9112469"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Banking System will serve as useful approach to deposit and withdraw the money for the person.</a:t>
            </a:r>
          </a:p>
          <a:p>
            <a:pPr marL="285750" indent="-28575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reduces the time taken by the user to user to save the money.</a:t>
            </a:r>
          </a:p>
          <a:p>
            <a:pPr marL="285750" indent="-28575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Bank system developed is user friendly.</a:t>
            </a:r>
          </a:p>
          <a:p>
            <a:pPr marL="285750" indent="-285750">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reduces manual 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5450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901" y="4317357"/>
            <a:ext cx="6306207" cy="2308324"/>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               </a:t>
            </a:r>
          </a:p>
          <a:p>
            <a:endParaRPr lang="en-US" sz="32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a:t>
            </a:r>
            <a:r>
              <a:rPr lang="en-US" sz="4800" b="1" dirty="0" smtClean="0">
                <a:solidFill>
                  <a:schemeClr val="accent1"/>
                </a:solidFill>
                <a:latin typeface="Times New Roman" panose="02020603050405020304" pitchFamily="18" charset="0"/>
                <a:cs typeface="Times New Roman" panose="02020603050405020304" pitchFamily="18" charset="0"/>
              </a:rPr>
              <a:t>THANK YOU</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2845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506" y="1115695"/>
            <a:ext cx="8818180" cy="584775"/>
          </a:xfrm>
          <a:prstGeom prst="rect">
            <a:avLst/>
          </a:prstGeom>
          <a:noFill/>
        </p:spPr>
        <p:txBody>
          <a:bodyPr wrap="square" rtlCol="0">
            <a:spAutoFit/>
          </a:bodyPr>
          <a:lstStyle/>
          <a:p>
            <a:pPr algn="just"/>
            <a:r>
              <a:rPr lang="en-US" sz="3200" b="1" dirty="0" smtClean="0">
                <a:solidFill>
                  <a:schemeClr val="accent1"/>
                </a:solidFill>
                <a:latin typeface="Times New Roman" panose="02020603050405020304" pitchFamily="18" charset="0"/>
                <a:cs typeface="Times New Roman" panose="02020603050405020304" pitchFamily="18" charset="0"/>
              </a:rPr>
              <a:t>INTRODUCTION</a:t>
            </a:r>
            <a:endParaRPr lang="en-US" sz="32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29710" y="1975946"/>
            <a:ext cx="9869215" cy="4893647"/>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Bank Account Management System is an console based application  for maintaining a  individual </a:t>
            </a:r>
            <a:r>
              <a:rPr lang="en-US" sz="2400" dirty="0" smtClean="0">
                <a:latin typeface="Times New Roman" panose="02020603050405020304" pitchFamily="18" charset="0"/>
                <a:cs typeface="Times New Roman" panose="02020603050405020304" pitchFamily="18" charset="0"/>
              </a:rPr>
              <a:t>Customer </a:t>
            </a:r>
            <a:r>
              <a:rPr lang="en-US" sz="2400" dirty="0" smtClean="0">
                <a:latin typeface="Times New Roman" panose="02020603050405020304" pitchFamily="18" charset="0"/>
                <a:cs typeface="Times New Roman" panose="02020603050405020304" pitchFamily="18" charset="0"/>
              </a:rPr>
              <a:t>account in a Certain Bank. That application contain some basic functionality of a Banking  Management Syste</a:t>
            </a:r>
            <a:r>
              <a:rPr lang="en-US" sz="2400" dirty="0" smtClean="0">
                <a:latin typeface="Times New Roman" panose="02020603050405020304" pitchFamily="18" charset="0"/>
                <a:cs typeface="Times New Roman" panose="02020603050405020304" pitchFamily="18" charset="0"/>
              </a:rPr>
              <a:t>m . This project has been developed to carry out the processes easily and quickly , which is not possible with  the manual system , which are overcome by this application. The system is designed as an interactive and content management system. User will have all options and features in that application like Deposit, withdraw, money transfer to others and some more baking service like beneficiary addition as well simply adding them as payees.</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074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5147" y="1012586"/>
            <a:ext cx="6474372"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 </a:t>
            </a:r>
            <a:r>
              <a:rPr lang="en-US" sz="2800" b="1" dirty="0" smtClean="0">
                <a:solidFill>
                  <a:schemeClr val="accent1"/>
                </a:solidFill>
                <a:latin typeface="Times New Roman" panose="02020603050405020304" pitchFamily="18" charset="0"/>
                <a:cs typeface="Times New Roman" panose="02020603050405020304" pitchFamily="18" charset="0"/>
              </a:rPr>
              <a:t>PROBLEM STATEMENT</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82263" y="1744718"/>
            <a:ext cx="9396248"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The </a:t>
            </a:r>
            <a:r>
              <a:rPr lang="en-US" sz="2400" dirty="0" smtClean="0">
                <a:latin typeface="Times New Roman" panose="02020603050405020304" pitchFamily="18" charset="0"/>
                <a:cs typeface="Times New Roman" panose="02020603050405020304" pitchFamily="18" charset="0"/>
              </a:rPr>
              <a:t>main reason behind developing this project is the problems which were faced by the account holders. Employees of the bank because of shortage of time and </a:t>
            </a:r>
            <a:r>
              <a:rPr lang="en-US" sz="2400" dirty="0" smtClean="0">
                <a:latin typeface="Times New Roman" panose="02020603050405020304" pitchFamily="18" charset="0"/>
                <a:cs typeface="Times New Roman" panose="02020603050405020304" pitchFamily="18" charset="0"/>
              </a:rPr>
              <a:t>convenience. Banks </a:t>
            </a:r>
            <a:r>
              <a:rPr lang="en-US" sz="2400" dirty="0" smtClean="0">
                <a:latin typeface="Times New Roman" panose="02020603050405020304" pitchFamily="18" charset="0"/>
                <a:cs typeface="Times New Roman" panose="02020603050405020304" pitchFamily="18" charset="0"/>
              </a:rPr>
              <a:t>are usually only open Monday through Friday from 9 am to 5 pm. These hours may be convenient for the bank tellers and workers but with a normal full time job, these hours are difficult for the customers of the </a:t>
            </a:r>
            <a:r>
              <a:rPr lang="en-US" sz="2400"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ank. It </a:t>
            </a:r>
            <a:r>
              <a:rPr lang="en-US" sz="2400" dirty="0" smtClean="0">
                <a:latin typeface="Times New Roman" panose="02020603050405020304" pitchFamily="18" charset="0"/>
                <a:cs typeface="Times New Roman" panose="02020603050405020304" pitchFamily="18" charset="0"/>
              </a:rPr>
              <a:t>was difficult for the bank to handle the several customers and their account management.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26635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0960" y="910810"/>
            <a:ext cx="6180083"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FEATURES</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43503" y="1492469"/>
            <a:ext cx="7315200" cy="3970318"/>
          </a:xfrm>
          <a:prstGeom prst="rect">
            <a:avLst/>
          </a:prstGeom>
          <a:noFill/>
        </p:spPr>
        <p:txBody>
          <a:bodyPr wrap="square" rtlCol="0">
            <a:spAutoFit/>
          </a:bodyPr>
          <a:lstStyle/>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User Account details.</a:t>
            </a: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Deposit Money</a:t>
            </a: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Withdraw money</a:t>
            </a:r>
            <a:endParaRPr lang="en-US" sz="2400" dirty="0" smtClean="0">
              <a:latin typeface="Times New Roman" pitchFamily="18" charset="0"/>
              <a:cs typeface="Times New Roman" pitchFamily="18" charset="0"/>
            </a:endParaRP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Beneficiary Addition</a:t>
            </a:r>
            <a:endParaRPr lang="en-US" sz="2400" dirty="0" smtClean="0">
              <a:latin typeface="Times New Roman" pitchFamily="18" charset="0"/>
              <a:cs typeface="Times New Roman" pitchFamily="18" charset="0"/>
            </a:endParaRP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Fetch Beneficiary Account </a:t>
            </a:r>
            <a:r>
              <a:rPr lang="en-US" sz="2400" dirty="0" smtClean="0">
                <a:latin typeface="Times New Roman" pitchFamily="18" charset="0"/>
                <a:cs typeface="Times New Roman" pitchFamily="18" charset="0"/>
              </a:rPr>
              <a:t>details.</a:t>
            </a:r>
            <a:endParaRPr lang="en-US" sz="2400" dirty="0" smtClean="0">
              <a:latin typeface="Times New Roman" pitchFamily="18" charset="0"/>
              <a:cs typeface="Times New Roman" pitchFamily="18" charset="0"/>
            </a:endParaRP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Money Transfer</a:t>
            </a:r>
          </a:p>
          <a:p>
            <a:pPr marL="285750" indent="-285750">
              <a:lnSpc>
                <a:spcPct val="150000"/>
              </a:lnSpc>
              <a:buFont typeface="Wingdings" pitchFamily="2" charset="2"/>
              <a:buChar char="ü"/>
            </a:pPr>
            <a:r>
              <a:rPr lang="en-US" sz="2400" dirty="0" smtClean="0">
                <a:latin typeface="Times New Roman" pitchFamily="18" charset="0"/>
                <a:cs typeface="Times New Roman" pitchFamily="18" charset="0"/>
              </a:rPr>
              <a:t>View Account Balance.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55306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035" y="1129133"/>
            <a:ext cx="8240111"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BENEFITS</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39311" y="1923395"/>
            <a:ext cx="8744607" cy="3785652"/>
          </a:xfrm>
          <a:prstGeom prst="rect">
            <a:avLst/>
          </a:prstGeom>
          <a:noFill/>
        </p:spPr>
        <p:txBody>
          <a:bodyPr wrap="square" rtlCol="0">
            <a:spAutoFit/>
          </a:bodyPr>
          <a:lstStyle/>
          <a:p>
            <a:pPr marL="285750" indent="-285750">
              <a:buFont typeface="Wingdings" pitchFamily="2" charset="2"/>
              <a:buChar char="ü"/>
            </a:pPr>
            <a:r>
              <a:rPr lang="en-US" sz="2400" b="1" dirty="0" smtClean="0">
                <a:latin typeface="Times New Roman" panose="02020603050405020304" pitchFamily="18" charset="0"/>
                <a:cs typeface="Times New Roman" panose="02020603050405020304" pitchFamily="18" charset="0"/>
              </a:rPr>
              <a:t>Convenience: U</a:t>
            </a:r>
            <a:r>
              <a:rPr lang="en-US" sz="2400" dirty="0" smtClean="0">
                <a:latin typeface="Times New Roman" panose="02020603050405020304" pitchFamily="18" charset="0"/>
                <a:cs typeface="Times New Roman" panose="02020603050405020304" pitchFamily="18" charset="0"/>
              </a:rPr>
              <a:t>nlike your corner bank, online banking sites never close; they’re available 24 hours a day, seven days a week, and they’re only a mouse click away.</a:t>
            </a:r>
          </a:p>
          <a:p>
            <a:pPr marL="285750" indent="-285750">
              <a:buFont typeface="Wingdings" pitchFamily="2" charset="2"/>
              <a:buChar char="ü"/>
            </a:pPr>
            <a:r>
              <a:rPr lang="en-US" sz="2400" b="1" dirty="0" smtClean="0">
                <a:latin typeface="Times New Roman" panose="02020603050405020304" pitchFamily="18" charset="0"/>
                <a:cs typeface="Times New Roman" panose="02020603050405020304" pitchFamily="18" charset="0"/>
              </a:rPr>
              <a:t>Accessibility:</a:t>
            </a:r>
            <a:r>
              <a:rPr lang="en-US" sz="2400" dirty="0" smtClean="0">
                <a:latin typeface="Times New Roman" panose="02020603050405020304" pitchFamily="18" charset="0"/>
                <a:cs typeface="Times New Roman" panose="02020603050405020304" pitchFamily="18" charset="0"/>
              </a:rPr>
              <a:t> If you’re out of state or even out of the country when a money problem arises, you can log on instantly to online bank and take care of business, 24/7.</a:t>
            </a:r>
          </a:p>
          <a:p>
            <a:pPr marL="285750" indent="-285750">
              <a:buFont typeface="Wingdings" pitchFamily="2" charset="2"/>
              <a:buChar char="ü"/>
            </a:pPr>
            <a:r>
              <a:rPr lang="en-US" sz="2400" b="1" dirty="0" smtClean="0">
                <a:latin typeface="Times New Roman" panose="02020603050405020304" pitchFamily="18" charset="0"/>
                <a:cs typeface="Times New Roman" panose="02020603050405020304" pitchFamily="18" charset="0"/>
              </a:rPr>
              <a:t>Efficiency:</a:t>
            </a:r>
            <a:r>
              <a:rPr lang="en-US" sz="2400" dirty="0" smtClean="0">
                <a:latin typeface="Times New Roman" panose="02020603050405020304" pitchFamily="18" charset="0"/>
                <a:cs typeface="Times New Roman" panose="02020603050405020304" pitchFamily="18" charset="0"/>
              </a:rPr>
              <a:t> You can access and manage all of your bank accounts from secure site.</a:t>
            </a:r>
          </a:p>
          <a:p>
            <a:pPr marL="285750" indent="-285750">
              <a:buFont typeface="Wingdings" pitchFamily="2" charset="2"/>
              <a:buChar char="ü"/>
            </a:pPr>
            <a:r>
              <a:rPr lang="en-US" sz="2400" b="1" dirty="0" smtClean="0">
                <a:latin typeface="Times New Roman" panose="02020603050405020304" pitchFamily="18" charset="0"/>
                <a:cs typeface="Times New Roman" panose="02020603050405020304" pitchFamily="18" charset="0"/>
              </a:rPr>
              <a:t>Transaction speed: </a:t>
            </a:r>
            <a:r>
              <a:rPr lang="en-US" sz="2400" dirty="0" smtClean="0">
                <a:latin typeface="Times New Roman" panose="02020603050405020304" pitchFamily="18" charset="0"/>
                <a:cs typeface="Times New Roman" panose="02020603050405020304" pitchFamily="18" charset="0"/>
              </a:rPr>
              <a:t>Online bank sites generally execute and confirm transactions at or quicker than ATM processing speeds.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2202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0243" y="975735"/>
            <a:ext cx="6695091" cy="461665"/>
          </a:xfrm>
          <a:prstGeom prst="rect">
            <a:avLst/>
          </a:prstGeom>
          <a:noFill/>
        </p:spPr>
        <p:txBody>
          <a:bodyPr wrap="square" rtlCol="0">
            <a:sp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SYSTEM REQUREMENTS</a:t>
            </a:r>
            <a:endParaRPr lang="en-US" sz="2400"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84791" y="1681656"/>
            <a:ext cx="9740562" cy="3477875"/>
          </a:xfrm>
          <a:prstGeom prst="rect">
            <a:avLst/>
          </a:prstGeom>
          <a:noFill/>
        </p:spPr>
        <p:txBody>
          <a:bodyPr wrap="square" rtlCol="0">
            <a:spAutoFit/>
          </a:bodyPr>
          <a:lstStyle/>
          <a:p>
            <a:r>
              <a:rPr lang="en-US" sz="2000" dirty="0" smtClean="0">
                <a:latin typeface="Times New Roman" pitchFamily="18" charset="0"/>
                <a:cs typeface="Times New Roman" pitchFamily="18" charset="0"/>
              </a:rPr>
              <a:t>	Software </a:t>
            </a:r>
            <a:r>
              <a:rPr lang="en-US" sz="2000" dirty="0" smtClean="0">
                <a:latin typeface="Times New Roman" pitchFamily="18" charset="0"/>
                <a:cs typeface="Times New Roman" pitchFamily="18" charset="0"/>
              </a:rPr>
              <a:t>Requirements </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Operating </a:t>
            </a:r>
            <a:r>
              <a:rPr lang="en-US" sz="2000" dirty="0" smtClean="0">
                <a:latin typeface="Times New Roman" pitchFamily="18" charset="0"/>
                <a:cs typeface="Times New Roman" pitchFamily="18" charset="0"/>
              </a:rPr>
              <a:t>System	- Windows </a:t>
            </a:r>
          </a:p>
          <a:p>
            <a:r>
              <a:rPr lang="en-US" sz="2000" dirty="0" smtClean="0">
                <a:latin typeface="Times New Roman" pitchFamily="18" charset="0"/>
                <a:cs typeface="Times New Roman" pitchFamily="18" charset="0"/>
              </a:rPr>
              <a:t>		Programming </a:t>
            </a:r>
            <a:r>
              <a:rPr lang="en-US" sz="2000" dirty="0" smtClean="0">
                <a:latin typeface="Times New Roman" pitchFamily="18" charset="0"/>
                <a:cs typeface="Times New Roman" pitchFamily="18" charset="0"/>
              </a:rPr>
              <a:t>Language - Core Java</a:t>
            </a:r>
          </a:p>
          <a:p>
            <a:r>
              <a:rPr lang="en-US" sz="2000" dirty="0" smtClean="0">
                <a:latin typeface="Times New Roman" pitchFamily="18" charset="0"/>
                <a:cs typeface="Times New Roman" pitchFamily="18" charset="0"/>
              </a:rPr>
              <a:t>		IDE </a:t>
            </a:r>
            <a:r>
              <a:rPr lang="en-US" sz="2000" dirty="0" smtClean="0">
                <a:latin typeface="Times New Roman" pitchFamily="18" charset="0"/>
                <a:cs typeface="Times New Roman" pitchFamily="18" charset="0"/>
              </a:rPr>
              <a:t>- Eclipse J2EE</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Hardware </a:t>
            </a:r>
            <a:r>
              <a:rPr lang="en-IN" sz="2000" dirty="0" smtClean="0">
                <a:latin typeface="Times New Roman" pitchFamily="18" charset="0"/>
                <a:cs typeface="Times New Roman" pitchFamily="18" charset="0"/>
              </a:rPr>
              <a:t>Requirements :</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Processor </a:t>
            </a:r>
            <a:r>
              <a:rPr lang="en-IN" sz="2000" dirty="0" smtClean="0">
                <a:latin typeface="Times New Roman" pitchFamily="18" charset="0"/>
                <a:cs typeface="Times New Roman" pitchFamily="18" charset="0"/>
              </a:rPr>
              <a:t>- Intel i3 and above</a:t>
            </a:r>
          </a:p>
          <a:p>
            <a:r>
              <a:rPr lang="en-IN" sz="2000" dirty="0" smtClean="0">
                <a:latin typeface="Times New Roman" pitchFamily="18" charset="0"/>
                <a:cs typeface="Times New Roman" pitchFamily="18" charset="0"/>
              </a:rPr>
              <a:t>		Ram </a:t>
            </a:r>
            <a:r>
              <a:rPr lang="en-IN" sz="2000" dirty="0" smtClean="0">
                <a:latin typeface="Times New Roman" pitchFamily="18" charset="0"/>
                <a:cs typeface="Times New Roman" pitchFamily="18" charset="0"/>
              </a:rPr>
              <a:t>- 128 MB </a:t>
            </a:r>
          </a:p>
          <a:p>
            <a:r>
              <a:rPr lang="en-IN" sz="2000" dirty="0" smtClean="0">
                <a:latin typeface="Times New Roman" pitchFamily="18" charset="0"/>
                <a:cs typeface="Times New Roman" pitchFamily="18" charset="0"/>
              </a:rPr>
              <a:t>		Hard </a:t>
            </a:r>
            <a:r>
              <a:rPr lang="en-IN" sz="2000" dirty="0" smtClean="0">
                <a:latin typeface="Times New Roman" pitchFamily="18" charset="0"/>
                <a:cs typeface="Times New Roman" pitchFamily="18" charset="0"/>
              </a:rPr>
              <a:t>Disk - 50 GB</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2817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5353" y="536030"/>
            <a:ext cx="6022427"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PROJECT OUTPUT</a:t>
            </a:r>
            <a:endParaRPr lang="en-US" sz="2400" dirty="0">
              <a:latin typeface="Times New Roman" panose="02020603050405020304" pitchFamily="18" charset="0"/>
              <a:cs typeface="Times New Roman" panose="02020603050405020304" pitchFamily="18" charset="0"/>
            </a:endParaRPr>
          </a:p>
        </p:txBody>
      </p:sp>
      <p:pic>
        <p:nvPicPr>
          <p:cNvPr id="4" name="Picture 3" descr="Screenshot (378).png"/>
          <p:cNvPicPr>
            <a:picLocks noChangeAspect="1"/>
          </p:cNvPicPr>
          <p:nvPr/>
        </p:nvPicPr>
        <p:blipFill>
          <a:blip r:embed="rId2"/>
          <a:stretch>
            <a:fillRect/>
          </a:stretch>
        </p:blipFill>
        <p:spPr>
          <a:xfrm>
            <a:off x="1967696" y="1394538"/>
            <a:ext cx="8245032" cy="4363866"/>
          </a:xfrm>
          <a:prstGeom prst="rect">
            <a:avLst/>
          </a:prstGeom>
        </p:spPr>
      </p:pic>
    </p:spTree>
    <p:extLst>
      <p:ext uri="{BB962C8B-B14F-4D97-AF65-F5344CB8AC3E}">
        <p14:creationId xmlns:p14="http://schemas.microsoft.com/office/powerpoint/2010/main" xmlns="" val="1962299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79).png"/>
          <p:cNvPicPr>
            <a:picLocks noChangeAspect="1"/>
          </p:cNvPicPr>
          <p:nvPr/>
        </p:nvPicPr>
        <p:blipFill>
          <a:blip r:embed="rId2"/>
          <a:stretch>
            <a:fillRect/>
          </a:stretch>
        </p:blipFill>
        <p:spPr>
          <a:xfrm>
            <a:off x="1516283" y="879675"/>
            <a:ext cx="8673296" cy="4878729"/>
          </a:xfrm>
          <a:prstGeom prst="rect">
            <a:avLst/>
          </a:prstGeom>
        </p:spPr>
      </p:pic>
    </p:spTree>
    <p:extLst>
      <p:ext uri="{BB962C8B-B14F-4D97-AF65-F5344CB8AC3E}">
        <p14:creationId xmlns:p14="http://schemas.microsoft.com/office/powerpoint/2010/main" xmlns="" val="890246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81).png"/>
          <p:cNvPicPr>
            <a:picLocks noChangeAspect="1"/>
          </p:cNvPicPr>
          <p:nvPr/>
        </p:nvPicPr>
        <p:blipFill>
          <a:blip r:embed="rId2"/>
          <a:stretch>
            <a:fillRect/>
          </a:stretch>
        </p:blipFill>
        <p:spPr>
          <a:xfrm>
            <a:off x="1064870" y="698821"/>
            <a:ext cx="10085408" cy="5673042"/>
          </a:xfrm>
          <a:prstGeom prst="rect">
            <a:avLst/>
          </a:prstGeom>
        </p:spPr>
      </p:pic>
    </p:spTree>
    <p:extLst>
      <p:ext uri="{BB962C8B-B14F-4D97-AF65-F5344CB8AC3E}">
        <p14:creationId xmlns:p14="http://schemas.microsoft.com/office/powerpoint/2010/main" xmlns="" val="256202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301</TotalTime>
  <Words>201</Words>
  <Application>Microsoft Office PowerPoint</Application>
  <PresentationFormat>Custom</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Console Based Bank Management Application Using JAVA List</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NAYAN</dc:creator>
  <cp:lastModifiedBy>HP</cp:lastModifiedBy>
  <cp:revision>30</cp:revision>
  <dcterms:created xsi:type="dcterms:W3CDTF">2022-01-27T15:16:09Z</dcterms:created>
  <dcterms:modified xsi:type="dcterms:W3CDTF">2022-02-01T15:28:06Z</dcterms:modified>
</cp:coreProperties>
</file>