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70" r:id="rId4"/>
    <p:sldId id="264" r:id="rId5"/>
    <p:sldId id="269" r:id="rId6"/>
    <p:sldId id="266"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E5F0729A-CE71-CC54-2162-E98DC066CD13}"/>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6" name="Picture 13" descr="A picture containing sitting&#10;&#10;Description automatically generated">
            <a:extLst>
              <a:ext uri="{FF2B5EF4-FFF2-40B4-BE49-F238E27FC236}">
                <a16:creationId xmlns:a16="http://schemas.microsoft.com/office/drawing/2014/main" id="{B988AF8C-A1E4-15FD-582E-A476AF11C095}"/>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Date Placeholder 3">
            <a:extLst>
              <a:ext uri="{FF2B5EF4-FFF2-40B4-BE49-F238E27FC236}">
                <a16:creationId xmlns:a16="http://schemas.microsoft.com/office/drawing/2014/main" id="{62183C6C-8982-5A85-2E36-16701B7C3ACA}"/>
              </a:ext>
            </a:extLst>
          </p:cNvPr>
          <p:cNvSpPr txBox="1">
            <a:spLocks noGrp="1"/>
          </p:cNvSpPr>
          <p:nvPr>
            <p:ph type="dt" sz="half" idx="7"/>
          </p:nvPr>
        </p:nvSpPr>
        <p:spPr>
          <a:xfrm>
            <a:off x="458690" y="6416673"/>
            <a:ext cx="2743200" cy="365129"/>
          </a:xfrm>
        </p:spPr>
        <p:txBody>
          <a:bodyPr/>
          <a:lstStyle>
            <a:lvl1pPr>
              <a:defRPr/>
            </a:lvl1pPr>
          </a:lstStyle>
          <a:p>
            <a:pPr lvl="0"/>
            <a:fld id="{B234F8C9-5032-4EA6-B812-C69AF3011E57}" type="datetime1">
              <a:rPr lang="en-US"/>
              <a:pPr lvl="0"/>
              <a:t>9/29/2023</a:t>
            </a:fld>
            <a:endParaRPr lang="en-US"/>
          </a:p>
        </p:txBody>
      </p:sp>
      <p:sp>
        <p:nvSpPr>
          <p:cNvPr id="3" name="Footer Placeholder 4">
            <a:extLst>
              <a:ext uri="{FF2B5EF4-FFF2-40B4-BE49-F238E27FC236}">
                <a16:creationId xmlns:a16="http://schemas.microsoft.com/office/drawing/2014/main" id="{50426373-C2DD-18D6-99B7-EAC306F4048B}"/>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72C903B6-9441-7837-7412-C8D279009F26}"/>
              </a:ext>
            </a:extLst>
          </p:cNvPr>
          <p:cNvSpPr txBox="1">
            <a:spLocks noGrp="1"/>
          </p:cNvSpPr>
          <p:nvPr>
            <p:ph type="sldNum" sz="quarter" idx="8"/>
          </p:nvPr>
        </p:nvSpPr>
        <p:spPr>
          <a:xfrm>
            <a:off x="8990106" y="6416673"/>
            <a:ext cx="2743200" cy="365129"/>
          </a:xfrm>
        </p:spPr>
        <p:txBody>
          <a:bodyPr/>
          <a:lstStyle>
            <a:lvl1pPr>
              <a:defRPr/>
            </a:lvl1pPr>
          </a:lstStyle>
          <a:p>
            <a:pPr lvl="0"/>
            <a:fld id="{C708E7B7-82F5-464B-9A49-C6799A9F225D}" type="slidenum">
              <a:t>‹#›</a:t>
            </a:fld>
            <a:endParaRPr lang="en-US"/>
          </a:p>
        </p:txBody>
      </p:sp>
    </p:spTree>
    <p:extLst>
      <p:ext uri="{BB962C8B-B14F-4D97-AF65-F5344CB8AC3E}">
        <p14:creationId xmlns:p14="http://schemas.microsoft.com/office/powerpoint/2010/main" val="28346447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9B61D30A-A0BE-4699-B290-D015B0350540}"/>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6" name="Picture 13" descr="A picture containing sitting&#10;&#10;Description automatically generated">
            <a:extLst>
              <a:ext uri="{FF2B5EF4-FFF2-40B4-BE49-F238E27FC236}">
                <a16:creationId xmlns:a16="http://schemas.microsoft.com/office/drawing/2014/main" id="{2FF625C4-E88E-9948-B767-169AB154AEAD}"/>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Date Placeholder 3">
            <a:extLst>
              <a:ext uri="{FF2B5EF4-FFF2-40B4-BE49-F238E27FC236}">
                <a16:creationId xmlns:a16="http://schemas.microsoft.com/office/drawing/2014/main" id="{DE19C85E-D495-C859-6410-79553ADD1BB0}"/>
              </a:ext>
            </a:extLst>
          </p:cNvPr>
          <p:cNvSpPr txBox="1">
            <a:spLocks noGrp="1"/>
          </p:cNvSpPr>
          <p:nvPr>
            <p:ph type="dt" sz="half" idx="7"/>
          </p:nvPr>
        </p:nvSpPr>
        <p:spPr>
          <a:xfrm>
            <a:off x="458690" y="6416673"/>
            <a:ext cx="2743200" cy="365129"/>
          </a:xfrm>
        </p:spPr>
        <p:txBody>
          <a:bodyPr/>
          <a:lstStyle>
            <a:lvl1pPr>
              <a:defRPr/>
            </a:lvl1pPr>
          </a:lstStyle>
          <a:p>
            <a:pPr lvl="0"/>
            <a:fld id="{EF3DBD88-8C46-4415-B571-4F81CF4E6955}" type="datetime1">
              <a:rPr lang="en-US"/>
              <a:pPr lvl="0"/>
              <a:t>9/29/2023</a:t>
            </a:fld>
            <a:endParaRPr lang="en-US"/>
          </a:p>
        </p:txBody>
      </p:sp>
      <p:sp>
        <p:nvSpPr>
          <p:cNvPr id="3" name="Footer Placeholder 4">
            <a:extLst>
              <a:ext uri="{FF2B5EF4-FFF2-40B4-BE49-F238E27FC236}">
                <a16:creationId xmlns:a16="http://schemas.microsoft.com/office/drawing/2014/main" id="{5AE52829-1E0E-513F-FEB5-4370A73873AA}"/>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4E69A917-8EA5-0388-929C-9C2AA6F69CE6}"/>
              </a:ext>
            </a:extLst>
          </p:cNvPr>
          <p:cNvSpPr txBox="1">
            <a:spLocks noGrp="1"/>
          </p:cNvSpPr>
          <p:nvPr>
            <p:ph type="sldNum" sz="quarter" idx="8"/>
          </p:nvPr>
        </p:nvSpPr>
        <p:spPr>
          <a:xfrm>
            <a:off x="8990106" y="6416673"/>
            <a:ext cx="2743200" cy="365129"/>
          </a:xfrm>
        </p:spPr>
        <p:txBody>
          <a:bodyPr/>
          <a:lstStyle>
            <a:lvl1pPr>
              <a:defRPr/>
            </a:lvl1pPr>
          </a:lstStyle>
          <a:p>
            <a:pPr lvl="0"/>
            <a:fld id="{F6227795-9459-423F-B15B-F9514978A1FA}" type="slidenum">
              <a:t>‹#›</a:t>
            </a:fld>
            <a:endParaRPr lang="en-US"/>
          </a:p>
        </p:txBody>
      </p:sp>
    </p:spTree>
    <p:extLst>
      <p:ext uri="{BB962C8B-B14F-4D97-AF65-F5344CB8AC3E}">
        <p14:creationId xmlns:p14="http://schemas.microsoft.com/office/powerpoint/2010/main" val="353642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5712F123-2A8E-4EF3-5141-CFAC5DF8D5A6}"/>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6" name="Picture 13" descr="A picture containing sitting&#10;&#10;Description automatically generated">
            <a:extLst>
              <a:ext uri="{FF2B5EF4-FFF2-40B4-BE49-F238E27FC236}">
                <a16:creationId xmlns:a16="http://schemas.microsoft.com/office/drawing/2014/main" id="{2FAF2B41-5592-AFB7-88BF-13A54EE6E63D}"/>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Date Placeholder 3">
            <a:extLst>
              <a:ext uri="{FF2B5EF4-FFF2-40B4-BE49-F238E27FC236}">
                <a16:creationId xmlns:a16="http://schemas.microsoft.com/office/drawing/2014/main" id="{46F2661D-BE56-AB35-C868-BC1F4B951031}"/>
              </a:ext>
            </a:extLst>
          </p:cNvPr>
          <p:cNvSpPr txBox="1">
            <a:spLocks noGrp="1"/>
          </p:cNvSpPr>
          <p:nvPr>
            <p:ph type="dt" sz="half" idx="7"/>
          </p:nvPr>
        </p:nvSpPr>
        <p:spPr>
          <a:xfrm>
            <a:off x="458690" y="6416673"/>
            <a:ext cx="2743200" cy="365129"/>
          </a:xfrm>
        </p:spPr>
        <p:txBody>
          <a:bodyPr/>
          <a:lstStyle>
            <a:lvl1pPr>
              <a:defRPr/>
            </a:lvl1pPr>
          </a:lstStyle>
          <a:p>
            <a:pPr lvl="0"/>
            <a:fld id="{943C3211-DB46-4BF2-8C35-58D2CFE07C28}" type="datetime1">
              <a:rPr lang="en-US"/>
              <a:pPr lvl="0"/>
              <a:t>9/29/2023</a:t>
            </a:fld>
            <a:endParaRPr lang="en-US"/>
          </a:p>
        </p:txBody>
      </p:sp>
      <p:sp>
        <p:nvSpPr>
          <p:cNvPr id="3" name="Footer Placeholder 4">
            <a:extLst>
              <a:ext uri="{FF2B5EF4-FFF2-40B4-BE49-F238E27FC236}">
                <a16:creationId xmlns:a16="http://schemas.microsoft.com/office/drawing/2014/main" id="{6AFD1154-98FC-F15C-82D1-A2E55689B3E9}"/>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1860A1D2-72B5-1478-69EF-F55793538588}"/>
              </a:ext>
            </a:extLst>
          </p:cNvPr>
          <p:cNvSpPr txBox="1">
            <a:spLocks noGrp="1"/>
          </p:cNvSpPr>
          <p:nvPr>
            <p:ph type="sldNum" sz="quarter" idx="8"/>
          </p:nvPr>
        </p:nvSpPr>
        <p:spPr>
          <a:xfrm>
            <a:off x="8990106" y="6416673"/>
            <a:ext cx="2743200" cy="365129"/>
          </a:xfrm>
        </p:spPr>
        <p:txBody>
          <a:bodyPr/>
          <a:lstStyle>
            <a:lvl1pPr>
              <a:defRPr/>
            </a:lvl1pPr>
          </a:lstStyle>
          <a:p>
            <a:pPr lvl="0"/>
            <a:fld id="{274F2C82-1F49-4C43-8443-4A42F2A6B992}" type="slidenum">
              <a:t>‹#›</a:t>
            </a:fld>
            <a:endParaRPr lang="en-US"/>
          </a:p>
        </p:txBody>
      </p:sp>
    </p:spTree>
    <p:extLst>
      <p:ext uri="{BB962C8B-B14F-4D97-AF65-F5344CB8AC3E}">
        <p14:creationId xmlns:p14="http://schemas.microsoft.com/office/powerpoint/2010/main" val="363454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7E21E605-02D1-3963-BB43-7C9AE4BB40F1}"/>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6" name="Picture 13" descr="A picture containing sitting&#10;&#10;Description automatically generated">
            <a:extLst>
              <a:ext uri="{FF2B5EF4-FFF2-40B4-BE49-F238E27FC236}">
                <a16:creationId xmlns:a16="http://schemas.microsoft.com/office/drawing/2014/main" id="{B3EA60D7-52E9-AD01-8373-8FF608AEDB62}"/>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Date Placeholder 3">
            <a:extLst>
              <a:ext uri="{FF2B5EF4-FFF2-40B4-BE49-F238E27FC236}">
                <a16:creationId xmlns:a16="http://schemas.microsoft.com/office/drawing/2014/main" id="{8DEE7FEF-358F-A264-3B11-0D39840BD7D0}"/>
              </a:ext>
            </a:extLst>
          </p:cNvPr>
          <p:cNvSpPr txBox="1">
            <a:spLocks noGrp="1"/>
          </p:cNvSpPr>
          <p:nvPr>
            <p:ph type="dt" sz="half" idx="7"/>
          </p:nvPr>
        </p:nvSpPr>
        <p:spPr>
          <a:xfrm>
            <a:off x="458690" y="6416673"/>
            <a:ext cx="2743200" cy="365129"/>
          </a:xfrm>
        </p:spPr>
        <p:txBody>
          <a:bodyPr/>
          <a:lstStyle>
            <a:lvl1pPr>
              <a:defRPr/>
            </a:lvl1pPr>
          </a:lstStyle>
          <a:p>
            <a:pPr lvl="0"/>
            <a:fld id="{DC3CB1E5-2F9D-49AC-9A9C-1910835C2179}" type="datetime1">
              <a:rPr lang="en-US"/>
              <a:pPr lvl="0"/>
              <a:t>9/29/2023</a:t>
            </a:fld>
            <a:endParaRPr lang="en-US"/>
          </a:p>
        </p:txBody>
      </p:sp>
      <p:sp>
        <p:nvSpPr>
          <p:cNvPr id="3" name="Footer Placeholder 4">
            <a:extLst>
              <a:ext uri="{FF2B5EF4-FFF2-40B4-BE49-F238E27FC236}">
                <a16:creationId xmlns:a16="http://schemas.microsoft.com/office/drawing/2014/main" id="{3B335624-89F8-0F98-7EF5-5CD7425787F3}"/>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354CE072-C2C2-2EF5-D664-BC0F67860F6D}"/>
              </a:ext>
            </a:extLst>
          </p:cNvPr>
          <p:cNvSpPr txBox="1">
            <a:spLocks noGrp="1"/>
          </p:cNvSpPr>
          <p:nvPr>
            <p:ph type="sldNum" sz="quarter" idx="8"/>
          </p:nvPr>
        </p:nvSpPr>
        <p:spPr>
          <a:xfrm>
            <a:off x="8990106" y="6416673"/>
            <a:ext cx="2743200" cy="365129"/>
          </a:xfrm>
        </p:spPr>
        <p:txBody>
          <a:bodyPr/>
          <a:lstStyle>
            <a:lvl1pPr>
              <a:defRPr/>
            </a:lvl1pPr>
          </a:lstStyle>
          <a:p>
            <a:pPr lvl="0"/>
            <a:fld id="{3CE3D9E3-8CF0-4768-8E26-5C33B71B590C}" type="slidenum">
              <a:t>‹#›</a:t>
            </a:fld>
            <a:endParaRPr lang="en-US"/>
          </a:p>
        </p:txBody>
      </p:sp>
    </p:spTree>
    <p:extLst>
      <p:ext uri="{BB962C8B-B14F-4D97-AF65-F5344CB8AC3E}">
        <p14:creationId xmlns:p14="http://schemas.microsoft.com/office/powerpoint/2010/main" val="40842760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D9F14CFB-7092-42B1-787E-A375C12B7BD7}"/>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6" name="Picture 13" descr="A picture containing sitting&#10;&#10;Description automatically generated">
            <a:extLst>
              <a:ext uri="{FF2B5EF4-FFF2-40B4-BE49-F238E27FC236}">
                <a16:creationId xmlns:a16="http://schemas.microsoft.com/office/drawing/2014/main" id="{CC24D1DA-C5FF-5BF0-97D2-CCFC9DF9F428}"/>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Date Placeholder 3">
            <a:extLst>
              <a:ext uri="{FF2B5EF4-FFF2-40B4-BE49-F238E27FC236}">
                <a16:creationId xmlns:a16="http://schemas.microsoft.com/office/drawing/2014/main" id="{4BBFF692-42FC-A48C-1D75-7F181823E9AF}"/>
              </a:ext>
            </a:extLst>
          </p:cNvPr>
          <p:cNvSpPr txBox="1">
            <a:spLocks noGrp="1"/>
          </p:cNvSpPr>
          <p:nvPr>
            <p:ph type="dt" sz="half" idx="7"/>
          </p:nvPr>
        </p:nvSpPr>
        <p:spPr>
          <a:xfrm>
            <a:off x="458690" y="6416673"/>
            <a:ext cx="2743200" cy="365129"/>
          </a:xfrm>
        </p:spPr>
        <p:txBody>
          <a:bodyPr/>
          <a:lstStyle>
            <a:lvl1pPr>
              <a:defRPr/>
            </a:lvl1pPr>
          </a:lstStyle>
          <a:p>
            <a:pPr lvl="0"/>
            <a:fld id="{6938F958-5701-4B3C-92D5-1FC9D7D08F14}" type="datetime1">
              <a:rPr lang="en-US"/>
              <a:pPr lvl="0"/>
              <a:t>9/29/2023</a:t>
            </a:fld>
            <a:endParaRPr lang="en-US"/>
          </a:p>
        </p:txBody>
      </p:sp>
      <p:sp>
        <p:nvSpPr>
          <p:cNvPr id="3" name="Footer Placeholder 4">
            <a:extLst>
              <a:ext uri="{FF2B5EF4-FFF2-40B4-BE49-F238E27FC236}">
                <a16:creationId xmlns:a16="http://schemas.microsoft.com/office/drawing/2014/main" id="{49E493EF-2332-62B8-4EFE-2B74F68C4E7D}"/>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8A18880D-0545-E836-D6CE-9E5EFBD287BE}"/>
              </a:ext>
            </a:extLst>
          </p:cNvPr>
          <p:cNvSpPr txBox="1">
            <a:spLocks noGrp="1"/>
          </p:cNvSpPr>
          <p:nvPr>
            <p:ph type="sldNum" sz="quarter" idx="8"/>
          </p:nvPr>
        </p:nvSpPr>
        <p:spPr>
          <a:xfrm>
            <a:off x="8990106" y="6416673"/>
            <a:ext cx="2743200" cy="365129"/>
          </a:xfrm>
        </p:spPr>
        <p:txBody>
          <a:bodyPr/>
          <a:lstStyle>
            <a:lvl1pPr>
              <a:defRPr/>
            </a:lvl1pPr>
          </a:lstStyle>
          <a:p>
            <a:pPr lvl="0"/>
            <a:fld id="{0863359D-A68D-4594-946E-C771674894A3}" type="slidenum">
              <a:t>‹#›</a:t>
            </a:fld>
            <a:endParaRPr lang="en-US"/>
          </a:p>
        </p:txBody>
      </p:sp>
    </p:spTree>
    <p:extLst>
      <p:ext uri="{BB962C8B-B14F-4D97-AF65-F5344CB8AC3E}">
        <p14:creationId xmlns:p14="http://schemas.microsoft.com/office/powerpoint/2010/main" val="116006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E1B0403E-C756-5117-4A02-67EDC933EC44}"/>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7" name="Picture 13" descr="A picture containing sitting&#10;&#10;Description automatically generated">
            <a:extLst>
              <a:ext uri="{FF2B5EF4-FFF2-40B4-BE49-F238E27FC236}">
                <a16:creationId xmlns:a16="http://schemas.microsoft.com/office/drawing/2014/main" id="{C4C9A3B8-0B4C-E052-FCF0-A9DECBC56D61}"/>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Content Placeholder 3">
            <a:extLst>
              <a:ext uri="{FF2B5EF4-FFF2-40B4-BE49-F238E27FC236}">
                <a16:creationId xmlns:a16="http://schemas.microsoft.com/office/drawing/2014/main" id="{1555531C-20DF-A526-9506-244C7B49BAC0}"/>
              </a:ext>
            </a:extLst>
          </p:cNvPr>
          <p:cNvSpPr txBox="1">
            <a:spLocks noGrp="1"/>
          </p:cNvSpPr>
          <p:nvPr>
            <p:ph idx="1"/>
          </p:nvPr>
        </p:nvSpPr>
        <p:spPr>
          <a:xfrm>
            <a:off x="6172200" y="1825627"/>
            <a:ext cx="5561106"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4">
            <a:extLst>
              <a:ext uri="{FF2B5EF4-FFF2-40B4-BE49-F238E27FC236}">
                <a16:creationId xmlns:a16="http://schemas.microsoft.com/office/drawing/2014/main" id="{D7DB8980-DF7F-6754-6C9D-C8E02A40A408}"/>
              </a:ext>
            </a:extLst>
          </p:cNvPr>
          <p:cNvSpPr txBox="1">
            <a:spLocks noGrp="1"/>
          </p:cNvSpPr>
          <p:nvPr>
            <p:ph type="dt" sz="half" idx="7"/>
          </p:nvPr>
        </p:nvSpPr>
        <p:spPr>
          <a:xfrm>
            <a:off x="458690" y="6416673"/>
            <a:ext cx="2743200" cy="365129"/>
          </a:xfrm>
        </p:spPr>
        <p:txBody>
          <a:bodyPr/>
          <a:lstStyle>
            <a:lvl1pPr>
              <a:defRPr/>
            </a:lvl1pPr>
          </a:lstStyle>
          <a:p>
            <a:pPr lvl="0"/>
            <a:fld id="{15E19BD2-3992-459E-B5ED-418536F592DC}" type="datetime1">
              <a:rPr lang="en-US"/>
              <a:pPr lvl="0"/>
              <a:t>9/29/2023</a:t>
            </a:fld>
            <a:endParaRPr lang="en-US"/>
          </a:p>
        </p:txBody>
      </p:sp>
      <p:sp>
        <p:nvSpPr>
          <p:cNvPr id="4" name="Footer Placeholder 5">
            <a:extLst>
              <a:ext uri="{FF2B5EF4-FFF2-40B4-BE49-F238E27FC236}">
                <a16:creationId xmlns:a16="http://schemas.microsoft.com/office/drawing/2014/main" id="{CE3D3ECE-CD05-D5E9-EA4B-9B5B041C00FA}"/>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5" name="Slide Number Placeholder 6">
            <a:extLst>
              <a:ext uri="{FF2B5EF4-FFF2-40B4-BE49-F238E27FC236}">
                <a16:creationId xmlns:a16="http://schemas.microsoft.com/office/drawing/2014/main" id="{83A616E4-2EB0-8178-BAF2-9DD8B76C1F90}"/>
              </a:ext>
            </a:extLst>
          </p:cNvPr>
          <p:cNvSpPr txBox="1">
            <a:spLocks noGrp="1"/>
          </p:cNvSpPr>
          <p:nvPr>
            <p:ph type="sldNum" sz="quarter" idx="8"/>
          </p:nvPr>
        </p:nvSpPr>
        <p:spPr>
          <a:xfrm>
            <a:off x="8990106" y="6416673"/>
            <a:ext cx="2743200" cy="365129"/>
          </a:xfrm>
        </p:spPr>
        <p:txBody>
          <a:bodyPr/>
          <a:lstStyle>
            <a:lvl1pPr>
              <a:defRPr/>
            </a:lvl1pPr>
          </a:lstStyle>
          <a:p>
            <a:pPr lvl="0"/>
            <a:fld id="{14DDE833-8929-452F-B8DC-D98761932CE4}" type="slidenum">
              <a:t>‹#›</a:t>
            </a:fld>
            <a:endParaRPr lang="en-US"/>
          </a:p>
        </p:txBody>
      </p:sp>
    </p:spTree>
    <p:extLst>
      <p:ext uri="{BB962C8B-B14F-4D97-AF65-F5344CB8AC3E}">
        <p14:creationId xmlns:p14="http://schemas.microsoft.com/office/powerpoint/2010/main" val="201762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Rectangle 11">
            <a:extLst>
              <a:ext uri="{FF2B5EF4-FFF2-40B4-BE49-F238E27FC236}">
                <a16:creationId xmlns:a16="http://schemas.microsoft.com/office/drawing/2014/main" id="{8D26E603-2216-81B4-E6D6-C493977D7934}"/>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9" name="Picture 13" descr="A picture containing sitting&#10;&#10;Description automatically generated">
            <a:extLst>
              <a:ext uri="{FF2B5EF4-FFF2-40B4-BE49-F238E27FC236}">
                <a16:creationId xmlns:a16="http://schemas.microsoft.com/office/drawing/2014/main" id="{277EC4EC-6E5F-DC8B-5B7B-B56AF04883C6}"/>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Content Placeholder 3">
            <a:extLst>
              <a:ext uri="{FF2B5EF4-FFF2-40B4-BE49-F238E27FC236}">
                <a16:creationId xmlns:a16="http://schemas.microsoft.com/office/drawing/2014/main" id="{ECADE726-F006-FB2A-AAC9-3F7917A6B100}"/>
              </a:ext>
            </a:extLst>
          </p:cNvPr>
          <p:cNvSpPr txBox="1">
            <a:spLocks noGrp="1"/>
          </p:cNvSpPr>
          <p:nvPr>
            <p:ph idx="2"/>
          </p:nvPr>
        </p:nvSpPr>
        <p:spPr>
          <a:xfrm>
            <a:off x="465255" y="2667003"/>
            <a:ext cx="5532321" cy="352266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4">
            <a:extLst>
              <a:ext uri="{FF2B5EF4-FFF2-40B4-BE49-F238E27FC236}">
                <a16:creationId xmlns:a16="http://schemas.microsoft.com/office/drawing/2014/main" id="{FB44AE18-3695-1883-E689-970B6C93E145}"/>
              </a:ext>
            </a:extLst>
          </p:cNvPr>
          <p:cNvSpPr txBox="1">
            <a:spLocks noGrp="1"/>
          </p:cNvSpPr>
          <p:nvPr>
            <p:ph type="body" idx="1"/>
          </p:nvPr>
        </p:nvSpPr>
        <p:spPr>
          <a:xfrm>
            <a:off x="6172200" y="1752603"/>
            <a:ext cx="5561106" cy="823910"/>
          </a:xfrm>
        </p:spPr>
        <p:txBody>
          <a:bodyPr anchor="b"/>
          <a:lstStyle>
            <a:lvl1pPr marL="0" indent="0">
              <a:buNone/>
              <a:defRPr sz="2400" i="1"/>
            </a:lvl1pPr>
          </a:lstStyle>
          <a:p>
            <a:pPr lvl="0"/>
            <a:r>
              <a:rPr lang="en-US"/>
              <a:t>Click to edit Master text styles</a:t>
            </a:r>
          </a:p>
        </p:txBody>
      </p:sp>
      <p:sp>
        <p:nvSpPr>
          <p:cNvPr id="4" name="Content Placeholder 5">
            <a:extLst>
              <a:ext uri="{FF2B5EF4-FFF2-40B4-BE49-F238E27FC236}">
                <a16:creationId xmlns:a16="http://schemas.microsoft.com/office/drawing/2014/main" id="{0E6FAFD6-02D9-C7B8-88A3-2BA0D1DF2D33}"/>
              </a:ext>
            </a:extLst>
          </p:cNvPr>
          <p:cNvSpPr txBox="1">
            <a:spLocks noGrp="1"/>
          </p:cNvSpPr>
          <p:nvPr>
            <p:ph idx="4"/>
          </p:nvPr>
        </p:nvSpPr>
        <p:spPr>
          <a:xfrm>
            <a:off x="6172200" y="2667003"/>
            <a:ext cx="5561106" cy="352266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E504B4A7-1035-16E4-47A4-D27FFDB669E1}"/>
              </a:ext>
            </a:extLst>
          </p:cNvPr>
          <p:cNvSpPr txBox="1">
            <a:spLocks noGrp="1"/>
          </p:cNvSpPr>
          <p:nvPr>
            <p:ph type="dt" sz="half" idx="7"/>
          </p:nvPr>
        </p:nvSpPr>
        <p:spPr>
          <a:xfrm>
            <a:off x="458690" y="6416673"/>
            <a:ext cx="2743200" cy="365129"/>
          </a:xfrm>
        </p:spPr>
        <p:txBody>
          <a:bodyPr/>
          <a:lstStyle>
            <a:lvl1pPr>
              <a:defRPr/>
            </a:lvl1pPr>
          </a:lstStyle>
          <a:p>
            <a:pPr lvl="0"/>
            <a:fld id="{5015BB6C-E206-4A7A-9DD6-31CC2493B842}" type="datetime1">
              <a:rPr lang="en-US"/>
              <a:pPr lvl="0"/>
              <a:t>9/29/2023</a:t>
            </a:fld>
            <a:endParaRPr lang="en-US"/>
          </a:p>
        </p:txBody>
      </p:sp>
      <p:sp>
        <p:nvSpPr>
          <p:cNvPr id="6" name="Footer Placeholder 7">
            <a:extLst>
              <a:ext uri="{FF2B5EF4-FFF2-40B4-BE49-F238E27FC236}">
                <a16:creationId xmlns:a16="http://schemas.microsoft.com/office/drawing/2014/main" id="{CB6B6418-DD0E-9E76-67BF-34E2E44FAFEB}"/>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7" name="Slide Number Placeholder 8">
            <a:extLst>
              <a:ext uri="{FF2B5EF4-FFF2-40B4-BE49-F238E27FC236}">
                <a16:creationId xmlns:a16="http://schemas.microsoft.com/office/drawing/2014/main" id="{C0F7E5D2-A41E-33B6-094C-30BC54F9194B}"/>
              </a:ext>
            </a:extLst>
          </p:cNvPr>
          <p:cNvSpPr txBox="1">
            <a:spLocks noGrp="1"/>
          </p:cNvSpPr>
          <p:nvPr>
            <p:ph type="sldNum" sz="quarter" idx="8"/>
          </p:nvPr>
        </p:nvSpPr>
        <p:spPr>
          <a:xfrm>
            <a:off x="8990106" y="6416673"/>
            <a:ext cx="2743200" cy="365129"/>
          </a:xfrm>
        </p:spPr>
        <p:txBody>
          <a:bodyPr/>
          <a:lstStyle>
            <a:lvl1pPr>
              <a:defRPr/>
            </a:lvl1pPr>
          </a:lstStyle>
          <a:p>
            <a:pPr lvl="0"/>
            <a:fld id="{336CF013-3114-4A8D-8457-A39745025565}" type="slidenum">
              <a:t>‹#›</a:t>
            </a:fld>
            <a:endParaRPr lang="en-US"/>
          </a:p>
        </p:txBody>
      </p:sp>
    </p:spTree>
    <p:extLst>
      <p:ext uri="{BB962C8B-B14F-4D97-AF65-F5344CB8AC3E}">
        <p14:creationId xmlns:p14="http://schemas.microsoft.com/office/powerpoint/2010/main" val="341611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5D1B589B-ADF8-E568-C297-5DC24F697ED4}"/>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5" name="Picture 13" descr="A picture containing sitting&#10;&#10;Description automatically generated">
            <a:extLst>
              <a:ext uri="{FF2B5EF4-FFF2-40B4-BE49-F238E27FC236}">
                <a16:creationId xmlns:a16="http://schemas.microsoft.com/office/drawing/2014/main" id="{B84BF8E4-FF17-BE2C-3303-B8A38157086B}"/>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Footer Placeholder 3">
            <a:extLst>
              <a:ext uri="{FF2B5EF4-FFF2-40B4-BE49-F238E27FC236}">
                <a16:creationId xmlns:a16="http://schemas.microsoft.com/office/drawing/2014/main" id="{693F8321-342E-54EA-F7DD-BE18CD82810A}"/>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3" name="Slide Number Placeholder 4">
            <a:extLst>
              <a:ext uri="{FF2B5EF4-FFF2-40B4-BE49-F238E27FC236}">
                <a16:creationId xmlns:a16="http://schemas.microsoft.com/office/drawing/2014/main" id="{4BCA4764-A1D8-A4C4-AC13-D83F77995444}"/>
              </a:ext>
            </a:extLst>
          </p:cNvPr>
          <p:cNvSpPr txBox="1">
            <a:spLocks noGrp="1"/>
          </p:cNvSpPr>
          <p:nvPr>
            <p:ph type="sldNum" sz="quarter" idx="8"/>
          </p:nvPr>
        </p:nvSpPr>
        <p:spPr>
          <a:xfrm>
            <a:off x="8990106" y="6416673"/>
            <a:ext cx="2743200" cy="365129"/>
          </a:xfrm>
        </p:spPr>
        <p:txBody>
          <a:bodyPr/>
          <a:lstStyle>
            <a:lvl1pPr>
              <a:defRPr/>
            </a:lvl1pPr>
          </a:lstStyle>
          <a:p>
            <a:pPr lvl="0"/>
            <a:fld id="{4FD61848-2741-4554-9CF6-F115C756244E}" type="slidenum">
              <a:t>‹#›</a:t>
            </a:fld>
            <a:endParaRPr lang="en-US"/>
          </a:p>
        </p:txBody>
      </p:sp>
    </p:spTree>
    <p:extLst>
      <p:ext uri="{BB962C8B-B14F-4D97-AF65-F5344CB8AC3E}">
        <p14:creationId xmlns:p14="http://schemas.microsoft.com/office/powerpoint/2010/main" val="7444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CA19F677-B348-E594-4C1C-0FC6A4B010A0}"/>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4" name="Picture 13" descr="A picture containing sitting&#10;&#10;Description automatically generated">
            <a:extLst>
              <a:ext uri="{FF2B5EF4-FFF2-40B4-BE49-F238E27FC236}">
                <a16:creationId xmlns:a16="http://schemas.microsoft.com/office/drawing/2014/main" id="{B5BE3512-38A2-944C-B71B-3D3AF4D96487}"/>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Slide Number Placeholder 3">
            <a:extLst>
              <a:ext uri="{FF2B5EF4-FFF2-40B4-BE49-F238E27FC236}">
                <a16:creationId xmlns:a16="http://schemas.microsoft.com/office/drawing/2014/main" id="{E7EFE2A1-F116-1331-48A7-4AEE0C063753}"/>
              </a:ext>
            </a:extLst>
          </p:cNvPr>
          <p:cNvSpPr txBox="1">
            <a:spLocks noGrp="1"/>
          </p:cNvSpPr>
          <p:nvPr>
            <p:ph type="sldNum" sz="quarter" idx="8"/>
          </p:nvPr>
        </p:nvSpPr>
        <p:spPr>
          <a:xfrm>
            <a:off x="8990106" y="6416673"/>
            <a:ext cx="2743200" cy="365129"/>
          </a:xfrm>
        </p:spPr>
        <p:txBody>
          <a:bodyPr/>
          <a:lstStyle>
            <a:lvl1pPr>
              <a:defRPr/>
            </a:lvl1pPr>
          </a:lstStyle>
          <a:p>
            <a:pPr lvl="0"/>
            <a:fld id="{090219F0-B555-45BD-8574-D6107DD9C64C}" type="slidenum">
              <a:t>‹#›</a:t>
            </a:fld>
            <a:endParaRPr lang="en-US"/>
          </a:p>
        </p:txBody>
      </p:sp>
    </p:spTree>
    <p:extLst>
      <p:ext uri="{BB962C8B-B14F-4D97-AF65-F5344CB8AC3E}">
        <p14:creationId xmlns:p14="http://schemas.microsoft.com/office/powerpoint/2010/main" val="380954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22C0DD23-74C0-9B33-8CED-CF019610B30D}"/>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7" name="Picture 13" descr="A picture containing sitting&#10;&#10;Description automatically generated">
            <a:extLst>
              <a:ext uri="{FF2B5EF4-FFF2-40B4-BE49-F238E27FC236}">
                <a16:creationId xmlns:a16="http://schemas.microsoft.com/office/drawing/2014/main" id="{0E545681-4451-711B-B631-F60F9EBF40F0}"/>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Text Placeholder 3">
            <a:extLst>
              <a:ext uri="{FF2B5EF4-FFF2-40B4-BE49-F238E27FC236}">
                <a16:creationId xmlns:a16="http://schemas.microsoft.com/office/drawing/2014/main" id="{85650DB1-824F-9E2C-C576-060D1D5714F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3" name="Date Placeholder 4">
            <a:extLst>
              <a:ext uri="{FF2B5EF4-FFF2-40B4-BE49-F238E27FC236}">
                <a16:creationId xmlns:a16="http://schemas.microsoft.com/office/drawing/2014/main" id="{BFC83F15-651A-DA65-BB56-7EC60D1E2A3F}"/>
              </a:ext>
            </a:extLst>
          </p:cNvPr>
          <p:cNvSpPr txBox="1">
            <a:spLocks noGrp="1"/>
          </p:cNvSpPr>
          <p:nvPr>
            <p:ph type="dt" sz="half" idx="7"/>
          </p:nvPr>
        </p:nvSpPr>
        <p:spPr>
          <a:xfrm>
            <a:off x="458690" y="6416673"/>
            <a:ext cx="2743200" cy="365129"/>
          </a:xfrm>
        </p:spPr>
        <p:txBody>
          <a:bodyPr/>
          <a:lstStyle>
            <a:lvl1pPr>
              <a:defRPr/>
            </a:lvl1pPr>
          </a:lstStyle>
          <a:p>
            <a:pPr lvl="0"/>
            <a:fld id="{251FDB45-CB7F-4FAE-AE22-3D0266395496}" type="datetime1">
              <a:rPr lang="en-US"/>
              <a:pPr lvl="0"/>
              <a:t>9/29/2023</a:t>
            </a:fld>
            <a:endParaRPr lang="en-US"/>
          </a:p>
        </p:txBody>
      </p:sp>
      <p:sp>
        <p:nvSpPr>
          <p:cNvPr id="4" name="Footer Placeholder 5">
            <a:extLst>
              <a:ext uri="{FF2B5EF4-FFF2-40B4-BE49-F238E27FC236}">
                <a16:creationId xmlns:a16="http://schemas.microsoft.com/office/drawing/2014/main" id="{AC6665A1-1BAF-55DF-86F1-B127127AD23D}"/>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5" name="Slide Number Placeholder 6">
            <a:extLst>
              <a:ext uri="{FF2B5EF4-FFF2-40B4-BE49-F238E27FC236}">
                <a16:creationId xmlns:a16="http://schemas.microsoft.com/office/drawing/2014/main" id="{B1C83E40-1129-82A3-9DC4-6D57502C2C60}"/>
              </a:ext>
            </a:extLst>
          </p:cNvPr>
          <p:cNvSpPr txBox="1">
            <a:spLocks noGrp="1"/>
          </p:cNvSpPr>
          <p:nvPr>
            <p:ph type="sldNum" sz="quarter" idx="8"/>
          </p:nvPr>
        </p:nvSpPr>
        <p:spPr>
          <a:xfrm>
            <a:off x="8990106" y="6416673"/>
            <a:ext cx="2743200" cy="365129"/>
          </a:xfrm>
        </p:spPr>
        <p:txBody>
          <a:bodyPr/>
          <a:lstStyle>
            <a:lvl1pPr>
              <a:defRPr/>
            </a:lvl1pPr>
          </a:lstStyle>
          <a:p>
            <a:pPr lvl="0"/>
            <a:fld id="{505E8EE3-4B10-43D7-AE69-13C6A2884370}" type="slidenum">
              <a:t>‹#›</a:t>
            </a:fld>
            <a:endParaRPr lang="en-US"/>
          </a:p>
        </p:txBody>
      </p:sp>
    </p:spTree>
    <p:extLst>
      <p:ext uri="{BB962C8B-B14F-4D97-AF65-F5344CB8AC3E}">
        <p14:creationId xmlns:p14="http://schemas.microsoft.com/office/powerpoint/2010/main" val="32020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DE411431-D9B1-C1EC-4F3B-3D578A597C3A}"/>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7" name="Picture 13" descr="A picture containing sitting&#10;&#10;Description automatically generated">
            <a:extLst>
              <a:ext uri="{FF2B5EF4-FFF2-40B4-BE49-F238E27FC236}">
                <a16:creationId xmlns:a16="http://schemas.microsoft.com/office/drawing/2014/main" id="{D6DC8DBA-4115-51C6-3BEF-D976A7BC2547}"/>
              </a:ext>
            </a:extLst>
          </p:cNvPr>
          <p:cNvPicPr>
            <a:picLocks noChangeAspect="1"/>
          </p:cNvPicPr>
          <p:nvPr/>
        </p:nvPicPr>
        <p:blipFill>
          <a:blip r:embed="rId2">
            <a:alphaModFix amt="10000"/>
          </a:blip>
          <a:stretch>
            <a:fillRect/>
          </a:stretch>
        </p:blipFill>
        <p:spPr>
          <a:xfrm>
            <a:off x="8534396" y="0"/>
            <a:ext cx="3654609" cy="4575346"/>
          </a:xfrm>
          <a:prstGeom prst="rect">
            <a:avLst/>
          </a:prstGeom>
          <a:noFill/>
          <a:ln cap="flat">
            <a:noFill/>
          </a:ln>
        </p:spPr>
      </p:pic>
      <p:sp>
        <p:nvSpPr>
          <p:cNvPr id="2" name="Text Placeholder 3">
            <a:extLst>
              <a:ext uri="{FF2B5EF4-FFF2-40B4-BE49-F238E27FC236}">
                <a16:creationId xmlns:a16="http://schemas.microsoft.com/office/drawing/2014/main" id="{FA384383-A494-495D-F41A-056574B45C4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3" name="Date Placeholder 4">
            <a:extLst>
              <a:ext uri="{FF2B5EF4-FFF2-40B4-BE49-F238E27FC236}">
                <a16:creationId xmlns:a16="http://schemas.microsoft.com/office/drawing/2014/main" id="{EE9F6F58-C420-400A-2BDB-B581B2105B22}"/>
              </a:ext>
            </a:extLst>
          </p:cNvPr>
          <p:cNvSpPr txBox="1">
            <a:spLocks noGrp="1"/>
          </p:cNvSpPr>
          <p:nvPr>
            <p:ph type="dt" sz="half" idx="7"/>
          </p:nvPr>
        </p:nvSpPr>
        <p:spPr>
          <a:xfrm>
            <a:off x="458690" y="6416673"/>
            <a:ext cx="2743200" cy="365129"/>
          </a:xfrm>
        </p:spPr>
        <p:txBody>
          <a:bodyPr/>
          <a:lstStyle>
            <a:lvl1pPr>
              <a:defRPr/>
            </a:lvl1pPr>
          </a:lstStyle>
          <a:p>
            <a:pPr lvl="0"/>
            <a:fld id="{E75CA6C7-8DB1-4A56-80F5-1EEA9AEC79B9}" type="datetime1">
              <a:rPr lang="en-US"/>
              <a:pPr lvl="0"/>
              <a:t>9/29/2023</a:t>
            </a:fld>
            <a:endParaRPr lang="en-US"/>
          </a:p>
        </p:txBody>
      </p:sp>
      <p:sp>
        <p:nvSpPr>
          <p:cNvPr id="4" name="Footer Placeholder 5">
            <a:extLst>
              <a:ext uri="{FF2B5EF4-FFF2-40B4-BE49-F238E27FC236}">
                <a16:creationId xmlns:a16="http://schemas.microsoft.com/office/drawing/2014/main" id="{5E3C8B0D-E353-5CFB-B406-6658D4B6EC6D}"/>
              </a:ext>
            </a:extLst>
          </p:cNvPr>
          <p:cNvSpPr txBox="1">
            <a:spLocks noGrp="1"/>
          </p:cNvSpPr>
          <p:nvPr>
            <p:ph type="ftr" sz="quarter" idx="9"/>
          </p:nvPr>
        </p:nvSpPr>
        <p:spPr>
          <a:xfrm>
            <a:off x="4038603" y="6416673"/>
            <a:ext cx="4114800" cy="365129"/>
          </a:xfrm>
        </p:spPr>
        <p:txBody>
          <a:bodyPr/>
          <a:lstStyle>
            <a:lvl1pPr>
              <a:defRPr/>
            </a:lvl1pPr>
          </a:lstStyle>
          <a:p>
            <a:pPr lvl="0"/>
            <a:endParaRPr lang="en-US"/>
          </a:p>
        </p:txBody>
      </p:sp>
      <p:sp>
        <p:nvSpPr>
          <p:cNvPr id="5" name="Slide Number Placeholder 6">
            <a:extLst>
              <a:ext uri="{FF2B5EF4-FFF2-40B4-BE49-F238E27FC236}">
                <a16:creationId xmlns:a16="http://schemas.microsoft.com/office/drawing/2014/main" id="{699126EA-B758-CA68-BA4C-21627C1C2288}"/>
              </a:ext>
            </a:extLst>
          </p:cNvPr>
          <p:cNvSpPr txBox="1">
            <a:spLocks noGrp="1"/>
          </p:cNvSpPr>
          <p:nvPr>
            <p:ph type="sldNum" sz="quarter" idx="8"/>
          </p:nvPr>
        </p:nvSpPr>
        <p:spPr>
          <a:xfrm>
            <a:off x="8990106" y="6416673"/>
            <a:ext cx="2743200" cy="365129"/>
          </a:xfrm>
        </p:spPr>
        <p:txBody>
          <a:bodyPr/>
          <a:lstStyle>
            <a:lvl1pPr>
              <a:defRPr/>
            </a:lvl1pPr>
          </a:lstStyle>
          <a:p>
            <a:pPr lvl="0"/>
            <a:fld id="{E239324C-767C-441F-BE73-76AE5945290E}" type="slidenum">
              <a:t>‹#›</a:t>
            </a:fld>
            <a:endParaRPr lang="en-US"/>
          </a:p>
        </p:txBody>
      </p:sp>
    </p:spTree>
    <p:extLst>
      <p:ext uri="{BB962C8B-B14F-4D97-AF65-F5344CB8AC3E}">
        <p14:creationId xmlns:p14="http://schemas.microsoft.com/office/powerpoint/2010/main" val="164265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3138ACA-2F04-236B-B08B-B3E2018EEE44}"/>
              </a:ext>
            </a:extLst>
          </p:cNvPr>
          <p:cNvSpPr/>
          <p:nvPr/>
        </p:nvSpPr>
        <p:spPr>
          <a:xfrm>
            <a:off x="0" y="0"/>
            <a:ext cx="12191996"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sp>
        <p:nvSpPr>
          <p:cNvPr id="3" name="Title Placeholder 1">
            <a:extLst>
              <a:ext uri="{FF2B5EF4-FFF2-40B4-BE49-F238E27FC236}">
                <a16:creationId xmlns:a16="http://schemas.microsoft.com/office/drawing/2014/main" id="{A45946FC-3A62-207E-CE95-9EC06828181D}"/>
              </a:ext>
            </a:extLst>
          </p:cNvPr>
          <p:cNvSpPr txBox="1">
            <a:spLocks noGrp="1"/>
          </p:cNvSpPr>
          <p:nvPr>
            <p:ph type="title"/>
          </p:nvPr>
        </p:nvSpPr>
        <p:spPr>
          <a:xfrm>
            <a:off x="458690" y="425452"/>
            <a:ext cx="11274616"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019BFF8E-E29A-699A-227D-CF84F0CCE80E}"/>
              </a:ext>
            </a:extLst>
          </p:cNvPr>
          <p:cNvSpPr txBox="1">
            <a:spLocks noGrp="1"/>
          </p:cNvSpPr>
          <p:nvPr>
            <p:ph type="body" idx="1"/>
          </p:nvPr>
        </p:nvSpPr>
        <p:spPr>
          <a:xfrm>
            <a:off x="458690" y="1949445"/>
            <a:ext cx="11274616" cy="4195760"/>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4628BCF-C4BC-9375-BCE1-CAAF4A46FE6E}"/>
              </a:ext>
            </a:extLst>
          </p:cNvPr>
          <p:cNvSpPr txBox="1">
            <a:spLocks noGrp="1"/>
          </p:cNvSpPr>
          <p:nvPr>
            <p:ph type="dt" sz="half" idx="2"/>
          </p:nvPr>
        </p:nvSpPr>
        <p:spPr>
          <a:xfrm>
            <a:off x="458690" y="6416673"/>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000000"/>
                </a:solidFill>
                <a:uFillTx/>
                <a:latin typeface="Avenir Next LT Pro"/>
              </a:defRPr>
            </a:lvl1pPr>
          </a:lstStyle>
          <a:p>
            <a:pPr lvl="0"/>
            <a:fld id="{97D50035-8A2E-4305-B18E-C1221CC9EAFF}" type="datetime1">
              <a:rPr lang="en-US"/>
              <a:pPr lvl="0"/>
              <a:t>9/29/2023</a:t>
            </a:fld>
            <a:endParaRPr lang="en-US"/>
          </a:p>
        </p:txBody>
      </p:sp>
      <p:sp>
        <p:nvSpPr>
          <p:cNvPr id="6" name="Footer Placeholder 4">
            <a:extLst>
              <a:ext uri="{FF2B5EF4-FFF2-40B4-BE49-F238E27FC236}">
                <a16:creationId xmlns:a16="http://schemas.microsoft.com/office/drawing/2014/main" id="{189E2641-5784-4AF1-1B63-3BB33BE93959}"/>
              </a:ext>
            </a:extLst>
          </p:cNvPr>
          <p:cNvSpPr txBox="1">
            <a:spLocks noGrp="1"/>
          </p:cNvSpPr>
          <p:nvPr>
            <p:ph type="ftr" sz="quarter" idx="3"/>
          </p:nvPr>
        </p:nvSpPr>
        <p:spPr>
          <a:xfrm>
            <a:off x="4038603" y="6416673"/>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900" b="0" i="0" u="none" strike="noStrike" kern="1200" cap="none" spc="0" baseline="0">
                <a:solidFill>
                  <a:srgbClr val="000000"/>
                </a:solidFill>
                <a:uFillTx/>
                <a:latin typeface="Avenir Next LT Pro"/>
              </a:defRPr>
            </a:lvl1pPr>
          </a:lstStyle>
          <a:p>
            <a:pPr lvl="0"/>
            <a:endParaRPr lang="en-US"/>
          </a:p>
        </p:txBody>
      </p:sp>
      <p:sp>
        <p:nvSpPr>
          <p:cNvPr id="7" name="Slide Number Placeholder 5">
            <a:extLst>
              <a:ext uri="{FF2B5EF4-FFF2-40B4-BE49-F238E27FC236}">
                <a16:creationId xmlns:a16="http://schemas.microsoft.com/office/drawing/2014/main" id="{F9F85269-6D5F-9072-D2CE-7FB4D658263F}"/>
              </a:ext>
            </a:extLst>
          </p:cNvPr>
          <p:cNvSpPr txBox="1">
            <a:spLocks noGrp="1"/>
          </p:cNvSpPr>
          <p:nvPr>
            <p:ph type="sldNum" sz="quarter" idx="4"/>
          </p:nvPr>
        </p:nvSpPr>
        <p:spPr>
          <a:xfrm>
            <a:off x="8990106" y="6416673"/>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000000"/>
                </a:solidFill>
                <a:uFillTx/>
                <a:latin typeface="Avenir Next LT Pro"/>
              </a:defRPr>
            </a:lvl1pPr>
          </a:lstStyle>
          <a:p>
            <a:pPr lvl="0"/>
            <a:fld id="{A86ADF76-3BBC-4AD2-9526-5B306774A1CA}" type="slidenum">
              <a:t>‹#›</a:t>
            </a:fld>
            <a:endParaRPr lang="en-US"/>
          </a:p>
        </p:txBody>
      </p:sp>
      <p:pic>
        <p:nvPicPr>
          <p:cNvPr id="8" name="Picture 13" descr="A picture containing sitting&#10;&#10;Description automatically generated">
            <a:extLst>
              <a:ext uri="{FF2B5EF4-FFF2-40B4-BE49-F238E27FC236}">
                <a16:creationId xmlns:a16="http://schemas.microsoft.com/office/drawing/2014/main" id="{E2C11ED7-0B68-F135-6F4E-91C4207EFD4E}"/>
              </a:ext>
            </a:extLst>
          </p:cNvPr>
          <p:cNvPicPr>
            <a:picLocks noChangeAspect="1"/>
          </p:cNvPicPr>
          <p:nvPr/>
        </p:nvPicPr>
        <p:blipFill>
          <a:blip r:embed="rId13">
            <a:alphaModFix amt="10000"/>
          </a:blip>
          <a:stretch>
            <a:fillRect/>
          </a:stretch>
        </p:blipFill>
        <p:spPr>
          <a:xfrm>
            <a:off x="8534396" y="0"/>
            <a:ext cx="3654609" cy="4575346"/>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Sabon Next LT"/>
        </a:defRPr>
      </a:lvl1pPr>
    </p:titleStyle>
    <p:bodyStyle>
      <a:lvl1pPr marL="228600" marR="0" lvl="0" indent="-228600" algn="l" defTabSz="914400" rtl="0" fontAlgn="auto" hangingPunct="1">
        <a:lnSpc>
          <a:spcPct val="110000"/>
        </a:lnSpc>
        <a:spcBef>
          <a:spcPts val="1000"/>
        </a:spcBef>
        <a:spcAft>
          <a:spcPts val="0"/>
        </a:spcAft>
        <a:buClr>
          <a:srgbClr val="3B93B1"/>
        </a:buClr>
        <a:buSzPct val="100000"/>
        <a:buFont typeface="Arial" pitchFamily="34"/>
        <a:buChar char="•"/>
        <a:tabLst/>
        <a:defRPr lang="en-US" sz="2800" b="0" i="0" u="none" strike="noStrike" kern="1200" cap="none" spc="0" baseline="0">
          <a:solidFill>
            <a:srgbClr val="000000"/>
          </a:solidFill>
          <a:uFillTx/>
          <a:latin typeface="Avenir Next LT Pro"/>
        </a:defRPr>
      </a:lvl1pPr>
      <a:lvl2pPr marL="685800" marR="0" lvl="1" indent="-228600" algn="l" defTabSz="914400" rtl="0" fontAlgn="auto" hangingPunct="1">
        <a:lnSpc>
          <a:spcPct val="110000"/>
        </a:lnSpc>
        <a:spcBef>
          <a:spcPts val="500"/>
        </a:spcBef>
        <a:spcAft>
          <a:spcPts val="0"/>
        </a:spcAft>
        <a:buClr>
          <a:srgbClr val="3B93B1"/>
        </a:buClr>
        <a:buSzPct val="100000"/>
        <a:buFont typeface="Arial" pitchFamily="34"/>
        <a:buChar char="•"/>
        <a:tabLst/>
        <a:defRPr lang="en-US" sz="2400" b="0" i="0" u="none" strike="noStrike" kern="1200" cap="none" spc="0" baseline="0">
          <a:solidFill>
            <a:srgbClr val="000000"/>
          </a:solidFill>
          <a:uFillTx/>
          <a:latin typeface="Avenir Next LT Pro"/>
        </a:defRPr>
      </a:lvl2pPr>
      <a:lvl3pPr marL="1143000" marR="0" lvl="2" indent="-228600" algn="l" defTabSz="914400" rtl="0" fontAlgn="auto" hangingPunct="1">
        <a:lnSpc>
          <a:spcPct val="110000"/>
        </a:lnSpc>
        <a:spcBef>
          <a:spcPts val="500"/>
        </a:spcBef>
        <a:spcAft>
          <a:spcPts val="0"/>
        </a:spcAft>
        <a:buClr>
          <a:srgbClr val="3B93B1"/>
        </a:buClr>
        <a:buSzPct val="100000"/>
        <a:buFont typeface="Arial" pitchFamily="34"/>
        <a:buChar char="•"/>
        <a:tabLst/>
        <a:defRPr lang="en-US" sz="2000" b="0" i="0" u="none" strike="noStrike" kern="1200" cap="none" spc="0" baseline="0">
          <a:solidFill>
            <a:srgbClr val="000000"/>
          </a:solidFill>
          <a:uFillTx/>
          <a:latin typeface="Avenir Next LT Pro"/>
        </a:defRPr>
      </a:lvl3pPr>
      <a:lvl4pPr marL="1600200" marR="0" lvl="3" indent="-228600" algn="l" defTabSz="914400" rtl="0" fontAlgn="auto" hangingPunct="1">
        <a:lnSpc>
          <a:spcPct val="110000"/>
        </a:lnSpc>
        <a:spcBef>
          <a:spcPts val="500"/>
        </a:spcBef>
        <a:spcAft>
          <a:spcPts val="0"/>
        </a:spcAft>
        <a:buClr>
          <a:srgbClr val="3B93B1"/>
        </a:buClr>
        <a:buSzPct val="100000"/>
        <a:buFont typeface="Arial" pitchFamily="34"/>
        <a:buChar char="•"/>
        <a:tabLst/>
        <a:defRPr lang="en-US" sz="1800" b="0" i="0" u="none" strike="noStrike" kern="1200" cap="none" spc="0" baseline="0">
          <a:solidFill>
            <a:srgbClr val="000000"/>
          </a:solidFill>
          <a:uFillTx/>
          <a:latin typeface="Avenir Next LT Pro"/>
        </a:defRPr>
      </a:lvl4pPr>
      <a:lvl5pPr marL="2057400" marR="0" lvl="4" indent="-228600" algn="l" defTabSz="914400" rtl="0" fontAlgn="auto" hangingPunct="1">
        <a:lnSpc>
          <a:spcPct val="110000"/>
        </a:lnSpc>
        <a:spcBef>
          <a:spcPts val="500"/>
        </a:spcBef>
        <a:spcAft>
          <a:spcPts val="0"/>
        </a:spcAft>
        <a:buClr>
          <a:srgbClr val="3B93B1"/>
        </a:buClr>
        <a:buSzPct val="100000"/>
        <a:buFont typeface="Arial" pitchFamily="34"/>
        <a:buChar char="•"/>
        <a:tabLst/>
        <a:defRPr lang="en-US" sz="1800" b="0" i="0" u="none" strike="noStrike" kern="1200" cap="none" spc="0" baseline="0">
          <a:solidFill>
            <a:srgbClr val="000000"/>
          </a:solidFill>
          <a:uFillTx/>
          <a:latin typeface="Avenir Next L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97C751F-154D-D99E-9391-EB852424C92C}"/>
              </a:ext>
            </a:extLst>
          </p:cNvPr>
          <p:cNvSpPr>
            <a:spLocks noMove="1" noResize="1"/>
          </p:cNvSpPr>
          <p:nvPr/>
        </p:nvSpPr>
        <p:spPr>
          <a:xfrm>
            <a:off x="0" y="0"/>
            <a:ext cx="12188952" cy="6858000"/>
          </a:xfrm>
          <a:prstGeom prst="rect">
            <a:avLst/>
          </a:prstGeom>
          <a:solidFill>
            <a:srgbClr val="3B93B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sp>
        <p:nvSpPr>
          <p:cNvPr id="3" name="Rectangle 10">
            <a:extLst>
              <a:ext uri="{FF2B5EF4-FFF2-40B4-BE49-F238E27FC236}">
                <a16:creationId xmlns:a16="http://schemas.microsoft.com/office/drawing/2014/main" id="{CEE39E65-2676-BD41-A141-1444B54E33EC}"/>
              </a:ext>
            </a:extLst>
          </p:cNvPr>
          <p:cNvSpPr>
            <a:spLocks noMove="1" noResize="1"/>
          </p:cNvSpPr>
          <p:nvPr/>
        </p:nvSpPr>
        <p:spPr>
          <a:xfrm>
            <a:off x="0" y="0"/>
            <a:ext cx="12191996"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pic>
        <p:nvPicPr>
          <p:cNvPr id="4" name="Picture 2" descr="Wavy 3D art">
            <a:extLst>
              <a:ext uri="{FF2B5EF4-FFF2-40B4-BE49-F238E27FC236}">
                <a16:creationId xmlns:a16="http://schemas.microsoft.com/office/drawing/2014/main" id="{17A8DB2D-E726-C24D-8587-45D00D4965B0}"/>
              </a:ext>
            </a:extLst>
          </p:cNvPr>
          <p:cNvPicPr>
            <a:picLocks noChangeAspect="1"/>
          </p:cNvPicPr>
          <p:nvPr/>
        </p:nvPicPr>
        <p:blipFill>
          <a:blip r:embed="rId2">
            <a:alphaModFix amt="60000"/>
          </a:blip>
          <a:srcRect t="20168" r="-2" b="7256"/>
          <a:stretch>
            <a:fillRect/>
          </a:stretch>
        </p:blipFill>
        <p:spPr>
          <a:xfrm>
            <a:off x="18" y="9"/>
            <a:ext cx="12191978" cy="6856610"/>
          </a:xfrm>
          <a:prstGeom prst="rect">
            <a:avLst/>
          </a:prstGeom>
          <a:noFill/>
          <a:ln cap="flat">
            <a:noFill/>
          </a:ln>
        </p:spPr>
      </p:pic>
      <p:grpSp>
        <p:nvGrpSpPr>
          <p:cNvPr id="5" name="Group 12">
            <a:extLst>
              <a:ext uri="{FF2B5EF4-FFF2-40B4-BE49-F238E27FC236}">
                <a16:creationId xmlns:a16="http://schemas.microsoft.com/office/drawing/2014/main" id="{4C4B6C10-1B9B-CBD2-7AB8-DC08B2719472}"/>
              </a:ext>
            </a:extLst>
          </p:cNvPr>
          <p:cNvGrpSpPr/>
          <p:nvPr/>
        </p:nvGrpSpPr>
        <p:grpSpPr>
          <a:xfrm>
            <a:off x="4464878" y="0"/>
            <a:ext cx="7724073" cy="6858000"/>
            <a:chOff x="4464878" y="0"/>
            <a:chExt cx="7724073" cy="6858000"/>
          </a:xfrm>
        </p:grpSpPr>
        <p:pic>
          <p:nvPicPr>
            <p:cNvPr id="6" name="Picture 13">
              <a:extLst>
                <a:ext uri="{FF2B5EF4-FFF2-40B4-BE49-F238E27FC236}">
                  <a16:creationId xmlns:a16="http://schemas.microsoft.com/office/drawing/2014/main" id="{D19BCF5C-E711-CF66-5DCD-638B42E99792}"/>
                </a:ext>
              </a:extLst>
            </p:cNvPr>
            <p:cNvPicPr>
              <a:picLocks noChangeAspect="1"/>
            </p:cNvPicPr>
            <p:nvPr/>
          </p:nvPicPr>
          <p:blipFill>
            <a:blip r:embed="rId3">
              <a:alphaModFix amt="25000"/>
            </a:blip>
            <a:stretch>
              <a:fillRect/>
            </a:stretch>
          </p:blipFill>
          <p:spPr>
            <a:xfrm>
              <a:off x="7073258" y="0"/>
              <a:ext cx="5115693" cy="6858000"/>
            </a:xfrm>
            <a:prstGeom prst="rect">
              <a:avLst/>
            </a:prstGeom>
            <a:noFill/>
            <a:ln cap="flat">
              <a:noFill/>
            </a:ln>
          </p:spPr>
        </p:pic>
        <p:pic>
          <p:nvPicPr>
            <p:cNvPr id="7" name="Picture 14">
              <a:extLst>
                <a:ext uri="{FF2B5EF4-FFF2-40B4-BE49-F238E27FC236}">
                  <a16:creationId xmlns:a16="http://schemas.microsoft.com/office/drawing/2014/main" id="{6ECCA3DD-C05C-8A36-C7CC-00E8E62F6321}"/>
                </a:ext>
              </a:extLst>
            </p:cNvPr>
            <p:cNvPicPr>
              <a:picLocks noChangeAspect="1"/>
            </p:cNvPicPr>
            <p:nvPr/>
          </p:nvPicPr>
          <p:blipFill>
            <a:blip r:embed="rId4">
              <a:alphaModFix amt="15000"/>
            </a:blip>
            <a:stretch>
              <a:fillRect/>
            </a:stretch>
          </p:blipFill>
          <p:spPr>
            <a:xfrm rot="16200004">
              <a:off x="5412133" y="-947244"/>
              <a:ext cx="5562596" cy="7457105"/>
            </a:xfrm>
            <a:prstGeom prst="rect">
              <a:avLst/>
            </a:prstGeom>
            <a:noFill/>
            <a:ln cap="flat">
              <a:noFill/>
            </a:ln>
          </p:spPr>
        </p:pic>
      </p:grpSp>
      <p:sp>
        <p:nvSpPr>
          <p:cNvPr id="8" name="Title">
            <a:extLst>
              <a:ext uri="{FF2B5EF4-FFF2-40B4-BE49-F238E27FC236}">
                <a16:creationId xmlns:a16="http://schemas.microsoft.com/office/drawing/2014/main" id="{112D40C1-5B15-D8A7-A3C2-E59730E09FA2}"/>
              </a:ext>
            </a:extLst>
          </p:cNvPr>
          <p:cNvSpPr txBox="1">
            <a:spLocks noGrp="1"/>
          </p:cNvSpPr>
          <p:nvPr>
            <p:ph type="ctrTitle"/>
          </p:nvPr>
        </p:nvSpPr>
        <p:spPr>
          <a:xfrm>
            <a:off x="894447" y="816806"/>
            <a:ext cx="7530687" cy="3163860"/>
          </a:xfrm>
          <a:prstGeom prst="rect">
            <a:avLst/>
          </a:prstGeom>
          <a:noFill/>
          <a:ln>
            <a:noFill/>
          </a:ln>
        </p:spPr>
        <p:txBody>
          <a:bodyPr vert="horz" wrap="square" lIns="91440" tIns="45720" rIns="91440" bIns="45720" anchor="b" anchorCtr="0" compatLnSpc="1">
            <a:normAutofit/>
          </a:bodyPr>
          <a:lstStyle/>
          <a:p>
            <a:pPr lvl="0"/>
            <a:r>
              <a:rPr lang="en-IN" sz="5200" b="1"/>
              <a:t>Environmental monitoring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7DCC4FC-3E67-04CF-A83D-25F679123E68}"/>
              </a:ext>
            </a:extLst>
          </p:cNvPr>
          <p:cNvSpPr>
            <a:spLocks noMove="1" noResize="1"/>
          </p:cNvSpPr>
          <p:nvPr/>
        </p:nvSpPr>
        <p:spPr>
          <a:xfrm>
            <a:off x="0" y="0"/>
            <a:ext cx="12188952" cy="6858000"/>
          </a:xfrm>
          <a:prstGeom prst="rect">
            <a:avLst/>
          </a:prstGeom>
          <a:solidFill>
            <a:srgbClr val="3B93B1"/>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sp>
        <p:nvSpPr>
          <p:cNvPr id="3" name="Rectangle 11">
            <a:extLst>
              <a:ext uri="{FF2B5EF4-FFF2-40B4-BE49-F238E27FC236}">
                <a16:creationId xmlns:a16="http://schemas.microsoft.com/office/drawing/2014/main" id="{CCAD9DD8-21D8-F880-EA40-36C06432DAF1}"/>
              </a:ext>
            </a:extLst>
          </p:cNvPr>
          <p:cNvSpPr>
            <a:spLocks noMove="1" noResize="1"/>
          </p:cNvSpPr>
          <p:nvPr/>
        </p:nvSpPr>
        <p:spPr>
          <a:xfrm>
            <a:off x="3044" y="0"/>
            <a:ext cx="12188952" cy="6858000"/>
          </a:xfrm>
          <a:prstGeom prst="rect">
            <a:avLst/>
          </a:prstGeom>
          <a:solidFill>
            <a:srgbClr val="D4CCC8">
              <a:alpha val="7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595959"/>
              </a:solidFill>
              <a:uFillTx/>
              <a:latin typeface="AvenirNext LT Pro Medium" pitchFamily="34"/>
            </a:endParaRPr>
          </a:p>
        </p:txBody>
      </p:sp>
      <p:grpSp>
        <p:nvGrpSpPr>
          <p:cNvPr id="4" name="Group 13">
            <a:extLst>
              <a:ext uri="{FF2B5EF4-FFF2-40B4-BE49-F238E27FC236}">
                <a16:creationId xmlns:a16="http://schemas.microsoft.com/office/drawing/2014/main" id="{E847B174-B7E1-6EBE-C0A5-2EDF79310590}"/>
              </a:ext>
            </a:extLst>
          </p:cNvPr>
          <p:cNvGrpSpPr/>
          <p:nvPr/>
        </p:nvGrpSpPr>
        <p:grpSpPr>
          <a:xfrm>
            <a:off x="0" y="0"/>
            <a:ext cx="7724073" cy="6858000"/>
            <a:chOff x="0" y="0"/>
            <a:chExt cx="7724073" cy="6858000"/>
          </a:xfrm>
        </p:grpSpPr>
        <p:pic>
          <p:nvPicPr>
            <p:cNvPr id="5" name="Picture 14">
              <a:extLst>
                <a:ext uri="{FF2B5EF4-FFF2-40B4-BE49-F238E27FC236}">
                  <a16:creationId xmlns:a16="http://schemas.microsoft.com/office/drawing/2014/main" id="{9D85C5EA-3323-2984-FC28-0B4951544A44}"/>
                </a:ext>
              </a:extLst>
            </p:cNvPr>
            <p:cNvPicPr>
              <a:picLocks noChangeAspect="1"/>
            </p:cNvPicPr>
            <p:nvPr/>
          </p:nvPicPr>
          <p:blipFill>
            <a:blip r:embed="rId2">
              <a:alphaModFix amt="15000"/>
            </a:blip>
            <a:stretch>
              <a:fillRect/>
            </a:stretch>
          </p:blipFill>
          <p:spPr>
            <a:xfrm flipH="1">
              <a:off x="0" y="0"/>
              <a:ext cx="5115693" cy="6858000"/>
            </a:xfrm>
            <a:prstGeom prst="rect">
              <a:avLst/>
            </a:prstGeom>
            <a:noFill/>
            <a:ln cap="flat">
              <a:noFill/>
            </a:ln>
          </p:spPr>
        </p:pic>
        <p:pic>
          <p:nvPicPr>
            <p:cNvPr id="6" name="Picture 15">
              <a:extLst>
                <a:ext uri="{FF2B5EF4-FFF2-40B4-BE49-F238E27FC236}">
                  <a16:creationId xmlns:a16="http://schemas.microsoft.com/office/drawing/2014/main" id="{5322F987-1D6D-0A9A-6A0E-8FADBFB47878}"/>
                </a:ext>
              </a:extLst>
            </p:cNvPr>
            <p:cNvPicPr>
              <a:picLocks noChangeAspect="1"/>
            </p:cNvPicPr>
            <p:nvPr/>
          </p:nvPicPr>
          <p:blipFill>
            <a:blip r:embed="rId3">
              <a:alphaModFix amt="7000"/>
            </a:blip>
            <a:stretch>
              <a:fillRect/>
            </a:stretch>
          </p:blipFill>
          <p:spPr>
            <a:xfrm rot="5400013" flipH="1">
              <a:off x="1214223" y="-947255"/>
              <a:ext cx="5562596" cy="7457105"/>
            </a:xfrm>
            <a:prstGeom prst="rect">
              <a:avLst/>
            </a:prstGeom>
            <a:noFill/>
            <a:ln cap="flat">
              <a:noFill/>
            </a:ln>
          </p:spPr>
        </p:pic>
      </p:grpSp>
      <p:sp>
        <p:nvSpPr>
          <p:cNvPr id="7" name="Title">
            <a:extLst>
              <a:ext uri="{FF2B5EF4-FFF2-40B4-BE49-F238E27FC236}">
                <a16:creationId xmlns:a16="http://schemas.microsoft.com/office/drawing/2014/main" id="{EC3969AB-6CAA-66A7-C8E3-69B6ABFD9110}"/>
              </a:ext>
            </a:extLst>
          </p:cNvPr>
          <p:cNvSpPr txBox="1">
            <a:spLocks noGrp="1"/>
          </p:cNvSpPr>
          <p:nvPr>
            <p:ph type="title"/>
          </p:nvPr>
        </p:nvSpPr>
        <p:spPr>
          <a:xfrm>
            <a:off x="838203" y="586989"/>
            <a:ext cx="5126830" cy="5163726"/>
          </a:xfrm>
          <a:prstGeom prst="rect">
            <a:avLst/>
          </a:prstGeom>
          <a:noFill/>
          <a:ln>
            <a:noFill/>
          </a:ln>
        </p:spPr>
        <p:txBody>
          <a:bodyPr vert="horz" wrap="square" lIns="91440" tIns="45720" rIns="91440" bIns="45720" anchor="ctr" anchorCtr="0" compatLnSpc="1">
            <a:normAutofit/>
          </a:bodyPr>
          <a:lstStyle/>
          <a:p>
            <a:pPr lvl="0"/>
            <a:r>
              <a:rPr lang="en-US"/>
              <a:t>Project definition and design thinking</a:t>
            </a:r>
          </a:p>
        </p:txBody>
      </p:sp>
      <p:sp>
        <p:nvSpPr>
          <p:cNvPr id="8" name="Content Placeholder">
            <a:extLst>
              <a:ext uri="{FF2B5EF4-FFF2-40B4-BE49-F238E27FC236}">
                <a16:creationId xmlns:a16="http://schemas.microsoft.com/office/drawing/2014/main" id="{F8CC07E0-535D-E1CD-D95E-7D810E66A2D3}"/>
              </a:ext>
            </a:extLst>
          </p:cNvPr>
          <p:cNvSpPr txBox="1">
            <a:spLocks noGrp="1"/>
          </p:cNvSpPr>
          <p:nvPr>
            <p:ph idx="1"/>
          </p:nvPr>
        </p:nvSpPr>
        <p:spPr>
          <a:xfrm>
            <a:off x="838203" y="6149586"/>
            <a:ext cx="5126830" cy="565538"/>
          </a:xfrm>
          <a:prstGeom prst="rect">
            <a:avLst/>
          </a:prstGeom>
          <a:noFill/>
          <a:ln>
            <a:noFill/>
          </a:ln>
        </p:spPr>
        <p:txBody>
          <a:bodyPr vert="horz" wrap="square" lIns="91440" tIns="45720" rIns="91440" bIns="45720" anchor="ctr" anchorCtr="0" compatLnSpc="1">
            <a:normAutofit/>
          </a:bodyPr>
          <a:lstStyle/>
          <a:p>
            <a:endParaRPr lang="en-US"/>
          </a:p>
        </p:txBody>
      </p:sp>
      <p:pic>
        <p:nvPicPr>
          <p:cNvPr id="9" name="Picture 5" descr="Light bulb on yellow background with sketched light beams and cord">
            <a:extLst>
              <a:ext uri="{FF2B5EF4-FFF2-40B4-BE49-F238E27FC236}">
                <a16:creationId xmlns:a16="http://schemas.microsoft.com/office/drawing/2014/main" id="{F0E1C757-A679-BFC4-A66B-5E98BF95ABB5}"/>
              </a:ext>
            </a:extLst>
          </p:cNvPr>
          <p:cNvPicPr>
            <a:picLocks noChangeAspect="1"/>
          </p:cNvPicPr>
          <p:nvPr/>
        </p:nvPicPr>
        <p:blipFill>
          <a:blip r:embed="rId4"/>
          <a:srcRect l="47251" r="4926" b="3"/>
          <a:stretch>
            <a:fillRect/>
          </a:stretch>
        </p:blipFill>
        <p:spPr>
          <a:xfrm>
            <a:off x="6861044" y="0"/>
            <a:ext cx="5330952" cy="685800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E14-4C64-3D86-E4F7-087416B6E1EB}"/>
              </a:ext>
            </a:extLst>
          </p:cNvPr>
          <p:cNvSpPr txBox="1">
            <a:spLocks noGrp="1"/>
          </p:cNvSpPr>
          <p:nvPr>
            <p:ph type="title"/>
          </p:nvPr>
        </p:nvSpPr>
        <p:spPr>
          <a:xfrm>
            <a:off x="458690" y="365760"/>
            <a:ext cx="10895103" cy="347023"/>
          </a:xfrm>
          <a:prstGeom prst="rect">
            <a:avLst/>
          </a:prstGeom>
          <a:noFill/>
          <a:ln>
            <a:noFill/>
          </a:ln>
        </p:spPr>
        <p:txBody>
          <a:bodyPr vert="horz" wrap="square" lIns="91440" tIns="45720" rIns="91440" bIns="45720" anchor="ctr" anchorCtr="0" compatLnSpc="1">
            <a:normAutofit/>
          </a:bodyPr>
          <a:lstStyle/>
          <a:p>
            <a:pPr lvl="0"/>
            <a:r>
              <a:rPr lang="en-IN">
                <a:solidFill>
                  <a:srgbClr val="E8E4E2"/>
                </a:solidFill>
              </a:rPr>
              <a:t>....</a:t>
            </a:r>
            <a:r>
              <a:rPr lang="en-IN"/>
              <a:t> </a:t>
            </a:r>
            <a:endParaRPr lang="en-US"/>
          </a:p>
        </p:txBody>
      </p:sp>
      <p:pic>
        <p:nvPicPr>
          <p:cNvPr id="3" name="Picture 4">
            <a:extLst>
              <a:ext uri="{FF2B5EF4-FFF2-40B4-BE49-F238E27FC236}">
                <a16:creationId xmlns:a16="http://schemas.microsoft.com/office/drawing/2014/main" id="{63669D45-2FE1-36FB-99A4-C759480B0937}"/>
              </a:ext>
            </a:extLst>
          </p:cNvPr>
          <p:cNvPicPr>
            <a:picLocks noChangeAspect="1"/>
          </p:cNvPicPr>
          <p:nvPr/>
        </p:nvPicPr>
        <p:blipFill>
          <a:blip r:embed="rId2"/>
          <a:stretch>
            <a:fillRect/>
          </a:stretch>
        </p:blipFill>
        <p:spPr>
          <a:xfrm>
            <a:off x="458690" y="365760"/>
            <a:ext cx="11274616" cy="7291215"/>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6B04-8189-0F49-0872-F678F676ED0A}"/>
              </a:ext>
            </a:extLst>
          </p:cNvPr>
          <p:cNvSpPr txBox="1">
            <a:spLocks noGrp="1"/>
          </p:cNvSpPr>
          <p:nvPr>
            <p:ph type="title"/>
          </p:nvPr>
        </p:nvSpPr>
        <p:spPr>
          <a:xfrm>
            <a:off x="458690" y="365760"/>
            <a:ext cx="10895103" cy="1325559"/>
          </a:xfrm>
          <a:prstGeom prst="rect">
            <a:avLst/>
          </a:prstGeom>
          <a:noFill/>
          <a:ln>
            <a:noFill/>
          </a:ln>
        </p:spPr>
        <p:txBody>
          <a:bodyPr vert="horz" wrap="square" lIns="91440" tIns="45720" rIns="91440" bIns="45720" anchor="ctr" anchorCtr="0" compatLnSpc="1">
            <a:normAutofit/>
          </a:bodyPr>
          <a:lstStyle/>
          <a:p>
            <a:pPr lvl="0"/>
            <a:r>
              <a:rPr lang="en-IN"/>
              <a:t>DEFINITION</a:t>
            </a:r>
            <a:endParaRPr lang="en-US"/>
          </a:p>
        </p:txBody>
      </p:sp>
      <p:sp>
        <p:nvSpPr>
          <p:cNvPr id="3" name="Content Placeholder 2">
            <a:extLst>
              <a:ext uri="{FF2B5EF4-FFF2-40B4-BE49-F238E27FC236}">
                <a16:creationId xmlns:a16="http://schemas.microsoft.com/office/drawing/2014/main" id="{26999786-7F47-4714-8B1F-450C07245762}"/>
              </a:ext>
            </a:extLst>
          </p:cNvPr>
          <p:cNvSpPr txBox="1">
            <a:spLocks noGrp="1"/>
          </p:cNvSpPr>
          <p:nvPr>
            <p:ph idx="1"/>
          </p:nvPr>
        </p:nvSpPr>
        <p:spPr>
          <a:xfrm>
            <a:off x="458690" y="1949445"/>
            <a:ext cx="11274616" cy="4195760"/>
          </a:xfrm>
          <a:prstGeom prst="rect">
            <a:avLst/>
          </a:prstGeom>
          <a:noFill/>
          <a:ln>
            <a:noFill/>
          </a:ln>
        </p:spPr>
        <p:txBody>
          <a:bodyPr vert="horz" wrap="square" lIns="91440" tIns="45720" rIns="91440" bIns="45720" anchor="t" anchorCtr="0" compatLnSpc="1">
            <a:normAutofit/>
          </a:bodyPr>
          <a:lstStyle/>
          <a:p>
            <a:pPr lvl="0"/>
            <a:r>
              <a:rPr lang="en-IN">
                <a:solidFill>
                  <a:srgbClr val="4D5156"/>
                </a:solidFill>
                <a:latin typeface="Roboto" pitchFamily="2"/>
              </a:rPr>
              <a:t>Pollution monitoring refers to </a:t>
            </a:r>
            <a:r>
              <a:rPr lang="en-IN" b="1">
                <a:solidFill>
                  <a:srgbClr val="4D5156"/>
                </a:solidFill>
                <a:latin typeface="Roboto" pitchFamily="2"/>
              </a:rPr>
              <a:t>the quantitative or qualitative measure of the presence, effect, or level of any polluting substance in a defined environment</a:t>
            </a:r>
            <a:r>
              <a:rPr lang="en-IN">
                <a:solidFill>
                  <a:srgbClr val="4D5156"/>
                </a:solidFill>
                <a:latin typeface="Roboto" pitchFamily="2"/>
              </a:rPr>
              <a:t> (air, water, or soil). </a:t>
            </a:r>
          </a:p>
          <a:p>
            <a:pPr lvl="0"/>
            <a:r>
              <a:rPr lang="en-IN">
                <a:solidFill>
                  <a:srgbClr val="474747"/>
                </a:solidFill>
                <a:latin typeface="Google Sans"/>
              </a:rPr>
              <a:t>Environmental monitoring is a tool to assess environmental conditions and trends, support policy development and its implementation, and develop information for reporting to national policymakers, international forums and the public.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647D-51D6-927C-E21D-227CB98439D0}"/>
              </a:ext>
            </a:extLst>
          </p:cNvPr>
          <p:cNvSpPr txBox="1">
            <a:spLocks noGrp="1"/>
          </p:cNvSpPr>
          <p:nvPr>
            <p:ph type="title"/>
          </p:nvPr>
        </p:nvSpPr>
        <p:spPr>
          <a:xfrm>
            <a:off x="1423099" y="784518"/>
            <a:ext cx="10895103" cy="347023"/>
          </a:xfrm>
          <a:prstGeom prst="rect">
            <a:avLst/>
          </a:prstGeom>
          <a:noFill/>
          <a:ln>
            <a:noFill/>
          </a:ln>
        </p:spPr>
        <p:txBody>
          <a:bodyPr vert="horz" wrap="square" lIns="91440" tIns="45720" rIns="91440" bIns="45720" anchor="ctr" anchorCtr="0" compatLnSpc="1">
            <a:normAutofit/>
          </a:bodyPr>
          <a:lstStyle/>
          <a:p>
            <a:pPr lvl="0"/>
            <a:r>
              <a:rPr lang="en-IN">
                <a:solidFill>
                  <a:srgbClr val="E8E4E2"/>
                </a:solidFill>
              </a:rPr>
              <a:t>....</a:t>
            </a:r>
            <a:r>
              <a:rPr lang="en-IN"/>
              <a:t> </a:t>
            </a:r>
            <a:endParaRPr lang="en-US"/>
          </a:p>
        </p:txBody>
      </p:sp>
      <p:sp>
        <p:nvSpPr>
          <p:cNvPr id="3" name="Content Placeholder 2">
            <a:extLst>
              <a:ext uri="{FF2B5EF4-FFF2-40B4-BE49-F238E27FC236}">
                <a16:creationId xmlns:a16="http://schemas.microsoft.com/office/drawing/2014/main" id="{00C51420-D49A-A267-D2B7-AB0C33805990}"/>
              </a:ext>
            </a:extLst>
          </p:cNvPr>
          <p:cNvSpPr txBox="1">
            <a:spLocks noGrp="1"/>
          </p:cNvSpPr>
          <p:nvPr>
            <p:ph idx="1"/>
          </p:nvPr>
        </p:nvSpPr>
        <p:spPr>
          <a:xfrm>
            <a:off x="458690" y="1238701"/>
            <a:ext cx="11274616" cy="4161233"/>
          </a:xfrm>
          <a:prstGeom prst="rect">
            <a:avLst/>
          </a:prstGeom>
          <a:noFill/>
          <a:ln>
            <a:noFill/>
          </a:ln>
        </p:spPr>
        <p:txBody>
          <a:bodyPr vert="horz" wrap="square" lIns="91440" tIns="45720" rIns="91440" bIns="45720" anchor="t" anchorCtr="0" compatLnSpc="1">
            <a:normAutofit/>
          </a:bodyPr>
          <a:lstStyle/>
          <a:p>
            <a:pPr lvl="0"/>
            <a:endParaRPr lang="en-IN" u="sng">
              <a:solidFill>
                <a:srgbClr val="4D5156"/>
              </a:solidFill>
              <a:latin typeface="Roboto" pitchFamily="2"/>
            </a:endParaRPr>
          </a:p>
          <a:p>
            <a:pPr lvl="0"/>
            <a:r>
              <a:rPr lang="en-IN" u="sng">
                <a:solidFill>
                  <a:srgbClr val="474747"/>
                </a:solidFill>
                <a:latin typeface="Google Sans"/>
              </a:rPr>
              <a:t>Pollution monitoring refers to </a:t>
            </a:r>
            <a:r>
              <a:rPr lang="en-IN" u="sng">
                <a:solidFill>
                  <a:srgbClr val="040C28"/>
                </a:solidFill>
                <a:latin typeface="Google Sans"/>
              </a:rPr>
              <a:t>the quantitative or qualitative measure of the presence, effect, or level of any polluting substance in a  environment</a:t>
            </a:r>
          </a:p>
          <a:p>
            <a:pPr lvl="0"/>
            <a:r>
              <a:rPr lang="en-IN" u="sng">
                <a:solidFill>
                  <a:srgbClr val="4D5156"/>
                </a:solidFill>
                <a:latin typeface="Roboto" pitchFamily="2"/>
              </a:rPr>
              <a:t>Validation and verification of cleaning and sanitation programs. ...</a:t>
            </a:r>
          </a:p>
          <a:p>
            <a:pPr lvl="0"/>
            <a:r>
              <a:rPr lang="en-IN" u="sng">
                <a:solidFill>
                  <a:srgbClr val="4D5156"/>
                </a:solidFill>
                <a:latin typeface="Roboto" pitchFamily="2"/>
              </a:rPr>
              <a:t>Provides data of the overall effectiveness of your sanitary program, personnel practices, and operations procedures</a:t>
            </a:r>
            <a:r>
              <a:rPr lang="en-IN">
                <a:solidFill>
                  <a:srgbClr val="4D5156"/>
                </a:solidFill>
                <a:latin typeface="Roboto" pitchFamily="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F694-AFC4-F112-DBBE-E9B3597B7BC1}"/>
              </a:ext>
            </a:extLst>
          </p:cNvPr>
          <p:cNvSpPr txBox="1">
            <a:spLocks noGrp="1"/>
          </p:cNvSpPr>
          <p:nvPr>
            <p:ph type="title"/>
          </p:nvPr>
        </p:nvSpPr>
        <p:spPr>
          <a:xfrm>
            <a:off x="458690" y="712783"/>
            <a:ext cx="10506958" cy="45720"/>
          </a:xfrm>
          <a:prstGeom prst="rect">
            <a:avLst/>
          </a:prstGeom>
          <a:noFill/>
          <a:ln>
            <a:noFill/>
          </a:ln>
        </p:spPr>
        <p:txBody>
          <a:bodyPr vert="horz" wrap="square" lIns="91440" tIns="45720" rIns="91440" bIns="45720" anchor="ctr" anchorCtr="0" compatLnSpc="1">
            <a:normAutofit/>
          </a:bodyPr>
          <a:lstStyle/>
          <a:p>
            <a:pPr lvl="0"/>
            <a:r>
              <a:rPr lang="en-IN">
                <a:solidFill>
                  <a:srgbClr val="E8E4E2"/>
                </a:solidFill>
              </a:rPr>
              <a:t>....</a:t>
            </a:r>
            <a:r>
              <a:rPr lang="en-IN"/>
              <a:t> </a:t>
            </a:r>
            <a:endParaRPr lang="en-US"/>
          </a:p>
        </p:txBody>
      </p:sp>
      <p:sp>
        <p:nvSpPr>
          <p:cNvPr id="3" name="Content Placeholder 2">
            <a:extLst>
              <a:ext uri="{FF2B5EF4-FFF2-40B4-BE49-F238E27FC236}">
                <a16:creationId xmlns:a16="http://schemas.microsoft.com/office/drawing/2014/main" id="{ED3E508C-B00B-5A47-E924-2E185C9920BE}"/>
              </a:ext>
            </a:extLst>
          </p:cNvPr>
          <p:cNvSpPr txBox="1">
            <a:spLocks noGrp="1"/>
          </p:cNvSpPr>
          <p:nvPr>
            <p:ph idx="1"/>
          </p:nvPr>
        </p:nvSpPr>
        <p:spPr>
          <a:xfrm>
            <a:off x="458690" y="1117277"/>
            <a:ext cx="9560417" cy="5027928"/>
          </a:xfrm>
          <a:prstGeom prst="rect">
            <a:avLst/>
          </a:prstGeom>
          <a:noFill/>
          <a:ln>
            <a:noFill/>
          </a:ln>
        </p:spPr>
        <p:txBody>
          <a:bodyPr vert="horz" wrap="square" lIns="91440" tIns="45720" rIns="91440" bIns="45720" anchor="t" anchorCtr="0" compatLnSpc="1">
            <a:normAutofit/>
          </a:bodyPr>
          <a:lstStyle/>
          <a:p>
            <a:pPr lvl="0"/>
            <a:r>
              <a:rPr lang="en-IN" dirty="0">
                <a:solidFill>
                  <a:srgbClr val="002060"/>
                </a:solidFill>
              </a:rPr>
              <a:t>TYPES OF ENVIRONMENT MONITORING</a:t>
            </a:r>
          </a:p>
          <a:p>
            <a:pPr lvl="0"/>
            <a:endParaRPr lang="en-IN" dirty="0">
              <a:solidFill>
                <a:srgbClr val="002060"/>
              </a:solidFill>
            </a:endParaRPr>
          </a:p>
          <a:p>
            <a:pPr lvl="0"/>
            <a:r>
              <a:rPr lang="en-IN" dirty="0">
                <a:solidFill>
                  <a:schemeClr val="tx1"/>
                </a:solidFill>
              </a:rPr>
              <a:t>Air</a:t>
            </a:r>
            <a:r>
              <a:rPr lang="en-IN" dirty="0"/>
              <a:t> quality</a:t>
            </a:r>
          </a:p>
          <a:p>
            <a:pPr lvl="0"/>
            <a:r>
              <a:rPr lang="en-IN" dirty="0"/>
              <a:t>Water quality</a:t>
            </a:r>
          </a:p>
          <a:p>
            <a:pPr lvl="0"/>
            <a:r>
              <a:rPr lang="en-IN" dirty="0"/>
              <a:t>Noise quality</a:t>
            </a:r>
          </a:p>
          <a:p>
            <a:pPr lvl="0"/>
            <a:r>
              <a:rPr lang="en-IN" dirty="0"/>
              <a:t>Biodiversity</a:t>
            </a:r>
          </a:p>
          <a:p>
            <a:pPr lvl="0"/>
            <a:endParaRPr lang="en-IN" dirty="0">
              <a:solidFill>
                <a:srgbClr val="002060"/>
              </a:solidFill>
            </a:endParaRPr>
          </a:p>
          <a:p>
            <a:pPr lvl="0"/>
            <a:endParaRPr lang="en-IN" dirty="0">
              <a:solidFill>
                <a:srgbClr val="002060"/>
              </a:solidFill>
            </a:endParaRPr>
          </a:p>
          <a:p>
            <a:pPr lvl="0"/>
            <a:endParaRPr lang="en-IN" dirty="0">
              <a:solidFill>
                <a:srgbClr val="002060"/>
              </a:solidFill>
            </a:endParaRPr>
          </a:p>
          <a:p>
            <a:pPr lvl="0"/>
            <a:endParaRPr lang="en-IN" dirty="0">
              <a:solidFill>
                <a:srgbClr val="002060"/>
              </a:solidFill>
            </a:endParaRPr>
          </a:p>
          <a:p>
            <a:pPr lvl="0"/>
            <a:endParaRPr lang="en-US"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936B-8857-F7EC-7DA1-6648BA289C70}"/>
              </a:ext>
            </a:extLst>
          </p:cNvPr>
          <p:cNvSpPr txBox="1">
            <a:spLocks noGrp="1"/>
          </p:cNvSpPr>
          <p:nvPr>
            <p:ph type="title"/>
          </p:nvPr>
        </p:nvSpPr>
        <p:spPr>
          <a:xfrm>
            <a:off x="458690" y="365760"/>
            <a:ext cx="10895103" cy="1325559"/>
          </a:xfrm>
          <a:prstGeom prst="rect">
            <a:avLst/>
          </a:prstGeom>
          <a:noFill/>
          <a:ln>
            <a:noFill/>
          </a:ln>
        </p:spPr>
        <p:txBody>
          <a:bodyPr vert="horz" wrap="square" lIns="91440" tIns="45720" rIns="91440" bIns="45720" anchor="ctr" anchorCtr="0" compatLnSpc="1">
            <a:normAutofit/>
          </a:bodyPr>
          <a:lstStyle/>
          <a:p>
            <a:pPr lvl="0"/>
            <a:r>
              <a:rPr lang="en-IN">
                <a:solidFill>
                  <a:srgbClr val="0070C0"/>
                </a:solidFill>
              </a:rPr>
              <a:t>DESIGN THINKING</a:t>
            </a:r>
            <a:endParaRPr lang="en-US">
              <a:solidFill>
                <a:srgbClr val="0070C0"/>
              </a:solidFill>
            </a:endParaRPr>
          </a:p>
        </p:txBody>
      </p:sp>
      <p:sp>
        <p:nvSpPr>
          <p:cNvPr id="3" name="Content Placeholder 2">
            <a:extLst>
              <a:ext uri="{FF2B5EF4-FFF2-40B4-BE49-F238E27FC236}">
                <a16:creationId xmlns:a16="http://schemas.microsoft.com/office/drawing/2014/main" id="{2DA3AB29-736E-E822-1848-7EC7714ECD52}"/>
              </a:ext>
            </a:extLst>
          </p:cNvPr>
          <p:cNvSpPr txBox="1">
            <a:spLocks noGrp="1"/>
          </p:cNvSpPr>
          <p:nvPr>
            <p:ph idx="1"/>
          </p:nvPr>
        </p:nvSpPr>
        <p:spPr>
          <a:xfrm>
            <a:off x="458690" y="1949445"/>
            <a:ext cx="11274616" cy="4195760"/>
          </a:xfrm>
          <a:prstGeom prst="rect">
            <a:avLst/>
          </a:prstGeom>
          <a:noFill/>
          <a:ln>
            <a:noFill/>
          </a:ln>
        </p:spPr>
        <p:txBody>
          <a:bodyPr vert="horz" wrap="square" lIns="91440" tIns="45720" rIns="91440" bIns="45720" anchor="t" anchorCtr="0" compatLnSpc="1">
            <a:normAutofit/>
          </a:bodyPr>
          <a:lstStyle/>
          <a:p>
            <a:pPr lvl="0"/>
            <a:r>
              <a:rPr lang="en-IN">
                <a:solidFill>
                  <a:srgbClr val="313131"/>
                </a:solidFill>
                <a:latin typeface="Montserrat" pitchFamily="2"/>
              </a:rPr>
              <a:t>Define objectives such as real-time environmental monitoring, aiding park visitors in activity planning, promoting outdoor experiences, and enhancing visitor satisfaction.</a:t>
            </a:r>
          </a:p>
          <a:p>
            <a:pPr lvl="0"/>
            <a:r>
              <a:rPr lang="en-IN">
                <a:solidFill>
                  <a:srgbClr val="313131"/>
                </a:solidFill>
                <a:latin typeface="Montserrat" pitchFamily="2"/>
              </a:rPr>
              <a:t>IoT Devices Designs: Plan the deployment of IoT sensors (e.g., temperature and humidity sensors) in public parks.</a:t>
            </a:r>
          </a:p>
          <a:p>
            <a:pPr lvl="0"/>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AF37-5161-BE60-1544-9F25B82EE449}"/>
              </a:ext>
            </a:extLst>
          </p:cNvPr>
          <p:cNvSpPr txBox="1">
            <a:spLocks noGrp="1"/>
          </p:cNvSpPr>
          <p:nvPr>
            <p:ph type="title"/>
          </p:nvPr>
        </p:nvSpPr>
        <p:spPr>
          <a:xfrm>
            <a:off x="458690" y="365760"/>
            <a:ext cx="10542684" cy="347023"/>
          </a:xfrm>
          <a:prstGeom prst="rect">
            <a:avLst/>
          </a:prstGeom>
          <a:noFill/>
          <a:ln>
            <a:noFill/>
          </a:ln>
        </p:spPr>
        <p:txBody>
          <a:bodyPr vert="horz" wrap="square" lIns="91440" tIns="45720" rIns="91440" bIns="45720" anchor="ctr" anchorCtr="0" compatLnSpc="1">
            <a:normAutofit/>
          </a:bodyPr>
          <a:lstStyle/>
          <a:p>
            <a:pPr lvl="0"/>
            <a:r>
              <a:rPr lang="en-IN">
                <a:solidFill>
                  <a:srgbClr val="E8E4E2"/>
                </a:solidFill>
              </a:rPr>
              <a:t>....</a:t>
            </a:r>
            <a:r>
              <a:rPr lang="en-IN"/>
              <a:t> </a:t>
            </a:r>
            <a:endParaRPr lang="en-US"/>
          </a:p>
        </p:txBody>
      </p:sp>
      <p:sp>
        <p:nvSpPr>
          <p:cNvPr id="3" name="Content Placeholder 2">
            <a:extLst>
              <a:ext uri="{FF2B5EF4-FFF2-40B4-BE49-F238E27FC236}">
                <a16:creationId xmlns:a16="http://schemas.microsoft.com/office/drawing/2014/main" id="{D68FF5D3-3F75-6502-F873-CB11A02B2304}"/>
              </a:ext>
            </a:extLst>
          </p:cNvPr>
          <p:cNvSpPr txBox="1">
            <a:spLocks noGrp="1"/>
          </p:cNvSpPr>
          <p:nvPr>
            <p:ph idx="1"/>
          </p:nvPr>
        </p:nvSpPr>
        <p:spPr>
          <a:xfrm>
            <a:off x="458690" y="1053699"/>
            <a:ext cx="10882009" cy="5091507"/>
          </a:xfrm>
          <a:prstGeom prst="rect">
            <a:avLst/>
          </a:prstGeom>
          <a:noFill/>
          <a:ln>
            <a:noFill/>
          </a:ln>
        </p:spPr>
        <p:txBody>
          <a:bodyPr vert="horz" wrap="square" lIns="91440" tIns="45720" rIns="91440" bIns="45720" anchor="t" anchorCtr="0" compatLnSpc="1">
            <a:normAutofit/>
          </a:bodyPr>
          <a:lstStyle/>
          <a:p>
            <a:pPr lvl="0"/>
            <a:endParaRPr lang="en-IN">
              <a:solidFill>
                <a:srgbClr val="313131"/>
              </a:solidFill>
              <a:latin typeface="Montserrat" pitchFamily="2"/>
            </a:endParaRPr>
          </a:p>
          <a:p>
            <a:pPr lvl="0"/>
            <a:r>
              <a:rPr lang="en-IN">
                <a:solidFill>
                  <a:srgbClr val="313131"/>
                </a:solidFill>
                <a:latin typeface="Montserrat" pitchFamily="2"/>
              </a:rPr>
              <a:t>Environmental Monitoring Platform: Design a web-based platform to display real time environmental data to the public.</a:t>
            </a:r>
          </a:p>
          <a:p>
            <a:pPr lvl="0"/>
            <a:r>
              <a:rPr lang="en-IN">
                <a:solidFill>
                  <a:srgbClr val="313131"/>
                </a:solidFill>
                <a:latin typeface="Montserrat" pitchFamily="2"/>
              </a:rPr>
              <a:t>Integration Approach: Determine how IoT devices will send data to the environmental monitoring platform.</a:t>
            </a:r>
          </a:p>
          <a:p>
            <a:pPr lvl="0"/>
            <a:r>
              <a:rPr lang="en-IN"/>
              <a:t>Environmental monitoring is the process of collecting and analyzing data on the physical, chemical, biological, and social aspects of the environment. It is essential for assessing the impacts of human activities, identifying environmental problems, and evaluating the effectiveness of management actions.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5BAD-E33E-9496-C60D-05601731FD85}"/>
              </a:ext>
            </a:extLst>
          </p:cNvPr>
          <p:cNvSpPr txBox="1">
            <a:spLocks noGrp="1"/>
          </p:cNvSpPr>
          <p:nvPr>
            <p:ph type="title"/>
          </p:nvPr>
        </p:nvSpPr>
        <p:spPr>
          <a:xfrm>
            <a:off x="458690" y="365760"/>
            <a:ext cx="10614117" cy="216456"/>
          </a:xfrm>
          <a:prstGeom prst="rect">
            <a:avLst/>
          </a:prstGeom>
          <a:noFill/>
          <a:ln>
            <a:noFill/>
          </a:ln>
        </p:spPr>
        <p:txBody>
          <a:bodyPr vert="horz" wrap="square" lIns="91440" tIns="45720" rIns="91440" bIns="45720" anchor="ctr" anchorCtr="0" compatLnSpc="1">
            <a:normAutofit/>
          </a:bodyPr>
          <a:lstStyle/>
          <a:p>
            <a:pPr lvl="0"/>
            <a:r>
              <a:rPr lang="en-IN">
                <a:solidFill>
                  <a:srgbClr val="E8E4E2"/>
                </a:solidFill>
              </a:rPr>
              <a:t>.......</a:t>
            </a:r>
            <a:r>
              <a:rPr lang="en-IN"/>
              <a:t> </a:t>
            </a:r>
            <a:endParaRPr lang="en-US"/>
          </a:p>
        </p:txBody>
      </p:sp>
      <p:sp>
        <p:nvSpPr>
          <p:cNvPr id="3" name="Content Placeholder 2">
            <a:extLst>
              <a:ext uri="{FF2B5EF4-FFF2-40B4-BE49-F238E27FC236}">
                <a16:creationId xmlns:a16="http://schemas.microsoft.com/office/drawing/2014/main" id="{5D4F077D-B262-9226-75E4-0B220232CDFB}"/>
              </a:ext>
            </a:extLst>
          </p:cNvPr>
          <p:cNvSpPr txBox="1">
            <a:spLocks noGrp="1"/>
          </p:cNvSpPr>
          <p:nvPr>
            <p:ph idx="1"/>
          </p:nvPr>
        </p:nvSpPr>
        <p:spPr>
          <a:xfrm>
            <a:off x="458690" y="3429000"/>
            <a:ext cx="9953326" cy="2716216"/>
          </a:xfrm>
          <a:prstGeom prst="rect">
            <a:avLst/>
          </a:prstGeom>
          <a:noFill/>
          <a:ln>
            <a:noFill/>
          </a:ln>
        </p:spPr>
        <p:txBody>
          <a:bodyPr vert="horz" wrap="square" lIns="91440" tIns="45720" rIns="91440" bIns="45720" anchor="t" anchorCtr="0" compatLnSpc="1">
            <a:normAutofit/>
          </a:bodyPr>
          <a:lstStyle/>
          <a:p>
            <a:pPr lvl="0"/>
            <a:endParaRPr lang="en-IN"/>
          </a:p>
          <a:p>
            <a:pPr marL="0" lvl="0" indent="0">
              <a:buNone/>
            </a:pPr>
            <a:endParaRPr lang="en-US"/>
          </a:p>
        </p:txBody>
      </p:sp>
      <p:pic>
        <p:nvPicPr>
          <p:cNvPr id="4" name="Picture 4">
            <a:extLst>
              <a:ext uri="{FF2B5EF4-FFF2-40B4-BE49-F238E27FC236}">
                <a16:creationId xmlns:a16="http://schemas.microsoft.com/office/drawing/2014/main" id="{4AFC480F-7DAE-2F55-3A3F-1CA448159D13}"/>
              </a:ext>
            </a:extLst>
          </p:cNvPr>
          <p:cNvPicPr>
            <a:picLocks noChangeAspect="1"/>
          </p:cNvPicPr>
          <p:nvPr/>
        </p:nvPicPr>
        <p:blipFill>
          <a:blip r:embed="rId2"/>
          <a:stretch>
            <a:fillRect/>
          </a:stretch>
        </p:blipFill>
        <p:spPr>
          <a:xfrm>
            <a:off x="654847" y="1017983"/>
            <a:ext cx="11134932" cy="5257800"/>
          </a:xfrm>
          <a:prstGeom prst="rect">
            <a:avLst/>
          </a:prstGeom>
          <a:noFill/>
          <a:ln cap="flat">
            <a:noFill/>
          </a:ln>
        </p:spPr>
      </p:pic>
    </p:spTree>
  </p:cSld>
  <p:clrMapOvr>
    <a:masterClrMapping/>
  </p:clrMapOvr>
</p:sld>
</file>

<file path=ppt/theme/theme1.xml><?xml version="1.0" encoding="utf-8"?>
<a:theme xmlns:a="http://schemas.openxmlformats.org/drawingml/2006/main" name="Dapple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DappledVTI</vt:lpstr>
      <vt:lpstr>Environmental monitoring</vt:lpstr>
      <vt:lpstr>Project definition and design thinking</vt:lpstr>
      <vt:lpstr>.... </vt:lpstr>
      <vt:lpstr>DEFINITION</vt:lpstr>
      <vt:lpstr>.... </vt:lpstr>
      <vt:lpstr>.... </vt:lpstr>
      <vt:lpstr>DESIGN THINKING</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sarath kumar</dc:creator>
  <cp:lastModifiedBy>sarath kumar</cp:lastModifiedBy>
  <cp:revision>6</cp:revision>
  <dcterms:created xsi:type="dcterms:W3CDTF">2023-09-29T07:12:52Z</dcterms:created>
  <dcterms:modified xsi:type="dcterms:W3CDTF">2023-09-29T12:06:56Z</dcterms:modified>
</cp:coreProperties>
</file>