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6" r:id="rId5"/>
    <p:sldId id="267" r:id="rId6"/>
    <p:sldId id="269" r:id="rId7"/>
    <p:sldId id="273" r:id="rId8"/>
    <p:sldId id="270" r:id="rId9"/>
    <p:sldId id="27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093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kaggle.com/datasets/sobhanmoosavi/us-acciden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22BE-33D4-DBDB-D51B-F8557F453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305" y="1736202"/>
            <a:ext cx="8915399" cy="281850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200" b="1" kern="1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CA683 DATA ANALYTICS AND DATA MINING PROJECT:</a:t>
            </a:r>
            <a:br>
              <a:rPr lang="en-IN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</a:br>
            <a:r>
              <a:rPr lang="en-US" sz="4000" b="1" kern="24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  <a:t>Traffic Accident Analysis On Imbalanced Ordinal Variable</a:t>
            </a:r>
            <a:br>
              <a:rPr lang="en-IN" sz="4000" b="1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Calibri" panose="020F0502020204030204" pitchFamily="34" charset="0"/>
              </a:rPr>
            </a:br>
            <a:b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A8151-AB6E-E5CF-2AC5-26B623B05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7895" y="4554707"/>
            <a:ext cx="4124105" cy="226278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ALFRED IYBY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GEETHU NARIPPATTA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PRIYAMOL JAMES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SARATH MUKUNDAN ADAVAKKAT</a:t>
            </a:r>
          </a:p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SUHARA FATHIMA SHAHUL HAMEED</a:t>
            </a:r>
          </a:p>
        </p:txBody>
      </p:sp>
    </p:spTree>
    <p:extLst>
      <p:ext uri="{BB962C8B-B14F-4D97-AF65-F5344CB8AC3E}">
        <p14:creationId xmlns:p14="http://schemas.microsoft.com/office/powerpoint/2010/main" val="119172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0DAA-F456-ADB4-8753-3FB6A322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290" y="1418394"/>
            <a:ext cx="3626391" cy="2724845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909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E5A3-1B9D-4714-3DCB-F7564F366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499" y="594209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4692-3B7F-F3EB-8D75-60B1B35E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499" y="1516284"/>
            <a:ext cx="9540629" cy="41402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Significance of Traffic Road Accident Analysis</a:t>
            </a:r>
          </a:p>
          <a:p>
            <a:pPr>
              <a:lnSpc>
                <a:spcPct val="150000"/>
              </a:lnSpc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Improvements required for road safety</a:t>
            </a:r>
          </a:p>
          <a:p>
            <a:pPr>
              <a:lnSpc>
                <a:spcPct val="150000"/>
              </a:lnSpc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Usage </a:t>
            </a:r>
            <a:r>
              <a:rPr lang="en-IN" sz="20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of </a:t>
            </a: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sophisticated data mining techniques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RESEARCH QUESTION: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What are the main contributing reasons for serious traffic accidents, and how can data mining techniques be used to create efficient preventive measures?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065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DE55-7F41-97A6-E861-A5A85FB2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341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LITERATURE 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ABD3-30B9-99A5-5C47-242DD8B0C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341" y="1461304"/>
            <a:ext cx="10019194" cy="39353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Prediction of Traffic Accidents Severity Based on Machine Learning and Multiclass Classification Model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Visualization and Machine Learning Approach for </a:t>
            </a:r>
            <a:r>
              <a:rPr lang="en-IN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IN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Severity of Road Accidents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Comparison of Machine Learning Algorithms for Predicting Traffic Accident Severity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Prediction of Traffic Accidents using Random Forest Model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Exploring the Risk Factors Influencing the Road Accident Severity: Prediction with Explanation </a:t>
            </a:r>
            <a:endParaRPr lang="en-IN" dirty="0"/>
          </a:p>
          <a:p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4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8165-AAEB-6C8F-FEB8-47C54213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METHODOLOGY</a:t>
            </a:r>
            <a:r>
              <a:rPr lang="en-IN" sz="3200" dirty="0">
                <a:effectLst/>
              </a:rPr>
              <a:t>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C5EB-317C-61D2-F896-C6AB77F1A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597306"/>
            <a:ext cx="4140772" cy="4313916"/>
          </a:xfrm>
        </p:spPr>
        <p:txBody>
          <a:bodyPr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Traffic Dataset: Collected from the Kaggle website.</a:t>
            </a:r>
          </a:p>
          <a:p>
            <a:pPr algn="just">
              <a:spcAft>
                <a:spcPts val="800"/>
              </a:spcAft>
            </a:pPr>
            <a:r>
              <a:rPr lang="en-I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This dataset was gathered in real-time using several Traffic APIs. It includes accident data for the Contiguous United States gathered between February 2016 and March 2023.</a:t>
            </a:r>
          </a:p>
          <a:p>
            <a:pPr algn="just">
              <a:spcAft>
                <a:spcPts val="800"/>
              </a:spcAft>
            </a:pPr>
            <a:r>
              <a:rPr lang="en-I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Dataset link: </a:t>
            </a:r>
            <a:r>
              <a:rPr lang="en-IN" sz="20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  <a:hlinkClick r:id="rId2"/>
              </a:rPr>
              <a:t>Traffic Dataset</a:t>
            </a:r>
            <a:endParaRPr lang="en-IN" sz="20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just">
              <a:spcAft>
                <a:spcPts val="800"/>
              </a:spcAft>
            </a:pP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1.5 million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accident records </a:t>
            </a:r>
            <a:endParaRPr lang="en-IN" sz="20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u="none" strike="noStrike" dirty="0">
              <a:ln>
                <a:noFill/>
              </a:ln>
              <a:solidFill>
                <a:srgbClr val="000000"/>
              </a:solidFill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37007-2539-7FCA-CF97-9CE3928BF62C}"/>
              </a:ext>
            </a:extLst>
          </p:cNvPr>
          <p:cNvSpPr txBox="1"/>
          <p:nvPr/>
        </p:nvSpPr>
        <p:spPr>
          <a:xfrm>
            <a:off x="7730373" y="5541890"/>
            <a:ext cx="401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KDD 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F760D-1A1B-E650-E264-FE7337F2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1" y="1622532"/>
            <a:ext cx="5818632" cy="36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9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947D-772A-336E-6558-C42EBFB9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628651"/>
            <a:ext cx="10162572" cy="5772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none" strike="noStrike" dirty="0">
                <a:ln>
                  <a:noFill/>
                </a:ln>
                <a:solidFill>
                  <a:schemeClr val="tx1"/>
                </a:solidFill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RANDOM FOREST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ensemble learning technique that can be used for both classification and regression tasks.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Combines multiple decision trees to improve predictive accuracy and control over-fitting.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our model we are focusing on predicting the impact of several criterion like weather, road conditions and time of the day on the accident severity.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Random Forest, we can predict an accuracy of 73% for different weather attributes like temperature and wind factors.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0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947D-772A-336E-6558-C42EBFB9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488" y="628651"/>
            <a:ext cx="10376884" cy="57721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 powerful gradient boosting technique, efficiently handles diverse accident data for accurate severity predictions.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Utilizing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our methodology involved training a model on features like temperature, wind, and visibility to predict accident severity.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handle imbalanced severity levels, we used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XGBoost's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scale_pos_weight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class weights, ensuring fair representation of all severity classes.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achieved a weighted F1 score of 0.71, demonstrating accurate predictions across all severity levels.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Though there is a gap in the accuracy in the models, XGBoost is proved to be actively handling the imbalanced ordinal variable ‘Severity’.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9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947D-772A-336E-6558-C42EBFB9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488" y="628651"/>
            <a:ext cx="10376884" cy="5772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4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also a popular Gradient Boosting framework that is sped and efficiency and ability to handle large dataset.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handle categorical features internally, simplifying the data preprocessing procedures.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classifier utilizes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num_leaves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min_data_in_leaf</a:t>
            </a:r>
            <a:r>
              <a:rPr lang="en-US" alt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attributes to minimize overfitting and underfitting.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model achieved an average weighted F1 score of 0.72 with different weather attributes.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2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6310-9719-591D-6455-EEAE5413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842" y="624110"/>
            <a:ext cx="9792771" cy="1280890"/>
          </a:xfrm>
        </p:spPr>
        <p:txBody>
          <a:bodyPr>
            <a:noAutofit/>
          </a:bodyPr>
          <a:lstStyle/>
          <a:p>
            <a:r>
              <a:rPr lang="en-US" sz="40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br>
              <a:rPr lang="en-IN" sz="4000" b="1" u="none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F830-8CE3-A7B3-F910-7E0EE89B4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842" y="1540189"/>
            <a:ext cx="9566375" cy="4693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insights crucial for understanding traffic accidents.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model shows practical applicability with 73% accuracy.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balances precision and recall with 0.71 F1 score.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produces a score of 0.72 F1-score with room for improvement.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 of meteorological conditions and time-related variables highlighted.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Addressing imbalanced datasets vital for model improvement.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research directions include exploring additional features and advanced techniques like ensemble learning and deep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E25F-EC65-9B9E-4A56-DB829C40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847" y="658834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WORK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3F95A-6D05-FA8B-0D87-9F1EC3C7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134" y="1939724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Sarath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Suhara – Literature Review, Presentation and Report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Geethu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Random forest and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model, Report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Alfred and Priya –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Model Comparison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Report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411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7676</TotalTime>
  <Words>561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CA683 DATA ANALYTICS AND DATA MINING PROJECT: Traffic Accident Analysis On Imbalanced Ordinal Variable  </vt:lpstr>
      <vt:lpstr>INTRODUCTION</vt:lpstr>
      <vt:lpstr>LITERATURE REVIEW:</vt:lpstr>
      <vt:lpstr>METHODOLOGY </vt:lpstr>
      <vt:lpstr>PowerPoint Presentation</vt:lpstr>
      <vt:lpstr>PowerPoint Presentation</vt:lpstr>
      <vt:lpstr>PowerPoint Presentation</vt:lpstr>
      <vt:lpstr>CONCLUSION </vt:lpstr>
      <vt:lpstr>WORK CONTRIBUTION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ACCIDENT ANALYSIS</dc:title>
  <dc:creator>Suhara Fathima Shahul Hameed</dc:creator>
  <cp:lastModifiedBy>Geethu Narippatta</cp:lastModifiedBy>
  <cp:revision>24</cp:revision>
  <dcterms:created xsi:type="dcterms:W3CDTF">2024-02-05T19:35:51Z</dcterms:created>
  <dcterms:modified xsi:type="dcterms:W3CDTF">2024-04-13T09:25:23Z</dcterms:modified>
</cp:coreProperties>
</file>