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C58A9-48A0-422E-BCB7-E62C94869173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E1912-36BD-4BDF-8DAA-6AC0B7ADAC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E1912-36BD-4BDF-8DAA-6AC0B7ADACA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DBA1-5A3A-48D7-8865-375FEDDF5950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1940-CDD4-4F59-8EB8-ED01056C38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POLLO-HOSPITALS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-7573"/>
            <a:ext cx="8839199" cy="68655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A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9144000" cy="4114800"/>
          </a:xfrm>
          <a:prstGeom prst="rect">
            <a:avLst/>
          </a:prstGeom>
        </p:spPr>
      </p:pic>
      <p:pic>
        <p:nvPicPr>
          <p:cNvPr id="3" name="Picture 2" descr="Screenshot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9600"/>
            <a:ext cx="9217152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aa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3999" cy="4114800"/>
          </a:xfrm>
          <a:prstGeom prst="rect">
            <a:avLst/>
          </a:prstGeom>
        </p:spPr>
      </p:pic>
      <p:pic>
        <p:nvPicPr>
          <p:cNvPr id="3" name="Picture 2" descr="Screenshot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4800"/>
            <a:ext cx="919611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962399"/>
          </a:xfrm>
          <a:prstGeom prst="rect">
            <a:avLst/>
          </a:prstGeom>
        </p:spPr>
      </p:pic>
      <p:pic>
        <p:nvPicPr>
          <p:cNvPr id="3" name="Picture 2" descr="Screenshot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0"/>
            <a:ext cx="9144000" cy="28956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edical-recor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886200"/>
          </a:xfrm>
          <a:prstGeom prst="rect">
            <a:avLst/>
          </a:prstGeom>
        </p:spPr>
      </p:pic>
      <p:pic>
        <p:nvPicPr>
          <p:cNvPr id="3" name="Picture 2" descr="Screenshot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86200"/>
            <a:ext cx="9144000" cy="297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On-screen Show (4:3)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2023-02-17T20:32:45Z</dcterms:created>
  <dcterms:modified xsi:type="dcterms:W3CDTF">2023-02-17T20:50:17Z</dcterms:modified>
</cp:coreProperties>
</file>