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14"/>
    <a:srgbClr val="6600FF"/>
    <a:srgbClr val="D9C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12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10488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8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81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6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48690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7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0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4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1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1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20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58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9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0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63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5" name="TextBox 11"/>
          <p:cNvSpPr txBox="1"/>
          <p:nvPr/>
        </p:nvSpPr>
        <p:spPr bwMode="gray">
          <a:xfrm>
            <a:off x="898295" y="596767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048766" name="TextBox 14"/>
          <p:cNvSpPr txBox="1"/>
          <p:nvPr/>
        </p:nvSpPr>
        <p:spPr bwMode="gray">
          <a:xfrm>
            <a:off x="9715063" y="2629300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00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0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0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8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8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44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5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6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9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8508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2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3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4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6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34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4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48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4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94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7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57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3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7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7"/>
          <p:cNvSpPr txBox="1">
            <a:spLocks noGrp="1"/>
          </p:cNvSpPr>
          <p:nvPr>
            <p:ph type="ctrTitle"/>
          </p:nvPr>
        </p:nvSpPr>
        <p:spPr>
          <a:xfrm>
            <a:off x="457201" y="707910"/>
            <a:ext cx="9115422" cy="14643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800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z="4800" spc="15" dirty="0">
              <a:solidFill>
                <a:schemeClr val="bg1"/>
              </a:solidFill>
            </a:endParaRPr>
          </a:p>
        </p:txBody>
      </p:sp>
      <p:sp>
        <p:nvSpPr>
          <p:cNvPr id="104859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891331"/>
            <a:ext cx="838199" cy="17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6" name="TextBox 13"/>
          <p:cNvSpPr txBox="1"/>
          <p:nvPr/>
        </p:nvSpPr>
        <p:spPr>
          <a:xfrm>
            <a:off x="2242924" y="3029528"/>
            <a:ext cx="810961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STUDENT NAME: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+mj-lt"/>
                <a:cs typeface="Arial" panose="020B0604020202020204" pitchFamily="34" charset="0"/>
              </a:rPr>
              <a:t>Sarath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Kumar R 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REGISTER NO AND NMID</a:t>
            </a:r>
            <a:r>
              <a:rPr lang="en-US" sz="2400" b="1">
                <a:latin typeface="+mj-lt"/>
                <a:cs typeface="Arial" panose="020B0604020202020204" pitchFamily="34" charset="0"/>
              </a:rPr>
              <a:t>: 755233CCB6E2BC9AACD49BFF53C80AF1</a:t>
            </a:r>
            <a:endParaRPr lang="zh-CN" altLang="en-US" dirty="0"/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DEPARTMENT: 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B.SC COMPUTER SCIENCE</a:t>
            </a:r>
            <a:endParaRPr lang="zh-CN" altLang="en-US" dirty="0"/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COLLEGE: 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SRM ARTS AND SCIENCE COLLEGE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UNIVERSITY: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048819"/>
          <p:cNvSpPr>
            <a:spLocks noGrp="1"/>
          </p:cNvSpPr>
          <p:nvPr>
            <p:ph type="title"/>
          </p:nvPr>
        </p:nvSpPr>
        <p:spPr>
          <a:xfrm>
            <a:off x="2651540" y="904626"/>
            <a:ext cx="8825659" cy="704088"/>
          </a:xfrm>
        </p:spPr>
        <p:txBody>
          <a:bodyPr/>
          <a:lstStyle/>
          <a:p>
            <a:r>
              <a:rPr lang="en-US" altLang="en-GB" sz="7200" b="1"/>
              <a:t>GITHUB LINK </a:t>
            </a:r>
            <a:endParaRPr lang="en-GB" b="1"/>
          </a:p>
        </p:txBody>
      </p:sp>
      <p:sp>
        <p:nvSpPr>
          <p:cNvPr id="1048821" name="TextBox 1048820"/>
          <p:cNvSpPr txBox="1"/>
          <p:nvPr/>
        </p:nvSpPr>
        <p:spPr>
          <a:xfrm>
            <a:off x="2418122" y="3429000"/>
            <a:ext cx="977387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https://sarath20kumar.github.io/Sarathkumar.R/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ctrTitle"/>
          </p:nvPr>
        </p:nvSpPr>
        <p:spPr>
          <a:xfrm>
            <a:off x="1683171" y="2099732"/>
            <a:ext cx="8825658" cy="2677648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personal website is a powerful tool to highlight your skills and achievements. It enhances your visibility and helps in career opportunities.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93" name="Subtitle 2"/>
          <p:cNvSpPr>
            <a:spLocks noGrp="1"/>
          </p:cNvSpPr>
          <p:nvPr>
            <p:ph type="subTitle" idx="1"/>
          </p:nvPr>
        </p:nvSpPr>
        <p:spPr>
          <a:xfrm>
            <a:off x="2819400" y="4724400"/>
            <a:ext cx="8825658" cy="861420"/>
          </a:xfrm>
        </p:spPr>
        <p:txBody>
          <a:bodyPr>
            <a:no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143918" y="-198581"/>
            <a:ext cx="10579846" cy="4565315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BUILDING  A PERSONAL</a:t>
            </a:r>
            <a:r>
              <a:rPr lang="en-US" altLang="en-GB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         </a:t>
            </a:r>
            <a:r>
              <a:rPr lang="en-US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</a:t>
            </a:r>
            <a:r>
              <a:rPr lang="en-US" altLang="en-GB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WEBSITE  </a:t>
            </a:r>
            <a:r>
              <a:rPr lang="en-US" sz="60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USING </a:t>
            </a:r>
            <a:br>
              <a:rPr lang="en-US" sz="60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HTML,CSS,AND JAVASCRIPT </a:t>
            </a:r>
            <a:br>
              <a:rPr lang="en-US" sz="3200" b="1" dirty="0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2743200" y="5029200"/>
            <a:ext cx="8001000" cy="8604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PROJECT TITLE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895600" y="990600"/>
            <a:ext cx="6172200" cy="1371600"/>
          </a:xfrm>
        </p:spPr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5399" y="3429000"/>
            <a:ext cx="8001001" cy="3429000"/>
          </a:xfrm>
        </p:spPr>
        <p:txBody>
          <a:bodyPr/>
          <a:lstStyle/>
          <a:p>
            <a:r>
              <a:rPr lang="en-US" sz="32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Many students and professionals lack an online presence to showcase their skills, projects, and achievements effectively. A personal website helps in creating a digital identity and portfolio.</a:t>
            </a:r>
          </a:p>
          <a:p>
            <a:endParaRPr lang="en-IN" dirty="0"/>
          </a:p>
        </p:txBody>
      </p:sp>
      <p:grpSp>
        <p:nvGrpSpPr>
          <p:cNvPr id="42" name="object 2"/>
          <p:cNvGrpSpPr/>
          <p:nvPr/>
        </p:nvGrpSpPr>
        <p:grpSpPr>
          <a:xfrm>
            <a:off x="9296400" y="3429000"/>
            <a:ext cx="2524125" cy="2478024"/>
            <a:chOff x="7991475" y="2933700"/>
            <a:chExt cx="2762250" cy="3257550"/>
          </a:xfrm>
        </p:grpSpPr>
        <p:sp>
          <p:nvSpPr>
            <p:cNvPr id="104863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2" name="Arrow: Right 7"/>
          <p:cNvSpPr/>
          <p:nvPr/>
        </p:nvSpPr>
        <p:spPr>
          <a:xfrm>
            <a:off x="381000" y="4475320"/>
            <a:ext cx="762000" cy="838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2514600" y="781050"/>
            <a:ext cx="87630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PROJECT OVERVIEW</a:t>
            </a:r>
            <a:endParaRPr sz="4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4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1" name="TextBox 10"/>
          <p:cNvSpPr txBox="1"/>
          <p:nvPr/>
        </p:nvSpPr>
        <p:spPr>
          <a:xfrm>
            <a:off x="928688" y="2747301"/>
            <a:ext cx="8077200" cy="34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This project demonstrates how to build a personal portfolio website using: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HTML for structure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CSS for styling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JavaScript for interactivity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It provides a platform to showcase projects, skills, and contact details.</a:t>
            </a:r>
          </a:p>
        </p:txBody>
      </p:sp>
      <p:sp>
        <p:nvSpPr>
          <p:cNvPr id="1048642" name="Minus Sign 11"/>
          <p:cNvSpPr/>
          <p:nvPr/>
        </p:nvSpPr>
        <p:spPr>
          <a:xfrm>
            <a:off x="676275" y="2819400"/>
            <a:ext cx="314324" cy="4572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43" name="Minus Sign 12"/>
          <p:cNvSpPr/>
          <p:nvPr/>
        </p:nvSpPr>
        <p:spPr>
          <a:xfrm>
            <a:off x="676274" y="5257800"/>
            <a:ext cx="314325" cy="457200"/>
          </a:xfrm>
          <a:prstGeom prst="mathMinus">
            <a:avLst>
              <a:gd name="adj1" fmla="val 286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/>
          <p:cNvSpPr txBox="1">
            <a:spLocks noGrp="1"/>
          </p:cNvSpPr>
          <p:nvPr>
            <p:ph type="title"/>
          </p:nvPr>
        </p:nvSpPr>
        <p:spPr>
          <a:xfrm>
            <a:off x="4038600" y="853729"/>
            <a:ext cx="3733800" cy="816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5400" b="1" dirty="0"/>
              <a:t>End Users</a:t>
            </a:r>
            <a:endParaRPr sz="5400" b="1" dirty="0"/>
          </a:p>
        </p:txBody>
      </p:sp>
      <p:sp>
        <p:nvSpPr>
          <p:cNvPr id="104864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46" name="Rectangle: Rounded Corners 13"/>
          <p:cNvSpPr/>
          <p:nvPr/>
        </p:nvSpPr>
        <p:spPr>
          <a:xfrm>
            <a:off x="2590800" y="2681287"/>
            <a:ext cx="5867400" cy="3733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47" name="TextBox 12"/>
          <p:cNvSpPr txBox="1"/>
          <p:nvPr/>
        </p:nvSpPr>
        <p:spPr>
          <a:xfrm>
            <a:off x="3429000" y="3009304"/>
            <a:ext cx="4191000" cy="29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• Students</a:t>
            </a:r>
          </a:p>
          <a:p>
            <a:r>
              <a:rPr lang="en-US" sz="4400" dirty="0"/>
              <a:t>• Job Seekers</a:t>
            </a:r>
          </a:p>
          <a:p>
            <a:r>
              <a:rPr lang="en-US" sz="4400" dirty="0"/>
              <a:t>• Freelancers</a:t>
            </a:r>
          </a:p>
          <a:p>
            <a:r>
              <a:rPr lang="en-US" sz="4400" dirty="0"/>
              <a:t>• Professionals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3962400" cy="2514600"/>
          </a:xfrm>
        </p:spPr>
        <p:txBody>
          <a:bodyPr/>
          <a:lstStyle/>
          <a:p>
            <a:r>
              <a:rPr lang="en-IN" sz="5400" b="1" dirty="0">
                <a:solidFill>
                  <a:srgbClr val="130614"/>
                </a:solidFill>
              </a:rPr>
              <a:t>    TOOLS</a:t>
            </a:r>
            <a:br>
              <a:rPr lang="en-IN" sz="5400" b="1" dirty="0">
                <a:solidFill>
                  <a:srgbClr val="130614"/>
                </a:solidFill>
              </a:rPr>
            </a:br>
            <a:r>
              <a:rPr lang="en-IN" sz="5400" b="1" dirty="0">
                <a:solidFill>
                  <a:srgbClr val="130614"/>
                </a:solidFill>
              </a:rPr>
              <a:t>      </a:t>
            </a:r>
            <a:r>
              <a:rPr lang="en-IN" sz="4800" b="1" dirty="0">
                <a:solidFill>
                  <a:srgbClr val="130614"/>
                </a:solidFill>
              </a:rPr>
              <a:t>AND </a:t>
            </a:r>
            <a:br>
              <a:rPr lang="en-IN" sz="4800" b="1" dirty="0">
                <a:solidFill>
                  <a:srgbClr val="130614"/>
                </a:solidFill>
              </a:rPr>
            </a:br>
            <a:br>
              <a:rPr lang="en-IN" b="1" dirty="0">
                <a:solidFill>
                  <a:srgbClr val="130614"/>
                </a:solidFill>
              </a:rPr>
            </a:br>
            <a:r>
              <a:rPr lang="en-IN" sz="3600" b="1" dirty="0">
                <a:solidFill>
                  <a:srgbClr val="130614"/>
                </a:solidFill>
              </a:rPr>
              <a:t>TECHNOLOGIES</a:t>
            </a:r>
          </a:p>
        </p:txBody>
      </p:sp>
      <p:pic>
        <p:nvPicPr>
          <p:cNvPr id="2097157" name="Content Placeholder 5" descr="A group of logos with text  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0" y="525949"/>
            <a:ext cx="3727576" cy="3017351"/>
          </a:xfrm>
        </p:spPr>
      </p:pic>
      <p:sp>
        <p:nvSpPr>
          <p:cNvPr id="1048664" name="TextBox 6"/>
          <p:cNvSpPr txBox="1"/>
          <p:nvPr/>
        </p:nvSpPr>
        <p:spPr>
          <a:xfrm>
            <a:off x="5867400" y="3404419"/>
            <a:ext cx="601980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HTML5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CSS3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JavaScript (ES6)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Code Editor (VS Code)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Git &amp; GitHub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Browser Developer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Flowchart: Process 1"/>
          <p:cNvSpPr/>
          <p:nvPr/>
        </p:nvSpPr>
        <p:spPr>
          <a:xfrm>
            <a:off x="0" y="0"/>
            <a:ext cx="762000" cy="70104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0" name="Rectangle 2"/>
          <p:cNvSpPr/>
          <p:nvPr/>
        </p:nvSpPr>
        <p:spPr>
          <a:xfrm>
            <a:off x="762000" y="0"/>
            <a:ext cx="11430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1" name="Rectangle 3"/>
          <p:cNvSpPr/>
          <p:nvPr/>
        </p:nvSpPr>
        <p:spPr>
          <a:xfrm>
            <a:off x="762000" y="6248400"/>
            <a:ext cx="11430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72" name="Rectangle 4"/>
          <p:cNvSpPr/>
          <p:nvPr/>
        </p:nvSpPr>
        <p:spPr>
          <a:xfrm>
            <a:off x="11430000" y="838200"/>
            <a:ext cx="7620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3" name="TextBox 7"/>
          <p:cNvSpPr txBox="1"/>
          <p:nvPr/>
        </p:nvSpPr>
        <p:spPr>
          <a:xfrm>
            <a:off x="2667000" y="2362200"/>
            <a:ext cx="708660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Responsive design for mobile and desktop</a:t>
            </a:r>
          </a:p>
          <a:p>
            <a:r>
              <a:rPr lang="en-US" sz="2800" dirty="0"/>
              <a:t>• Simple and clean navigation</a:t>
            </a:r>
          </a:p>
          <a:p>
            <a:r>
              <a:rPr lang="en-US" sz="2800" dirty="0"/>
              <a:t>• Sections: Home, About, Projects, Contact</a:t>
            </a:r>
          </a:p>
          <a:p>
            <a:r>
              <a:rPr lang="en-US" sz="2800" dirty="0"/>
              <a:t>• Consistent theme with CSS</a:t>
            </a:r>
          </a:p>
          <a:p>
            <a:r>
              <a:rPr lang="en-US" sz="2800" dirty="0"/>
              <a:t>• Use of modern web design practices</a:t>
            </a:r>
          </a:p>
          <a:p>
            <a:endParaRPr lang="en-IN" dirty="0"/>
          </a:p>
        </p:txBody>
      </p:sp>
      <p:sp>
        <p:nvSpPr>
          <p:cNvPr id="1048674" name="TextBox 8"/>
          <p:cNvSpPr txBox="1"/>
          <p:nvPr/>
        </p:nvSpPr>
        <p:spPr>
          <a:xfrm>
            <a:off x="3810000" y="133885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PORTFOLIO DESIGN AND 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8825659" cy="70408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FEATURES AND FUNCTIONALITY</a:t>
            </a:r>
          </a:p>
        </p:txBody>
      </p:sp>
      <p:sp>
        <p:nvSpPr>
          <p:cNvPr id="1048676" name="TextBox 2"/>
          <p:cNvSpPr txBox="1"/>
          <p:nvPr/>
        </p:nvSpPr>
        <p:spPr>
          <a:xfrm>
            <a:off x="1447800" y="3048000"/>
            <a:ext cx="10134600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Interactive navigation menu</a:t>
            </a:r>
          </a:p>
          <a:p>
            <a:r>
              <a:rPr lang="en-US" sz="3200" dirty="0"/>
              <a:t>• About Me section with personal details</a:t>
            </a:r>
          </a:p>
          <a:p>
            <a:r>
              <a:rPr lang="en-US" sz="3200" dirty="0"/>
              <a:t>• Project showcase with images and descriptions</a:t>
            </a:r>
          </a:p>
          <a:p>
            <a:r>
              <a:rPr lang="en-US" sz="3200" dirty="0"/>
              <a:t>• Contact form with validation</a:t>
            </a:r>
          </a:p>
          <a:p>
            <a:r>
              <a:rPr lang="en-US" sz="3200" dirty="0"/>
              <a:t>• Responsive layout</a:t>
            </a:r>
          </a:p>
          <a:p>
            <a:r>
              <a:rPr lang="en-US" sz="3200" dirty="0"/>
              <a:t>• Smooth scrolling and animations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421626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4876799" y="930343"/>
            <a:ext cx="438130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sz="425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9"/>
          <p:cNvSpPr txBox="1"/>
          <p:nvPr/>
        </p:nvSpPr>
        <p:spPr>
          <a:xfrm>
            <a:off x="3810000" y="3276600"/>
            <a:ext cx="6019800" cy="287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Successfully built a personal portfolio website</a:t>
            </a:r>
          </a:p>
          <a:p>
            <a:r>
              <a:rPr lang="en-US" sz="2800" dirty="0"/>
              <a:t>• Showcases projects and skills</a:t>
            </a:r>
          </a:p>
          <a:p>
            <a:r>
              <a:rPr lang="en-US" sz="2800" dirty="0"/>
              <a:t>• Provides an online presence</a:t>
            </a:r>
          </a:p>
          <a:p>
            <a:r>
              <a:rPr lang="en-US" sz="2800" dirty="0"/>
              <a:t>• Example screenshots of the website layout and design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  BUILDING  A PERSONAL           WEBSIWEBSITE  USING  HTML,CSS,AND JAVASCRIPT  </vt:lpstr>
      <vt:lpstr>PROBLEM STATEMENT</vt:lpstr>
      <vt:lpstr>PROJECT OVERVIEW</vt:lpstr>
      <vt:lpstr>End Users</vt:lpstr>
      <vt:lpstr>    TOOLS       AND   TECHNOLOGIES</vt:lpstr>
      <vt:lpstr>PowerPoint Presentation</vt:lpstr>
      <vt:lpstr>FEATURES AND FUNCTIONALITY</vt:lpstr>
      <vt:lpstr>RESULTS</vt:lpstr>
      <vt:lpstr>GITHUB LINK </vt:lpstr>
      <vt:lpstr>A personal website is a powerful tool to highlight your skills and achievements. It enhances your visibility and helps in career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Prakash Manohar</cp:lastModifiedBy>
  <cp:revision>2</cp:revision>
  <dcterms:created xsi:type="dcterms:W3CDTF">2024-03-26T21:07:22Z</dcterms:created>
  <dcterms:modified xsi:type="dcterms:W3CDTF">2025-09-12T17:23:32Z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2993aa044aaa44e7a53c85ff551319c8</vt:lpwstr>
  </property>
</Properties>
</file>