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ink/ink1.xml" ContentType="application/inkml+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14" autoAdjust="0"/>
    <p:restoredTop sz="94660"/>
  </p:normalViewPr>
  <p:slideViewPr>
    <p:cSldViewPr>
      <p:cViewPr varScale="1">
        <p:scale>
          <a:sx n="85" d="100"/>
          <a:sy n="85" d="100"/>
        </p:scale>
        <p:origin x="990" y="8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customXml" Target="../customXml/item1.xml"/><Relationship Id="rId31" Type="http://schemas.openxmlformats.org/officeDocument/2006/relationships/customXmlProps" Target="../customXml/itemProps1.xml"/><Relationship Id="rId3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64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648"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BAB0719-0C0B-4FCD-8C42-A758D216E1BD}" type="datetimeFigureOut">
              <a:rPr lang="en-US" smtClean="0"/>
              <a:t>8/4/2021</a:t>
            </a:fld>
            <a:endParaRPr dirty="0" lang="en-US"/>
          </a:p>
        </p:txBody>
      </p:sp>
      <p:sp>
        <p:nvSpPr>
          <p:cNvPr id="1048649"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650"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4DC2621-7037-4E35-B549-8255C904F675}"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0">
      <brushProperty name="width" value="0.05" units="cm"/>
      <brushProperty name="height" value="0.05" units="cm"/>
    </brush>
    <context xml:id="ctx0">
      <inkSource xml:id="inkSrc0">
        <traceFormat>
          <channel name="X" min="-2.14748E9" max="2.14748E9" units="cm" defaultValue="0" type="integer"/>
          <channel name="Y" min="-2.14748E9" max="2.14748E9" units="cm" defaultValue="0" type="integer"/>
          <channel name="F" max="32767" units="dev" defaultValue="0" type="integer"/>
        </traceFormat>
        <channelProperties>
          <channelProperty channel="X" name="resolution" value="1000.0" units="1/cm"/>
          <channelProperty channel="Y" name="resolution" value="1000.0" units="1/cm"/>
          <channelProperty channel="F" name="resolution" value="0.0" units="1/dev"/>
        </channelProperties>
      </inkSource>
    </context>
  </definitions>
  <trace timeOffset="0.0" brushRef="#br0" contextRef="#ctx0"> 10 2 12294, 10 2 14022, 10 2 14022, 10 2 13286, 10 2 12886, 10 2 12886, 10 2 12886, 10 2 12886, 0 0 11733, 0 0 7059</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41" name="Header Placeholder 1"/>
          <p:cNvSpPr>
            <a:spLocks noGrp="1"/>
          </p:cNvSpPr>
          <p:nvPr>
            <p:ph type="hdr" sz="quarter"/>
          </p:nvPr>
        </p:nvSpPr>
        <p:spPr>
          <a:xfrm>
            <a:off x="0" y="0"/>
            <a:ext cx="2971800" cy="457200"/>
          </a:xfrm>
          <a:prstGeom prst="rect"/>
        </p:spPr>
        <p:txBody>
          <a:bodyPr rtlCol="0" vert="horz"/>
          <a:lstStyle>
            <a:lvl1pPr algn="l">
              <a:defRPr sz="1200"/>
            </a:lvl1pPr>
          </a:lstStyle>
          <a:p>
            <a:endParaRPr dirty="0" lang="en-US"/>
          </a:p>
        </p:txBody>
      </p:sp>
      <p:sp>
        <p:nvSpPr>
          <p:cNvPr id="1048642" name="Date Placeholder 2"/>
          <p:cNvSpPr>
            <a:spLocks noGrp="1"/>
          </p:cNvSpPr>
          <p:nvPr>
            <p:ph type="dt" idx="1"/>
          </p:nvPr>
        </p:nvSpPr>
        <p:spPr>
          <a:xfrm>
            <a:off x="3884613" y="0"/>
            <a:ext cx="2971800" cy="457200"/>
          </a:xfrm>
          <a:prstGeom prst="rect"/>
        </p:spPr>
        <p:txBody>
          <a:bodyPr rtlCol="0" vert="horz"/>
          <a:lstStyle>
            <a:lvl1pPr algn="r">
              <a:defRPr sz="1200"/>
            </a:lvl1pPr>
          </a:lstStyle>
          <a:p>
            <a:fld id="{925A17EF-115B-4BB9-BF42-426DFD9E898A}" type="datetimeFigureOut">
              <a:rPr lang="en-US" smtClean="0"/>
              <a:t>8/4/2021</a:t>
            </a:fld>
            <a:endParaRPr dirty="0" lang="en-US"/>
          </a:p>
        </p:txBody>
      </p:sp>
      <p:sp>
        <p:nvSpPr>
          <p:cNvPr id="1048643"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rtlCol="0" vert="horz"/>
          <a:p>
            <a:endParaRPr dirty="0" lang="en-US"/>
          </a:p>
        </p:txBody>
      </p:sp>
      <p:sp>
        <p:nvSpPr>
          <p:cNvPr id="1048644" name="Notes Placeholder 4"/>
          <p:cNvSpPr>
            <a:spLocks noGrp="1"/>
          </p:cNvSpPr>
          <p:nvPr>
            <p:ph type="body" sz="quarter" idx="3"/>
          </p:nvPr>
        </p:nvSpPr>
        <p:spPr>
          <a:xfrm>
            <a:off x="685800" y="4343400"/>
            <a:ext cx="5486400" cy="4114800"/>
          </a:xfrm>
          <a:prstGeom prst="rect"/>
        </p:spPr>
        <p:txBody>
          <a:bodyPr rtlCol="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Footer Placeholder 5"/>
          <p:cNvSpPr>
            <a:spLocks noGrp="1"/>
          </p:cNvSpPr>
          <p:nvPr>
            <p:ph type="ftr" sz="quarter" idx="4"/>
          </p:nvPr>
        </p:nvSpPr>
        <p:spPr>
          <a:xfrm>
            <a:off x="0" y="8685213"/>
            <a:ext cx="2971800" cy="457200"/>
          </a:xfrm>
          <a:prstGeom prst="rect"/>
        </p:spPr>
        <p:txBody>
          <a:bodyPr anchor="b" rtlCol="0" vert="horz"/>
          <a:lstStyle>
            <a:lvl1pPr algn="l">
              <a:defRPr sz="1200"/>
            </a:lvl1pPr>
          </a:lstStyle>
          <a:p>
            <a:endParaRPr dirty="0" lang="en-US"/>
          </a:p>
        </p:txBody>
      </p:sp>
      <p:sp>
        <p:nvSpPr>
          <p:cNvPr id="1048646" name="Slide Number Placeholder 6"/>
          <p:cNvSpPr>
            <a:spLocks noGrp="1"/>
          </p:cNvSpPr>
          <p:nvPr>
            <p:ph type="sldNum" sz="quarter" idx="5"/>
          </p:nvPr>
        </p:nvSpPr>
        <p:spPr>
          <a:xfrm>
            <a:off x="3884613" y="8685213"/>
            <a:ext cx="2971800" cy="457200"/>
          </a:xfrm>
          <a:prstGeom prst="rect"/>
        </p:spPr>
        <p:txBody>
          <a:bodyPr anchor="b" rtlCol="0" vert="horz"/>
          <a:lstStyle>
            <a:lvl1pPr algn="r">
              <a:defRPr sz="1200"/>
            </a:lvl1pPr>
          </a:lstStyle>
          <a:p>
            <a:fld id="{7C4E7652-46AF-4259-BAE2-54978EA077CD}"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marL="0" rtl="0">
      <a:defRPr sz="1200" kern="1200">
        <a:solidFill>
          <a:schemeClr val="tx1"/>
        </a:solidFill>
        <a:latin typeface="+mn-lt"/>
        <a:ea typeface="+mn-ea"/>
        <a:cs typeface="+mn-cs"/>
      </a:defRPr>
    </a:lvl1pPr>
    <a:lvl2pPr algn="l" marL="457200" rtl="0">
      <a:defRPr sz="1200" kern="1200">
        <a:solidFill>
          <a:schemeClr val="tx1"/>
        </a:solidFill>
        <a:latin typeface="+mn-lt"/>
        <a:ea typeface="+mn-ea"/>
        <a:cs typeface="+mn-cs"/>
      </a:defRPr>
    </a:lvl2pPr>
    <a:lvl3pPr algn="l" marL="914400" rtl="0">
      <a:defRPr sz="1200" kern="1200">
        <a:solidFill>
          <a:schemeClr val="tx1"/>
        </a:solidFill>
        <a:latin typeface="+mn-lt"/>
        <a:ea typeface="+mn-ea"/>
        <a:cs typeface="+mn-cs"/>
      </a:defRPr>
    </a:lvl3pPr>
    <a:lvl4pPr algn="l" marL="1371600" rtl="0">
      <a:defRPr sz="1200" kern="1200">
        <a:solidFill>
          <a:schemeClr val="tx1"/>
        </a:solidFill>
        <a:latin typeface="+mn-lt"/>
        <a:ea typeface="+mn-ea"/>
        <a:cs typeface="+mn-cs"/>
      </a:defRPr>
    </a:lvl4pPr>
    <a:lvl5pPr algn="l" marL="1828800" rtl="0">
      <a:defRPr sz="1200" kern="1200">
        <a:solidFill>
          <a:schemeClr val="tx1"/>
        </a:solidFill>
        <a:latin typeface="+mn-lt"/>
        <a:ea typeface="+mn-ea"/>
        <a:cs typeface="+mn-cs"/>
      </a:defRPr>
    </a:lvl5pPr>
    <a:lvl6pPr algn="l" marL="2286000" rtl="0">
      <a:defRPr sz="1200" kern="1200">
        <a:solidFill>
          <a:schemeClr val="tx1"/>
        </a:solidFill>
        <a:latin typeface="+mn-lt"/>
        <a:ea typeface="+mn-ea"/>
        <a:cs typeface="+mn-cs"/>
      </a:defRPr>
    </a:lvl6pPr>
    <a:lvl7pPr algn="l" marL="2743200" rtl="0">
      <a:defRPr sz="1200" kern="1200">
        <a:solidFill>
          <a:schemeClr val="tx1"/>
        </a:solidFill>
        <a:latin typeface="+mn-lt"/>
        <a:ea typeface="+mn-ea"/>
        <a:cs typeface="+mn-cs"/>
      </a:defRPr>
    </a:lvl7pPr>
    <a:lvl8pPr algn="l" marL="3200400" rtl="0">
      <a:defRPr sz="1200" kern="1200">
        <a:solidFill>
          <a:schemeClr val="tx1"/>
        </a:solidFill>
        <a:latin typeface="+mn-lt"/>
        <a:ea typeface="+mn-ea"/>
        <a:cs typeface="+mn-cs"/>
      </a:defRPr>
    </a:lvl8pPr>
    <a:lvl9pPr algn="l"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normAutofit/>
          </a:bodyPr>
          <a:p>
            <a:endParaRPr dirty="0" lang="en-US"/>
          </a:p>
        </p:txBody>
      </p:sp>
      <p:sp>
        <p:nvSpPr>
          <p:cNvPr id="1048589" name="Slide Number Placeholder 3"/>
          <p:cNvSpPr>
            <a:spLocks noGrp="1"/>
          </p:cNvSpPr>
          <p:nvPr>
            <p:ph type="sldNum" sz="quarter" idx="10"/>
          </p:nvPr>
        </p:nvSpPr>
        <p:spPr/>
        <p:txBody>
          <a:bodyPr/>
          <a:p>
            <a:fld id="{7C4E7652-46AF-4259-BAE2-54978EA077CD}" type="slidenum">
              <a:rPr lang="en-US" smtClean="0"/>
              <a:t>1</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0" name=""/>
        <p:cNvGrpSpPr/>
        <p:nvPr/>
      </p:nvGrpSpPr>
      <p:grpSpPr>
        <a:xfrm>
          <a:off x="0" y="0"/>
          <a:ext cx="0" cy="0"/>
          <a:chOff x="0" y="0"/>
          <a:chExt cx="0" cy="0"/>
        </a:xfrm>
      </p:grpSpPr>
      <p:grpSp>
        <p:nvGrpSpPr>
          <p:cNvPr id="21" name="Group 9"/>
          <p:cNvGrpSpPr/>
          <p:nvPr userDrawn="1"/>
        </p:nvGrpSpPr>
        <p:grpSpPr>
          <a:xfrm>
            <a:off x="-1" y="-10825"/>
            <a:ext cx="9144002" cy="6515395"/>
            <a:chOff x="-1" y="-10825"/>
            <a:chExt cx="9144002" cy="6515395"/>
          </a:xfrm>
        </p:grpSpPr>
        <p:pic>
          <p:nvPicPr>
            <p:cNvPr id="2097156" name="Graphic 10"/>
            <p:cNvPicPr>
              <a:picLocks noChangeAspect="1"/>
            </p:cNvPicPr>
            <p:nvPr userDrawn="1"/>
          </p:nvPicPr>
          <p:blipFill>
            <a:blip xmlns:r="http://schemas.openxmlformats.org/officeDocument/2006/relationships" r:embed="rId1"/>
            <a:stretch>
              <a:fillRect/>
            </a:stretch>
          </p:blipFill>
          <p:spPr>
            <a:xfrm>
              <a:off x="457200" y="-10825"/>
              <a:ext cx="3429000" cy="3181546"/>
            </a:xfrm>
            <a:prstGeom prst="rect"/>
          </p:spPr>
        </p:pic>
        <p:pic>
          <p:nvPicPr>
            <p:cNvPr id="2097157" name="Graphic 11"/>
            <p:cNvPicPr>
              <a:picLocks noChangeAspect="1"/>
            </p:cNvPicPr>
            <p:nvPr userDrawn="1"/>
          </p:nvPicPr>
          <p:blipFill>
            <a:blip xmlns:r="http://schemas.openxmlformats.org/officeDocument/2006/relationships" r:embed="rId2"/>
            <a:stretch>
              <a:fillRect/>
            </a:stretch>
          </p:blipFill>
          <p:spPr>
            <a:xfrm>
              <a:off x="1295401" y="-10825"/>
              <a:ext cx="7848600" cy="3522243"/>
            </a:xfrm>
            <a:prstGeom prst="rect"/>
          </p:spPr>
        </p:pic>
        <p:pic>
          <p:nvPicPr>
            <p:cNvPr id="2097158" name="Graphic 12"/>
            <p:cNvPicPr>
              <a:picLocks noChangeAspect="1"/>
            </p:cNvPicPr>
            <p:nvPr userDrawn="1"/>
          </p:nvPicPr>
          <p:blipFill>
            <a:blip xmlns:r="http://schemas.openxmlformats.org/officeDocument/2006/relationships" r:embed="rId3"/>
            <a:stretch>
              <a:fillRect/>
            </a:stretch>
          </p:blipFill>
          <p:spPr>
            <a:xfrm>
              <a:off x="2831825" y="2232482"/>
              <a:ext cx="1282976" cy="1108588"/>
            </a:xfrm>
            <a:prstGeom prst="rect"/>
          </p:spPr>
        </p:pic>
        <p:pic>
          <p:nvPicPr>
            <p:cNvPr id="2097159" name="Graphic 13"/>
            <p:cNvPicPr>
              <a:picLocks noChangeAspect="1"/>
            </p:cNvPicPr>
            <p:nvPr userDrawn="1"/>
          </p:nvPicPr>
          <p:blipFill>
            <a:blip xmlns:r="http://schemas.openxmlformats.org/officeDocument/2006/relationships" r:embed="rId4"/>
            <a:stretch>
              <a:fillRect/>
            </a:stretch>
          </p:blipFill>
          <p:spPr>
            <a:xfrm>
              <a:off x="-1" y="2962082"/>
              <a:ext cx="2757625" cy="3542488"/>
            </a:xfrm>
            <a:prstGeom prst="rect"/>
          </p:spPr>
        </p:pic>
        <p:pic>
          <p:nvPicPr>
            <p:cNvPr id="2097160" name="Graphic 14"/>
            <p:cNvPicPr>
              <a:picLocks noChangeAspect="1"/>
            </p:cNvPicPr>
            <p:nvPr userDrawn="1"/>
          </p:nvPicPr>
          <p:blipFill>
            <a:blip xmlns:r="http://schemas.openxmlformats.org/officeDocument/2006/relationships" r:embed="rId5"/>
            <a:stretch>
              <a:fillRect/>
            </a:stretch>
          </p:blipFill>
          <p:spPr>
            <a:xfrm>
              <a:off x="2" y="2313169"/>
              <a:ext cx="2259131" cy="2895506"/>
            </a:xfrm>
            <a:prstGeom prst="rect"/>
          </p:spPr>
        </p:pic>
      </p:grpSp>
      <p:sp>
        <p:nvSpPr>
          <p:cNvPr id="1048580" name="Title 7"/>
          <p:cNvSpPr>
            <a:spLocks noGrp="1"/>
          </p:cNvSpPr>
          <p:nvPr>
            <p:ph type="ctrTitle"/>
          </p:nvPr>
        </p:nvSpPr>
        <p:spPr>
          <a:xfrm>
            <a:off x="3276600" y="1213332"/>
            <a:ext cx="5326856" cy="1425577"/>
          </a:xfrm>
        </p:spPr>
        <p:txBody>
          <a:bodyPr anchor="b"/>
          <a:lstStyle>
            <a:lvl1pPr algn="r">
              <a:defRPr b="1" sz="4500">
                <a:solidFill>
                  <a:schemeClr val="bg2"/>
                </a:solidFill>
              </a:defRPr>
            </a:lvl1pPr>
          </a:lstStyle>
          <a:p>
            <a:r>
              <a:rPr lang="en-US"/>
              <a:t>Click to edit Master title style</a:t>
            </a:r>
            <a:endParaRPr dirty="0" lang="en-US"/>
          </a:p>
        </p:txBody>
      </p:sp>
      <p:sp>
        <p:nvSpPr>
          <p:cNvPr id="1048581" name="Subtitle 8"/>
          <p:cNvSpPr>
            <a:spLocks noGrp="1"/>
          </p:cNvSpPr>
          <p:nvPr>
            <p:ph type="subTitle" idx="1"/>
          </p:nvPr>
        </p:nvSpPr>
        <p:spPr>
          <a:xfrm>
            <a:off x="4724400" y="3849666"/>
            <a:ext cx="3879056" cy="1234575"/>
          </a:xfrm>
          <a:noFill/>
        </p:spPr>
        <p:txBody>
          <a:bodyPr/>
          <a:lstStyle>
            <a:lvl1pPr algn="l" indent="0" marL="0" marR="36576">
              <a:spcBef>
                <a:spcPts val="0"/>
              </a:spcBef>
              <a:buNone/>
              <a:defRPr>
                <a:ln>
                  <a:noFill/>
                </a:ln>
                <a:solidFill>
                  <a:schemeClr val="bg2">
                    <a:lumMod val="75000"/>
                    <a:lumOff val="2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dirty="0" lang="en-US"/>
          </a:p>
        </p:txBody>
      </p:sp>
      <p:sp>
        <p:nvSpPr>
          <p:cNvPr id="1048582" name="Date Placeholder 27"/>
          <p:cNvSpPr>
            <a:spLocks noGrp="1"/>
          </p:cNvSpPr>
          <p:nvPr>
            <p:ph type="dt" sz="half" idx="10"/>
          </p:nvPr>
        </p:nvSpPr>
        <p:spPr>
          <a:xfrm>
            <a:off x="2812256" y="6322007"/>
            <a:ext cx="5791200" cy="365125"/>
          </a:xfrm>
          <a:prstGeom prst="rect"/>
        </p:spPr>
        <p:txBody>
          <a:bodyPr anchor="t" bIns="0" tIns="0"/>
          <a:lstStyle>
            <a:lvl1pPr algn="r">
              <a:defRPr sz="1000"/>
            </a:lvl1pPr>
          </a:lstStyle>
          <a:p>
            <a:pPr algn="r"/>
            <a:fld id="{A2E209FB-7A34-414B-812A-BCC5C4256F49}" type="datetime1">
              <a:rPr lang="en-US" smtClean="0"/>
              <a:pPr algn="r"/>
              <a:t>8/4/2021</a:t>
            </a:fld>
            <a:endParaRPr dirty="0" sz="1000" lang="en-US"/>
          </a:p>
        </p:txBody>
      </p:sp>
      <p:sp>
        <p:nvSpPr>
          <p:cNvPr id="1048583" name="Footer Placeholder 16"/>
          <p:cNvSpPr>
            <a:spLocks noGrp="1"/>
          </p:cNvSpPr>
          <p:nvPr>
            <p:ph type="ftr" sz="quarter" idx="11"/>
          </p:nvPr>
        </p:nvSpPr>
        <p:spPr>
          <a:xfrm>
            <a:off x="2812256" y="5960055"/>
            <a:ext cx="5791200" cy="365125"/>
          </a:xfrm>
        </p:spPr>
        <p:txBody>
          <a:bodyPr anchor="b" bIns="0" tIns="0"/>
          <a:lstStyle>
            <a:lvl1pPr algn="r">
              <a:defRPr sz="1100"/>
            </a:lvl1pPr>
          </a:lstStyle>
          <a:p>
            <a:pPr algn="r"/>
            <a:endParaRPr dirty="0" sz="110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0" name="Title 1"/>
          <p:cNvSpPr>
            <a:spLocks noGrp="1"/>
          </p:cNvSpPr>
          <p:nvPr>
            <p:ph type="title"/>
          </p:nvPr>
        </p:nvSpPr>
        <p:spPr>
          <a:xfrm>
            <a:off x="457200" y="365395"/>
            <a:ext cx="4876800" cy="799306"/>
          </a:xfrm>
        </p:spPr>
        <p:txBody>
          <a:bodyPr/>
          <a:p>
            <a:r>
              <a:rPr lang="en-US"/>
              <a:t>Click to edit Master title style</a:t>
            </a:r>
            <a:endParaRPr dirty="0" lang="en-US"/>
          </a:p>
        </p:txBody>
      </p:sp>
      <p:sp>
        <p:nvSpPr>
          <p:cNvPr id="1048591" name="Content Placeholder 2"/>
          <p:cNvSpPr>
            <a:spLocks noGrp="1"/>
          </p:cNvSpPr>
          <p:nvPr>
            <p:ph idx="1"/>
          </p:nvPr>
        </p:nvSpPr>
        <p:spPr>
          <a:xfrm>
            <a:off x="457200" y="1600200"/>
            <a:ext cx="8229600" cy="45720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Footer Placeholder 4"/>
          <p:cNvSpPr>
            <a:spLocks noGrp="1"/>
          </p:cNvSpPr>
          <p:nvPr>
            <p:ph type="ftr" sz="quarter" idx="11"/>
          </p:nvPr>
        </p:nvSpPr>
        <p:spPr>
          <a:xfrm>
            <a:off x="5715000" y="173195"/>
            <a:ext cx="2468880" cy="300831"/>
          </a:xfrm>
        </p:spPr>
        <p:txBody>
          <a:bodyPr/>
          <a:p>
            <a:r>
              <a:rPr dirty="0" lang="en-US"/>
              <a:t>www.website.com</a:t>
            </a:r>
          </a:p>
        </p:txBody>
      </p:sp>
      <p:sp>
        <p:nvSpPr>
          <p:cNvPr id="1048593" name="Slide Number Placeholder 5"/>
          <p:cNvSpPr>
            <a:spLocks noGrp="1"/>
          </p:cNvSpPr>
          <p:nvPr>
            <p:ph type="sldNum" sz="quarter" idx="12"/>
          </p:nvPr>
        </p:nvSpPr>
        <p:spPr/>
        <p:txBody>
          <a:bodyPr/>
          <a:p>
            <a:fld id="{FEA1243F-3000-4347-94A4-FBDEAD3122CB}"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60" name=""/>
        <p:cNvGrpSpPr/>
        <p:nvPr/>
      </p:nvGrpSpPr>
      <p:grpSpPr>
        <a:xfrm>
          <a:off x="0" y="0"/>
          <a:ext cx="0" cy="0"/>
          <a:chOff x="0" y="0"/>
          <a:chExt cx="0" cy="0"/>
        </a:xfrm>
      </p:grpSpPr>
      <p:grpSp>
        <p:nvGrpSpPr>
          <p:cNvPr id="61" name="Group 10"/>
          <p:cNvGrpSpPr/>
          <p:nvPr userDrawn="1"/>
        </p:nvGrpSpPr>
        <p:grpSpPr>
          <a:xfrm>
            <a:off x="5105399" y="3142"/>
            <a:ext cx="4038601" cy="1101851"/>
            <a:chOff x="5334000" y="-37306"/>
            <a:chExt cx="3281716" cy="895350"/>
          </a:xfrm>
        </p:grpSpPr>
        <p:pic>
          <p:nvPicPr>
            <p:cNvPr id="2097168" name="Graphic 11"/>
            <p:cNvPicPr>
              <a:picLocks noChangeAspect="1"/>
            </p:cNvPicPr>
            <p:nvPr userDrawn="1"/>
          </p:nvPicPr>
          <p:blipFill>
            <a:blip xmlns:r="http://schemas.openxmlformats.org/officeDocument/2006/relationships" r:embed="rId1"/>
            <a:stretch>
              <a:fillRect/>
            </a:stretch>
          </p:blipFill>
          <p:spPr>
            <a:xfrm>
              <a:off x="5448301" y="-37306"/>
              <a:ext cx="3167415" cy="609600"/>
            </a:xfrm>
            <a:prstGeom prst="rect"/>
          </p:spPr>
        </p:pic>
        <p:pic>
          <p:nvPicPr>
            <p:cNvPr id="2097169" name="Graphic 12"/>
            <p:cNvPicPr>
              <a:picLocks noChangeAspect="1"/>
            </p:cNvPicPr>
            <p:nvPr userDrawn="1"/>
          </p:nvPicPr>
          <p:blipFill>
            <a:blip xmlns:r="http://schemas.openxmlformats.org/officeDocument/2006/relationships" r:embed="rId2"/>
            <a:stretch>
              <a:fillRect/>
            </a:stretch>
          </p:blipFill>
          <p:spPr>
            <a:xfrm>
              <a:off x="5334000" y="-37306"/>
              <a:ext cx="819150" cy="895350"/>
            </a:xfrm>
            <a:prstGeom prst="rect"/>
          </p:spPr>
        </p:pic>
      </p:grpSp>
      <p:sp>
        <p:nvSpPr>
          <p:cNvPr id="1048626" name="Title 1"/>
          <p:cNvSpPr>
            <a:spLocks noGrp="1"/>
          </p:cNvSpPr>
          <p:nvPr>
            <p:ph type="title"/>
          </p:nvPr>
        </p:nvSpPr>
        <p:spPr/>
        <p:txBody>
          <a:bodyPr/>
          <a:p>
            <a:r>
              <a:rPr lang="en-US"/>
              <a:t>Click to edit Master title style</a:t>
            </a:r>
            <a:endParaRPr dirty="0" lang="en-US"/>
          </a:p>
        </p:txBody>
      </p:sp>
      <p:sp>
        <p:nvSpPr>
          <p:cNvPr id="1048627" name="Footer Placeholder 2"/>
          <p:cNvSpPr>
            <a:spLocks noGrp="1"/>
          </p:cNvSpPr>
          <p:nvPr>
            <p:ph type="ftr" sz="quarter" idx="10"/>
          </p:nvPr>
        </p:nvSpPr>
        <p:spPr/>
        <p:txBody>
          <a:bodyPr/>
          <a:p>
            <a:r>
              <a:rPr dirty="0" lang="en-US"/>
              <a:t>www.website.com</a:t>
            </a:r>
          </a:p>
        </p:txBody>
      </p:sp>
      <p:sp>
        <p:nvSpPr>
          <p:cNvPr id="1048628" name="Slide Number Placeholder 3"/>
          <p:cNvSpPr>
            <a:spLocks noGrp="1"/>
          </p:cNvSpPr>
          <p:nvPr>
            <p:ph type="sldNum" sz="quarter" idx="11"/>
          </p:nvPr>
        </p:nvSpPr>
        <p:spPr/>
        <p:txBody>
          <a:bodyPr/>
          <a:p>
            <a:fld id="{49598980-D22C-4904-9F8F-3DB09B2ECD84}" type="slidenum">
              <a:rPr lang="en-US" smtClean="0"/>
              <a:t>‹#›</a:t>
            </a:fld>
            <a:endParaRPr dirty="0" lang="en-US"/>
          </a:p>
        </p:txBody>
      </p:sp>
      <p:sp>
        <p:nvSpPr>
          <p:cNvPr id="1048629" name="Content Placeholder 2"/>
          <p:cNvSpPr>
            <a:spLocks noGrp="1"/>
          </p:cNvSpPr>
          <p:nvPr>
            <p:ph idx="1"/>
          </p:nvPr>
        </p:nvSpPr>
        <p:spPr>
          <a:xfrm>
            <a:off x="457200" y="1425655"/>
            <a:ext cx="7726680" cy="571500"/>
          </a:xfrm>
        </p:spPr>
        <p:txBody>
          <a:bodyPr>
            <a:normAutofit/>
          </a:bodyPr>
          <a:lstStyle>
            <a:lvl1pPr indent="0" marL="64008">
              <a:buFont typeface="Arial" panose="020B0604020202020204" pitchFamily="34" charset="0"/>
              <a:buNone/>
              <a:defRPr sz="2000"/>
            </a:lvl1pPr>
            <a:lvl2pPr indent="0" marL="537210">
              <a:buNone/>
            </a:lvl2pPr>
            <a:lvl3pPr indent="0" marL="877824">
              <a:buNone/>
            </a:lvl3pPr>
            <a:lvl4pPr indent="0" marL="1161288">
              <a:buNone/>
            </a:lvl4pPr>
            <a:lvl5pPr indent="0" marL="1389888">
              <a:buNone/>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31" name="Title 1"/>
          <p:cNvSpPr>
            <a:spLocks noGrp="1"/>
          </p:cNvSpPr>
          <p:nvPr>
            <p:ph type="title"/>
          </p:nvPr>
        </p:nvSpPr>
        <p:spPr/>
        <p:txBody>
          <a:bodyPr/>
          <a:lstStyle>
            <a:lvl1pPr algn="l" marL="0"/>
          </a:lstStyle>
          <a:p>
            <a:r>
              <a:rPr lang="en-US"/>
              <a:t>Click to edit Master title style</a:t>
            </a:r>
            <a:endParaRPr dirty="0" lang="en-US"/>
          </a:p>
        </p:txBody>
      </p:sp>
      <p:sp>
        <p:nvSpPr>
          <p:cNvPr id="1048632"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3"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4" name="Footer Placeholder 5"/>
          <p:cNvSpPr>
            <a:spLocks noGrp="1"/>
          </p:cNvSpPr>
          <p:nvPr>
            <p:ph type="ftr" sz="quarter" idx="11"/>
          </p:nvPr>
        </p:nvSpPr>
        <p:spPr>
          <a:xfrm>
            <a:off x="5791200" y="173195"/>
            <a:ext cx="2355056" cy="301752"/>
          </a:xfrm>
        </p:spPr>
        <p:txBody>
          <a:bodyPr/>
          <a:p>
            <a:r>
              <a:rPr dirty="0" lang="en-US"/>
              <a:t>www.website.com</a:t>
            </a:r>
          </a:p>
        </p:txBody>
      </p:sp>
      <p:sp>
        <p:nvSpPr>
          <p:cNvPr id="1048635" name="Slide Number Placeholder 6"/>
          <p:cNvSpPr>
            <a:spLocks noGrp="1"/>
          </p:cNvSpPr>
          <p:nvPr>
            <p:ph type="sldNum" sz="quarter" idx="12"/>
          </p:nvPr>
        </p:nvSpPr>
        <p:spPr>
          <a:xfrm>
            <a:off x="8180070" y="173195"/>
            <a:ext cx="502920" cy="301752"/>
          </a:xfrm>
        </p:spPr>
        <p:txBody>
          <a:bodyPr/>
          <a:p>
            <a:fld id="{FEA1243F-3000-4347-94A4-FBDEAD3122CB}"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Tx">
  <p:cSld name="Content with Caption">
    <p:bg>
      <p:bgPr>
        <a:solidFill>
          <a:schemeClr val="tx1"/>
        </a:solidFill>
      </p:bgPr>
    </p:bg>
    <p:spTree>
      <p:nvGrpSpPr>
        <p:cNvPr id="64" name=""/>
        <p:cNvGrpSpPr/>
        <p:nvPr/>
      </p:nvGrpSpPr>
      <p:grpSpPr>
        <a:xfrm>
          <a:off x="0" y="0"/>
          <a:ext cx="0" cy="0"/>
          <a:chOff x="0" y="0"/>
          <a:chExt cx="0" cy="0"/>
        </a:xfrm>
      </p:grpSpPr>
      <p:sp>
        <p:nvSpPr>
          <p:cNvPr id="1048636" name="Title 1"/>
          <p:cNvSpPr>
            <a:spLocks noGrp="1"/>
          </p:cNvSpPr>
          <p:nvPr>
            <p:ph type="title"/>
          </p:nvPr>
        </p:nvSpPr>
        <p:spPr>
          <a:xfrm>
            <a:off x="219456" y="1295400"/>
            <a:ext cx="914400" cy="5015864"/>
          </a:xfrm>
        </p:spPr>
        <p:txBody>
          <a:bodyPr anchor="b" vert="vert270"/>
          <a:lstStyle>
            <a:lvl1pPr algn="r" marL="0" marR="18288">
              <a:spcBef>
                <a:spcPts val="0"/>
              </a:spcBef>
              <a:buNone/>
              <a:defRPr baseline="0" b="0" cap="all" sz="2900"/>
            </a:lvl1pPr>
          </a:lstStyle>
          <a:p>
            <a:r>
              <a:rPr lang="en-US"/>
              <a:t>Click to edit Master title style</a:t>
            </a:r>
            <a:endParaRPr dirty="0" lang="en-US"/>
          </a:p>
        </p:txBody>
      </p:sp>
      <p:sp>
        <p:nvSpPr>
          <p:cNvPr id="1048637" name="Text Placeholder 2"/>
          <p:cNvSpPr>
            <a:spLocks noGrp="1"/>
          </p:cNvSpPr>
          <p:nvPr>
            <p:ph type="body" idx="1"/>
          </p:nvPr>
        </p:nvSpPr>
        <p:spPr>
          <a:xfrm>
            <a:off x="1135856" y="1295400"/>
            <a:ext cx="2438400" cy="5015864"/>
          </a:xfrm>
        </p:spPr>
        <p:txBody>
          <a:bodyPr anchor="t"/>
          <a:lstStyle>
            <a:lvl1pPr indent="0" marL="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9" name="Footer Placeholder 5"/>
          <p:cNvSpPr>
            <a:spLocks noGrp="1"/>
          </p:cNvSpPr>
          <p:nvPr>
            <p:ph type="ftr" sz="quarter" idx="11"/>
          </p:nvPr>
        </p:nvSpPr>
        <p:spPr>
          <a:xfrm>
            <a:off x="5867400" y="173195"/>
            <a:ext cx="2324196" cy="301752"/>
          </a:xfrm>
        </p:spPr>
        <p:txBody>
          <a:bodyPr/>
          <a:lstStyle>
            <a:lvl1pPr>
              <a:defRPr sz="1200"/>
            </a:lvl1pPr>
          </a:lstStyle>
          <a:p>
            <a:r>
              <a:rPr dirty="0" lang="en-US"/>
              <a:t>www.website.com</a:t>
            </a:r>
          </a:p>
        </p:txBody>
      </p:sp>
      <p:sp>
        <p:nvSpPr>
          <p:cNvPr id="1048640" name="Slide Number Placeholder 6"/>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t>‹#›</a:t>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p:bgPr>
    </p:bg>
    <p:spTree>
      <p:nvGrpSpPr>
        <p:cNvPr id="13" name=""/>
        <p:cNvGrpSpPr/>
        <p:nvPr/>
      </p:nvGrpSpPr>
      <p:grpSpPr>
        <a:xfrm>
          <a:off x="0" y="0"/>
          <a:ext cx="0" cy="0"/>
          <a:chOff x="0" y="0"/>
          <a:chExt cx="0" cy="0"/>
        </a:xfrm>
      </p:grpSpPr>
      <p:grpSp>
        <p:nvGrpSpPr>
          <p:cNvPr id="14" name="Group 19"/>
          <p:cNvGrpSpPr/>
          <p:nvPr userDrawn="1"/>
        </p:nvGrpSpPr>
        <p:grpSpPr>
          <a:xfrm>
            <a:off x="5105399" y="3142"/>
            <a:ext cx="4038601" cy="1101851"/>
            <a:chOff x="5334000" y="-37306"/>
            <a:chExt cx="3281716" cy="895350"/>
          </a:xfrm>
        </p:grpSpPr>
        <p:pic>
          <p:nvPicPr>
            <p:cNvPr id="2097152" name="Graphic 17"/>
            <p:cNvPicPr>
              <a:picLocks noChangeAspect="1"/>
            </p:cNvPicPr>
            <p:nvPr userDrawn="1"/>
          </p:nvPicPr>
          <p:blipFill>
            <a:blip xmlns:r="http://schemas.openxmlformats.org/officeDocument/2006/relationships" r:embed="rId6"/>
            <a:stretch>
              <a:fillRect/>
            </a:stretch>
          </p:blipFill>
          <p:spPr>
            <a:xfrm>
              <a:off x="5448301" y="-37306"/>
              <a:ext cx="3167415" cy="609600"/>
            </a:xfrm>
            <a:prstGeom prst="rect"/>
          </p:spPr>
        </p:pic>
        <p:pic>
          <p:nvPicPr>
            <p:cNvPr id="2097153" name="Graphic 18"/>
            <p:cNvPicPr>
              <a:picLocks noChangeAspect="1"/>
            </p:cNvPicPr>
            <p:nvPr userDrawn="1"/>
          </p:nvPicPr>
          <p:blipFill>
            <a:blip xmlns:r="http://schemas.openxmlformats.org/officeDocument/2006/relationships" r:embed="rId7"/>
            <a:stretch>
              <a:fillRect/>
            </a:stretch>
          </p:blipFill>
          <p:spPr>
            <a:xfrm>
              <a:off x="5334000" y="-37306"/>
              <a:ext cx="819150" cy="895350"/>
            </a:xfrm>
            <a:prstGeom prst="rect"/>
          </p:spPr>
        </p:pic>
      </p:grpSp>
      <p:sp>
        <p:nvSpPr>
          <p:cNvPr id="1048576" name="Title Placeholder 21"/>
          <p:cNvSpPr>
            <a:spLocks noGrp="1"/>
          </p:cNvSpPr>
          <p:nvPr>
            <p:ph type="title"/>
          </p:nvPr>
        </p:nvSpPr>
        <p:spPr>
          <a:xfrm>
            <a:off x="466725" y="381198"/>
            <a:ext cx="4638674" cy="675926"/>
          </a:xfrm>
          <a:prstGeom prst="rect"/>
        </p:spPr>
        <p:txBody>
          <a:bodyPr anchor="ctr" lIns="0" rIns="0" vert="horz">
            <a:noAutofit/>
          </a:bodyPr>
          <a:p>
            <a:endParaRPr dirty="0" lang="en-US"/>
          </a:p>
        </p:txBody>
      </p:sp>
      <p:sp>
        <p:nvSpPr>
          <p:cNvPr id="1048577" name="Text Placeholder 12"/>
          <p:cNvSpPr>
            <a:spLocks noGrp="1"/>
          </p:cNvSpPr>
          <p:nvPr>
            <p:ph type="body" idx="1"/>
          </p:nvPr>
        </p:nvSpPr>
        <p:spPr>
          <a:xfrm>
            <a:off x="457200" y="1566839"/>
            <a:ext cx="8229600" cy="4572000"/>
          </a:xfrm>
          <a:prstGeom prst="rect"/>
        </p:spPr>
        <p:txBody>
          <a:bodyPr anchor="t"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2"/>
          <p:cNvSpPr>
            <a:spLocks noGrp="1"/>
          </p:cNvSpPr>
          <p:nvPr>
            <p:ph type="ftr" sz="quarter" idx="3"/>
          </p:nvPr>
        </p:nvSpPr>
        <p:spPr>
          <a:xfrm>
            <a:off x="5867400" y="174116"/>
            <a:ext cx="2212182" cy="300831"/>
          </a:xfrm>
          <a:prstGeom prst="rect"/>
        </p:spPr>
        <p:txBody>
          <a:bodyPr anchor="b" vert="horz"/>
          <a:lstStyle>
            <a:lvl1pPr algn="r">
              <a:defRPr sz="1200">
                <a:solidFill>
                  <a:schemeClr val="bg2"/>
                </a:solidFill>
              </a:defRPr>
            </a:lvl1pPr>
          </a:lstStyle>
          <a:p>
            <a:r>
              <a:rPr dirty="0" lang="en-US"/>
              <a:t>www.website.com</a:t>
            </a:r>
          </a:p>
        </p:txBody>
      </p:sp>
      <p:sp>
        <p:nvSpPr>
          <p:cNvPr id="1048579" name="Slide Number Placeholder 22"/>
          <p:cNvSpPr>
            <a:spLocks noGrp="1"/>
          </p:cNvSpPr>
          <p:nvPr>
            <p:ph type="sldNum" sz="quarter" idx="4"/>
          </p:nvPr>
        </p:nvSpPr>
        <p:spPr>
          <a:xfrm>
            <a:off x="8183880" y="173195"/>
            <a:ext cx="502920" cy="301752"/>
          </a:xfrm>
          <a:prstGeom prst="rect"/>
        </p:spPr>
        <p:txBody>
          <a:bodyPr anchor="b" vert="horz"/>
          <a:lstStyle>
            <a:lvl1pPr algn="ctr">
              <a:defRPr b="1" sz="1200">
                <a:solidFill>
                  <a:schemeClr val="bg2"/>
                </a:solidFill>
              </a:defRPr>
            </a:lvl1pPr>
          </a:lstStyle>
          <a:p>
            <a:fld id="{49598980-D22C-4904-9F8F-3DB09B2ECD84}" type="slidenum">
              <a:rPr lang="en-US" smtClean="0"/>
              <a:t>‹#›</a:t>
            </a:fld>
            <a:endParaRPr dirty="0" lang="en-US"/>
          </a:p>
        </p:txBody>
      </p:sp>
      <p:pic>
        <p:nvPicPr>
          <p:cNvPr id="2097154" name="Graphic 20"/>
          <p:cNvPicPr>
            <a:picLocks noChangeAspect="1"/>
          </p:cNvPicPr>
          <p:nvPr userDrawn="1"/>
        </p:nvPicPr>
        <p:blipFill>
          <a:blip xmlns:r="http://schemas.openxmlformats.org/officeDocument/2006/relationships" r:embed="rId8"/>
          <a:stretch>
            <a:fillRect/>
          </a:stretch>
        </p:blipFill>
        <p:spPr>
          <a:xfrm>
            <a:off x="0" y="5307178"/>
            <a:ext cx="1219200" cy="1550822"/>
          </a:xfrm>
          <a:prstGeom prst="rect"/>
        </p:spPr>
      </p:pic>
      <p:pic>
        <p:nvPicPr>
          <p:cNvPr id="2097155" name="Graphic 26"/>
          <p:cNvPicPr>
            <a:picLocks noChangeAspect="1"/>
          </p:cNvPicPr>
          <p:nvPr userDrawn="1"/>
        </p:nvPicPr>
        <p:blipFill>
          <a:blip xmlns:r="http://schemas.openxmlformats.org/officeDocument/2006/relationships" r:embed="rId9"/>
          <a:stretch>
            <a:fillRect/>
          </a:stretch>
        </p:blipFill>
        <p:spPr>
          <a:xfrm>
            <a:off x="-16459" y="4545317"/>
            <a:ext cx="1248460" cy="1570328"/>
          </a:xfrm>
          <a:prstGeom prst="rect"/>
        </p:spPr>
      </p:pic>
    </p:spTree>
  </p:cSld>
  <p:clrMap accent1="accent1" accent2="accent2" accent3="accent3" accent4="accent4" accent5="accent5" accent6="accent6" bg1="dk1" bg2="dk2" tx1="lt1" tx2="lt2" hlink="hlink" folHlink="folHlink"/>
  <p:sldLayoutIdLst>
    <p:sldLayoutId id="2147483650" r:id="rId1"/>
    <p:sldLayoutId id="2147483651" r:id="rId2"/>
    <p:sldLayoutId id="2147483652" r:id="rId3"/>
    <p:sldLayoutId id="2147483653" r:id="rId4"/>
    <p:sldLayoutId id="2147483654" r:id="rId5"/>
  </p:sldLayoutIdLst>
  <p:txStyles>
    <p:titleStyle>
      <a:lvl1pPr algn="l" eaLnBrk="1" hangingPunct="1" latinLnBrk="0" marL="182880" rtl="0">
        <a:spcBef>
          <a:spcPct val="0"/>
        </a:spcBef>
        <a:buNone/>
        <a:defRPr b="1" sz="4000" kern="1200">
          <a:ln w="6350">
            <a:noFill/>
          </a:ln>
          <a:solidFill>
            <a:schemeClr val="accent1"/>
          </a:solidFill>
          <a:effectLst/>
          <a:latin typeface="+mj-lt"/>
          <a:ea typeface="+mj-ea"/>
          <a:cs typeface="+mj-cs"/>
        </a:defRPr>
      </a:lvl1pPr>
    </p:titleStyle>
    <p:bodyStyle>
      <a:lvl1pPr algn="l" eaLnBrk="1" hangingPunct="1" indent="-384048" latinLnBrk="0" marL="448056" rtl="0">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algn="l" eaLnBrk="1" hangingPunct="1" indent="-285750" latinLnBrk="0" marL="822960" rtl="0">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algn="l" eaLnBrk="1" hangingPunct="1" indent="-228600" latinLnBrk="0" marL="1106424" rtl="0">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algn="l" eaLnBrk="1" hangingPunct="1" indent="-210312" latinLnBrk="0" marL="1371600" rtl="0">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algn="l" eaLnBrk="1" hangingPunct="1" indent="-210312" latinLnBrk="0" marL="1600200" rtl="0">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algn="l" eaLnBrk="1" hangingPunct="1" indent="-210312" latinLnBrk="0" marL="1828800" rtl="0">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algn="l" eaLnBrk="1" hangingPunct="1" indent="-210312" latinLnBrk="0" marL="2084832" rtl="0">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algn="l" eaLnBrk="1" hangingPunct="1" indent="-182880" latinLnBrk="0" marL="2286000" rtl="0">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algn="l" eaLnBrk="1" hangingPunct="1" indent="-182880" latinLnBrk="0" marL="2514600" rtl="0">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algn="l" eaLnBrk="1" hangingPunct="1" marL="0" rtl="0">
        <a:defRPr kern="1200">
          <a:solidFill>
            <a:schemeClr val="tx1"/>
          </a:solidFill>
          <a:latin typeface="+mn-lt"/>
          <a:ea typeface="+mn-ea"/>
          <a:cs typeface="+mn-cs"/>
        </a:defRPr>
      </a:lvl1pPr>
      <a:lvl2pPr algn="l" eaLnBrk="1" hangingPunct="1" marL="457200" rtl="0">
        <a:defRPr kern="1200">
          <a:solidFill>
            <a:schemeClr val="tx1"/>
          </a:solidFill>
          <a:latin typeface="+mn-lt"/>
          <a:ea typeface="+mn-ea"/>
          <a:cs typeface="+mn-cs"/>
        </a:defRPr>
      </a:lvl2pPr>
      <a:lvl3pPr algn="l" eaLnBrk="1" hangingPunct="1" marL="914400" rtl="0">
        <a:defRPr kern="1200">
          <a:solidFill>
            <a:schemeClr val="tx1"/>
          </a:solidFill>
          <a:latin typeface="+mn-lt"/>
          <a:ea typeface="+mn-ea"/>
          <a:cs typeface="+mn-cs"/>
        </a:defRPr>
      </a:lvl3pPr>
      <a:lvl4pPr algn="l" eaLnBrk="1" hangingPunct="1" marL="1371600" rtl="0">
        <a:defRPr kern="1200">
          <a:solidFill>
            <a:schemeClr val="tx1"/>
          </a:solidFill>
          <a:latin typeface="+mn-lt"/>
          <a:ea typeface="+mn-ea"/>
          <a:cs typeface="+mn-cs"/>
        </a:defRPr>
      </a:lvl4pPr>
      <a:lvl5pPr algn="l" eaLnBrk="1" hangingPunct="1" marL="1828800" rtl="0">
        <a:defRPr kern="1200">
          <a:solidFill>
            <a:schemeClr val="tx1"/>
          </a:solidFill>
          <a:latin typeface="+mn-lt"/>
          <a:ea typeface="+mn-ea"/>
          <a:cs typeface="+mn-cs"/>
        </a:defRPr>
      </a:lvl5pPr>
      <a:lvl6pPr algn="l" eaLnBrk="1" hangingPunct="1" marL="2286000" rtl="0">
        <a:defRPr kern="1200">
          <a:solidFill>
            <a:schemeClr val="tx1"/>
          </a:solidFill>
          <a:latin typeface="+mn-lt"/>
          <a:ea typeface="+mn-ea"/>
          <a:cs typeface="+mn-cs"/>
        </a:defRPr>
      </a:lvl6pPr>
      <a:lvl7pPr algn="l" eaLnBrk="1" hangingPunct="1" marL="2743200" rtl="0">
        <a:defRPr kern="1200">
          <a:solidFill>
            <a:schemeClr val="tx1"/>
          </a:solidFill>
          <a:latin typeface="+mn-lt"/>
          <a:ea typeface="+mn-ea"/>
          <a:cs typeface="+mn-cs"/>
        </a:defRPr>
      </a:lvl7pPr>
      <a:lvl8pPr algn="l" eaLnBrk="1" hangingPunct="1" marL="3200400" rtl="0">
        <a:defRPr kern="1200">
          <a:solidFill>
            <a:schemeClr val="tx1"/>
          </a:solidFill>
          <a:latin typeface="+mn-lt"/>
          <a:ea typeface="+mn-ea"/>
          <a:cs typeface="+mn-cs"/>
        </a:defRPr>
      </a:lvl8pPr>
      <a:lvl9pPr algn="l" eaLnBrk="1" hangingPunct="1" marL="3657600"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image" Target="../media/image11.emf"/><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4" name="Subtitle 4"/>
          <p:cNvSpPr>
            <a:spLocks noGrp="1"/>
          </p:cNvSpPr>
          <p:nvPr>
            <p:ph type="subTitle" idx="1"/>
          </p:nvPr>
        </p:nvSpPr>
        <p:spPr>
          <a:xfrm>
            <a:off x="4427984" y="3849666"/>
            <a:ext cx="4175472" cy="2819694"/>
          </a:xfrm>
        </p:spPr>
        <p:txBody>
          <a:bodyPr>
            <a:normAutofit/>
          </a:bodyPr>
          <a:p>
            <a:pPr algn="r"/>
            <a:endParaRPr dirty="0" sz="2400" lang="en-US"/>
          </a:p>
          <a:p>
            <a:pPr algn="r"/>
            <a:r>
              <a:rPr b="1" dirty="0" sz="1600" lang="en-US">
                <a:solidFill>
                  <a:schemeClr val="accent1"/>
                </a:solidFill>
                <a:latin typeface="Times New Roman" panose="02020603050405020304" pitchFamily="18" charset="0"/>
                <a:cs typeface="Times New Roman" panose="02020603050405020304" pitchFamily="18" charset="0"/>
              </a:rPr>
              <a:t>SARATH</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KUMAR S (921317104192)</a:t>
            </a:r>
          </a:p>
          <a:p>
            <a:pPr algn="r"/>
            <a:r>
              <a:rPr b="1" dirty="0" sz="1600" lang="en-US">
                <a:solidFill>
                  <a:schemeClr val="accent1"/>
                </a:solidFill>
                <a:latin typeface="Times New Roman" panose="02020603050405020304" pitchFamily="18" charset="0"/>
                <a:cs typeface="Times New Roman" panose="02020603050405020304" pitchFamily="18" charset="0"/>
              </a:rPr>
              <a:t>SANTHOSH</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LUITEL</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(921317104191)</a:t>
            </a:r>
          </a:p>
          <a:p>
            <a:pPr algn="r"/>
            <a:r>
              <a:rPr b="1" dirty="0" sz="1600" lang="en-US">
                <a:solidFill>
                  <a:schemeClr val="accent1"/>
                </a:solidFill>
                <a:latin typeface="Times New Roman" panose="02020603050405020304" pitchFamily="18" charset="0"/>
                <a:cs typeface="Times New Roman" panose="02020603050405020304" pitchFamily="18" charset="0"/>
              </a:rPr>
              <a:t>SANTHOSH</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S</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(921317104187)</a:t>
            </a:r>
          </a:p>
          <a:p>
            <a:pPr algn="r"/>
            <a:r>
              <a:rPr b="1" dirty="0" sz="1600" lang="en-US">
                <a:solidFill>
                  <a:schemeClr val="accent1"/>
                </a:solidFill>
                <a:latin typeface="Times New Roman" panose="02020603050405020304" pitchFamily="18" charset="0"/>
                <a:cs typeface="Times New Roman" panose="02020603050405020304" pitchFamily="18" charset="0"/>
              </a:rPr>
              <a:t>SANTHOSH</a:t>
            </a:r>
            <a:r>
              <a:rPr b="1" dirty="0" sz="1600" lang="en-US">
                <a:latin typeface="Times New Roman" panose="02020603050405020304" pitchFamily="18" charset="0"/>
                <a:cs typeface="Times New Roman" panose="02020603050405020304" pitchFamily="18" charset="0"/>
              </a:rPr>
              <a:t> </a:t>
            </a:r>
            <a:r>
              <a:rPr b="1" dirty="0" sz="1600" lang="en-US">
                <a:solidFill>
                  <a:schemeClr val="accent1"/>
                </a:solidFill>
                <a:latin typeface="Times New Roman" panose="02020603050405020304" pitchFamily="18" charset="0"/>
                <a:cs typeface="Times New Roman" panose="02020603050405020304" pitchFamily="18" charset="0"/>
              </a:rPr>
              <a:t>S (</a:t>
            </a:r>
            <a:r>
              <a:rPr b="1" dirty="0" sz="1600" lang="en-US" smtClean="0">
                <a:solidFill>
                  <a:schemeClr val="accent1"/>
                </a:solidFill>
                <a:latin typeface="Times New Roman" panose="02020603050405020304" pitchFamily="18" charset="0"/>
                <a:cs typeface="Times New Roman" panose="02020603050405020304" pitchFamily="18" charset="0"/>
              </a:rPr>
              <a:t>921317104186)</a:t>
            </a:r>
          </a:p>
          <a:p>
            <a:pPr algn="r"/>
            <a:endParaRPr b="1" dirty="0" sz="1600" lang="en-US" smtClean="0">
              <a:solidFill>
                <a:schemeClr val="accent1"/>
              </a:solidFill>
              <a:latin typeface="Times New Roman" panose="02020603050405020304" pitchFamily="18" charset="0"/>
              <a:cs typeface="Times New Roman" panose="02020603050405020304" pitchFamily="18" charset="0"/>
            </a:endParaRPr>
          </a:p>
          <a:p>
            <a:pPr algn="r"/>
            <a:r>
              <a:rPr b="1" dirty="0" sz="1600" lang="en-US" smtClean="0">
                <a:solidFill>
                  <a:schemeClr val="accent1"/>
                </a:solidFill>
                <a:latin typeface="Times New Roman" panose="02020603050405020304" pitchFamily="18" charset="0"/>
                <a:cs typeface="Times New Roman" panose="02020603050405020304" pitchFamily="18" charset="0"/>
              </a:rPr>
              <a:t>Dr.R.KARTHIKEYAN (Project Supervisor)</a:t>
            </a:r>
            <a:endParaRPr b="1" dirty="0" sz="1600" lang="en-IN">
              <a:solidFill>
                <a:schemeClr val="accent1"/>
              </a:solidFill>
              <a:latin typeface="Times New Roman" panose="02020603050405020304" pitchFamily="18" charset="0"/>
              <a:cs typeface="Times New Roman" panose="02020603050405020304" pitchFamily="18" charset="0"/>
            </a:endParaRPr>
          </a:p>
        </p:txBody>
      </p:sp>
      <p:sp>
        <p:nvSpPr>
          <p:cNvPr id="1048585" name="Rectangle 2"/>
          <p:cNvSpPr/>
          <p:nvPr/>
        </p:nvSpPr>
        <p:spPr>
          <a:xfrm>
            <a:off x="3635896" y="0"/>
            <a:ext cx="5508104" cy="3429000"/>
          </a:xfrm>
          <a:prstGeom prst="rect"/>
          <a:noFill/>
          <a:ln>
            <a:noFill/>
          </a:ln>
        </p:spPr>
        <p:style>
          <a:lnRef idx="2">
            <a:schemeClr val="accent6"/>
          </a:lnRef>
          <a:fillRef idx="1">
            <a:schemeClr val="lt1"/>
          </a:fillRef>
          <a:effectRef idx="0">
            <a:schemeClr val="accent6"/>
          </a:effectRef>
          <a:fontRef idx="minor">
            <a:schemeClr val="dk1"/>
          </a:fontRef>
        </p:style>
        <p:txBody>
          <a:bodyPr anchor="ctr" rtlCol="0"/>
          <a:p>
            <a:pPr algn="ctr"/>
            <a:endParaRPr lang="en-IN"/>
          </a:p>
        </p:txBody>
      </p:sp>
      <p:sp>
        <p:nvSpPr>
          <p:cNvPr id="1048586" name="Rectangle: Rounded Corners 3"/>
          <p:cNvSpPr/>
          <p:nvPr/>
        </p:nvSpPr>
        <p:spPr>
          <a:xfrm>
            <a:off x="2987824" y="-171400"/>
            <a:ext cx="6372200" cy="3429000"/>
          </a:xfrm>
          <a:prstGeom prst="roundRect"/>
          <a:noFill/>
          <a:ln>
            <a:noFill/>
          </a:ln>
        </p:spPr>
        <p:style>
          <a:lnRef idx="2">
            <a:schemeClr val="accent6"/>
          </a:lnRef>
          <a:fillRef idx="1">
            <a:schemeClr val="lt1"/>
          </a:fillRef>
          <a:effectRef idx="0">
            <a:schemeClr val="accent6"/>
          </a:effectRef>
          <a:fontRef idx="minor">
            <a:schemeClr val="dk1"/>
          </a:fontRef>
        </p:style>
        <p:txBody>
          <a:bodyPr anchor="ctr" rtlCol="0"/>
          <a:p>
            <a:pPr algn="r"/>
            <a:r>
              <a:rPr b="1" dirty="0" sz="4000" lang="en-IN">
                <a:latin typeface="+mj-lt"/>
              </a:rPr>
              <a:t>FACE RECOGNITION FOR SECURE ONLINE PAYMENT </a:t>
            </a:r>
            <a:r>
              <a:rPr dirty="0" sz="4000" lang="en-IN">
                <a:latin typeface="+mj-lt"/>
              </a:rPr>
              <a:t/>
            </a:r>
            <a:br>
              <a:rPr dirty="0" sz="4000" lang="en-IN">
                <a:latin typeface="+mj-lt"/>
              </a:rPr>
            </a:br>
            <a:r>
              <a:rPr b="0" dirty="0" sz="4000" lang="en-IN">
                <a:latin typeface="+mj-lt"/>
              </a:rPr>
              <a:t>WITH PROXY DETECTION</a:t>
            </a:r>
            <a:endParaRPr dirty="0" sz="4000" lang="en-IN">
              <a:latin typeface="+mj-lt"/>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0" dirty="0" lang="en-US"/>
              <a:t>System</a:t>
            </a:r>
            <a:r>
              <a:rPr dirty="0" lang="en-US"/>
              <a:t> Architecture</a:t>
            </a:r>
            <a:endParaRPr dirty="0" lang="en-IN"/>
          </a:p>
        </p:txBody>
      </p:sp>
      <p:pic>
        <p:nvPicPr>
          <p:cNvPr id="2097162" name="Content Placeholder 5"/>
          <p:cNvPicPr>
            <a:picLocks noChangeAspect="1" noGrp="1"/>
          </p:cNvPicPr>
          <p:nvPr>
            <p:ph idx="1"/>
          </p:nvPr>
        </p:nvPicPr>
        <p:blipFill>
          <a:blip xmlns:r="http://schemas.openxmlformats.org/officeDocument/2006/relationships" r:embed="rId1"/>
          <a:stretch>
            <a:fillRect/>
          </a:stretch>
        </p:blipFill>
        <p:spPr>
          <a:xfrm>
            <a:off x="1187624" y="1916832"/>
            <a:ext cx="7685228" cy="39604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Title 1"/>
          <p:cNvSpPr>
            <a:spLocks noGrp="1"/>
          </p:cNvSpPr>
          <p:nvPr>
            <p:ph type="title"/>
          </p:nvPr>
        </p:nvSpPr>
        <p:spPr/>
        <p:txBody>
          <a:bodyPr/>
          <a:p>
            <a:r>
              <a:rPr b="0" dirty="0" lang="en-US"/>
              <a:t>Database</a:t>
            </a:r>
            <a:r>
              <a:rPr dirty="0" lang="en-US"/>
              <a:t> Design</a:t>
            </a:r>
            <a:endParaRPr dirty="0" lang="en-IN"/>
          </a:p>
        </p:txBody>
      </p:sp>
      <p:graphicFrame>
        <p:nvGraphicFramePr>
          <p:cNvPr id="4194307" name="Content Placeholder 3"/>
          <p:cNvGraphicFramePr>
            <a:graphicFrameLocks noGrp="1"/>
          </p:cNvGraphicFramePr>
          <p:nvPr>
            <p:ph idx="1"/>
          </p:nvPr>
        </p:nvGraphicFramePr>
        <p:xfrm>
          <a:off x="1547664" y="1484784"/>
          <a:ext cx="6735184" cy="4899450"/>
        </p:xfrm>
        <a:graphic>
          <a:graphicData uri="http://schemas.openxmlformats.org/drawingml/2006/table">
            <a:tbl>
              <a:tblPr firstRow="1" bandRow="1">
                <a:tableStyleId>{5C22544A-7EE6-4342-B048-85BDC9FD1C3A}</a:tableStyleId>
              </a:tblPr>
              <a:tblGrid>
                <a:gridCol w="3367592"/>
                <a:gridCol w="3367592"/>
              </a:tblGrid>
              <a:tr h="857145">
                <a:tc>
                  <a:txBody>
                    <a:bodyPr/>
                    <a:p>
                      <a:r>
                        <a:rPr dirty="0" sz="2000" lang="en-US">
                          <a:latin typeface="Times New Roman" panose="02020603050405020304" pitchFamily="18" charset="0"/>
                          <a:cs typeface="Times New Roman" panose="02020603050405020304" pitchFamily="18" charset="0"/>
                        </a:rPr>
                        <a:t>Name of the Database</a:t>
                      </a:r>
                      <a:endParaRPr dirty="0" sz="20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2000" lang="en-US">
                          <a:latin typeface="Times New Roman" panose="02020603050405020304" pitchFamily="18" charset="0"/>
                          <a:cs typeface="Times New Roman" panose="02020603050405020304" pitchFamily="18" charset="0"/>
                        </a:rPr>
                        <a:t>Attributes</a:t>
                      </a:r>
                      <a:endParaRPr dirty="0" sz="2000" lang="en-IN">
                        <a:latin typeface="Times New Roman" panose="02020603050405020304" pitchFamily="18" charset="0"/>
                        <a:cs typeface="Times New Roman" panose="02020603050405020304" pitchFamily="18" charset="0"/>
                      </a:endParaRPr>
                    </a:p>
                  </a:txBody>
                  <a:tcPr marL="68580" marR="68580" marT="34290" marB="34290"/>
                </a:tc>
              </a:tr>
              <a:tr h="1282747">
                <a:tc>
                  <a:txBody>
                    <a:bodyPr/>
                    <a:p>
                      <a:r>
                        <a:rPr dirty="0" sz="2000" lang="en-US">
                          <a:latin typeface="Times New Roman" panose="02020603050405020304" pitchFamily="18" charset="0"/>
                          <a:cs typeface="Times New Roman" panose="02020603050405020304" pitchFamily="18" charset="0"/>
                        </a:rPr>
                        <a:t>Customer Bank Details</a:t>
                      </a:r>
                      <a:endParaRPr dirty="0" sz="20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2000" lang="en-US">
                          <a:latin typeface="Times New Roman" panose="02020603050405020304" pitchFamily="18" charset="0"/>
                          <a:cs typeface="Times New Roman" panose="02020603050405020304" pitchFamily="18" charset="0"/>
                        </a:rPr>
                        <a:t>Customer ID</a:t>
                      </a:r>
                    </a:p>
                    <a:p>
                      <a:r>
                        <a:rPr dirty="0" sz="2000" lang="en-US">
                          <a:latin typeface="Times New Roman" panose="02020603050405020304" pitchFamily="18" charset="0"/>
                          <a:cs typeface="Times New Roman" panose="02020603050405020304" pitchFamily="18" charset="0"/>
                        </a:rPr>
                        <a:t>Name</a:t>
                      </a:r>
                    </a:p>
                    <a:p>
                      <a:r>
                        <a:rPr dirty="0" sz="2000" lang="en-US">
                          <a:latin typeface="Times New Roman" panose="02020603050405020304" pitchFamily="18" charset="0"/>
                          <a:cs typeface="Times New Roman" panose="02020603050405020304" pitchFamily="18" charset="0"/>
                        </a:rPr>
                        <a:t>Balance</a:t>
                      </a:r>
                    </a:p>
                    <a:p>
                      <a:r>
                        <a:rPr dirty="0" sz="2000" lang="en-US">
                          <a:latin typeface="Times New Roman" panose="02020603050405020304" pitchFamily="18" charset="0"/>
                          <a:cs typeface="Times New Roman" panose="02020603050405020304" pitchFamily="18" charset="0"/>
                        </a:rPr>
                        <a:t>Mobile</a:t>
                      </a:r>
                      <a:r>
                        <a:rPr baseline="0" dirty="0" sz="2000" lang="en-US">
                          <a:latin typeface="Times New Roman" panose="02020603050405020304" pitchFamily="18" charset="0"/>
                          <a:cs typeface="Times New Roman" panose="02020603050405020304" pitchFamily="18" charset="0"/>
                        </a:rPr>
                        <a:t> Number</a:t>
                      </a:r>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Updated Date</a:t>
                      </a:r>
                      <a:endParaRPr dirty="0" sz="2000" lang="en-IN">
                        <a:latin typeface="Times New Roman" panose="02020603050405020304" pitchFamily="18" charset="0"/>
                        <a:cs typeface="Times New Roman" panose="02020603050405020304" pitchFamily="18" charset="0"/>
                      </a:endParaRPr>
                    </a:p>
                  </a:txBody>
                  <a:tcPr marL="68580" marR="68580" marT="34290" marB="34290"/>
                </a:tc>
              </a:tr>
              <a:tr h="1282747">
                <a:tc>
                  <a:txBody>
                    <a:bodyPr/>
                    <a:p>
                      <a:r>
                        <a:rPr dirty="0" sz="2000" lang="en-US">
                          <a:latin typeface="Times New Roman" panose="02020603050405020304" pitchFamily="18" charset="0"/>
                          <a:cs typeface="Times New Roman" panose="02020603050405020304" pitchFamily="18" charset="0"/>
                        </a:rPr>
                        <a:t>Retailer Bank Details</a:t>
                      </a:r>
                      <a:endParaRPr dirty="0" sz="20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2000" lang="en-US">
                          <a:latin typeface="Times New Roman" panose="02020603050405020304" pitchFamily="18" charset="0"/>
                          <a:cs typeface="Times New Roman" panose="02020603050405020304" pitchFamily="18" charset="0"/>
                        </a:rPr>
                        <a:t>Customer ID</a:t>
                      </a:r>
                    </a:p>
                    <a:p>
                      <a:r>
                        <a:rPr dirty="0" sz="2000" lang="en-US">
                          <a:latin typeface="Times New Roman" panose="02020603050405020304" pitchFamily="18" charset="0"/>
                          <a:cs typeface="Times New Roman" panose="02020603050405020304" pitchFamily="18" charset="0"/>
                        </a:rPr>
                        <a:t>Name</a:t>
                      </a:r>
                    </a:p>
                    <a:p>
                      <a:r>
                        <a:rPr dirty="0" sz="2000" lang="en-US">
                          <a:latin typeface="Times New Roman" panose="02020603050405020304" pitchFamily="18" charset="0"/>
                          <a:cs typeface="Times New Roman" panose="02020603050405020304" pitchFamily="18" charset="0"/>
                        </a:rPr>
                        <a:t>Mobile</a:t>
                      </a:r>
                      <a:r>
                        <a:rPr baseline="0" dirty="0" sz="2000" lang="en-US">
                          <a:latin typeface="Times New Roman" panose="02020603050405020304" pitchFamily="18" charset="0"/>
                          <a:cs typeface="Times New Roman" panose="02020603050405020304" pitchFamily="18" charset="0"/>
                        </a:rPr>
                        <a:t> Number</a:t>
                      </a:r>
                    </a:p>
                    <a:p>
                      <a:r>
                        <a:rPr baseline="0" dirty="0" sz="2000" lang="en-US">
                          <a:latin typeface="Times New Roman" panose="02020603050405020304" pitchFamily="18" charset="0"/>
                          <a:cs typeface="Times New Roman" panose="02020603050405020304" pitchFamily="18" charset="0"/>
                        </a:rPr>
                        <a:t>Balance</a:t>
                      </a:r>
                    </a:p>
                    <a:p>
                      <a:r>
                        <a:rPr baseline="0" dirty="0" sz="2000" lang="en-US">
                          <a:latin typeface="Times New Roman" panose="02020603050405020304" pitchFamily="18" charset="0"/>
                          <a:cs typeface="Times New Roman" panose="02020603050405020304" pitchFamily="18" charset="0"/>
                        </a:rPr>
                        <a:t>Updated Date</a:t>
                      </a:r>
                      <a:endParaRPr dirty="0" sz="2000" lang="en-IN">
                        <a:latin typeface="Times New Roman" panose="02020603050405020304" pitchFamily="18" charset="0"/>
                        <a:cs typeface="Times New Roman" panose="02020603050405020304" pitchFamily="18" charset="0"/>
                      </a:endParaRPr>
                    </a:p>
                  </a:txBody>
                  <a:tcPr marL="68580" marR="68580" marT="34290" marB="34290"/>
                </a:tc>
              </a:tr>
              <a:tr h="857145">
                <a:tc>
                  <a:txBody>
                    <a:bodyPr/>
                    <a:p>
                      <a:r>
                        <a:rPr dirty="0" sz="2000" lang="en-US">
                          <a:latin typeface="Times New Roman" panose="02020603050405020304" pitchFamily="18" charset="0"/>
                          <a:cs typeface="Times New Roman" panose="02020603050405020304" pitchFamily="18" charset="0"/>
                        </a:rPr>
                        <a:t>Face Enrolment</a:t>
                      </a:r>
                      <a:r>
                        <a:rPr baseline="0" dirty="0" sz="2000" lang="en-US">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2000" lang="en-US">
                          <a:latin typeface="Times New Roman" panose="02020603050405020304" pitchFamily="18" charset="0"/>
                          <a:cs typeface="Times New Roman" panose="02020603050405020304" pitchFamily="18" charset="0"/>
                        </a:rPr>
                        <a:t>Customer face folder</a:t>
                      </a:r>
                      <a:endParaRPr dirty="0" sz="2000" lang="en-IN">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itle 1"/>
          <p:cNvSpPr>
            <a:spLocks noGrp="1"/>
          </p:cNvSpPr>
          <p:nvPr>
            <p:ph type="title"/>
          </p:nvPr>
        </p:nvSpPr>
        <p:spPr>
          <a:xfrm>
            <a:off x="467544" y="188640"/>
            <a:ext cx="4876800" cy="799306"/>
          </a:xfrm>
        </p:spPr>
        <p:txBody>
          <a:bodyPr/>
          <a:p>
            <a:r>
              <a:rPr b="0" dirty="0" lang="en-US"/>
              <a:t>E-R</a:t>
            </a:r>
            <a:r>
              <a:rPr dirty="0" lang="en-US"/>
              <a:t> Diagram</a:t>
            </a:r>
            <a:endParaRPr dirty="0" lang="en-IN"/>
          </a:p>
        </p:txBody>
      </p:sp>
      <p:pic>
        <p:nvPicPr>
          <p:cNvPr id="2097163" name="Content Placeholder 5"/>
          <p:cNvPicPr>
            <a:picLocks noChangeAspect="1" noGrp="1"/>
          </p:cNvPicPr>
          <p:nvPr>
            <p:ph idx="1"/>
          </p:nvPr>
        </p:nvPicPr>
        <p:blipFill>
          <a:blip xmlns:r="http://schemas.openxmlformats.org/officeDocument/2006/relationships" r:embed="rId1"/>
          <a:stretch>
            <a:fillRect/>
          </a:stretch>
        </p:blipFill>
        <p:spPr>
          <a:xfrm>
            <a:off x="1178891" y="1628800"/>
            <a:ext cx="6786217" cy="442520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p:txBody>
          <a:bodyPr/>
          <a:p>
            <a:r>
              <a:rPr b="0" dirty="0" lang="en-IN"/>
              <a:t>Input</a:t>
            </a:r>
            <a:r>
              <a:rPr dirty="0" lang="en-IN"/>
              <a:t> UI</a:t>
            </a:r>
          </a:p>
        </p:txBody>
      </p:sp>
      <p:pic>
        <p:nvPicPr>
          <p:cNvPr id="2097164" name="Content Placeholder 3"/>
          <p:cNvPicPr>
            <a:picLocks noChangeAspect="1" noGrp="1"/>
          </p:cNvPicPr>
          <p:nvPr>
            <p:ph idx="1"/>
          </p:nvPr>
        </p:nvPicPr>
        <p:blipFill>
          <a:blip xmlns:r="http://schemas.openxmlformats.org/officeDocument/2006/relationships" r:embed="rId1"/>
          <a:stretch>
            <a:fillRect/>
          </a:stretch>
        </p:blipFill>
        <p:spPr>
          <a:xfrm>
            <a:off x="755576" y="1844824"/>
            <a:ext cx="7594396" cy="367240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Title 1"/>
          <p:cNvSpPr>
            <a:spLocks noGrp="1"/>
          </p:cNvSpPr>
          <p:nvPr>
            <p:ph type="title"/>
          </p:nvPr>
        </p:nvSpPr>
        <p:spPr>
          <a:xfrm>
            <a:off x="395536" y="427116"/>
            <a:ext cx="6447501" cy="531159"/>
          </a:xfrm>
        </p:spPr>
        <p:txBody>
          <a:bodyPr/>
          <a:p>
            <a:r>
              <a:rPr b="0" dirty="0" lang="en-US"/>
              <a:t>Module-1: </a:t>
            </a:r>
            <a:br>
              <a:rPr b="0" dirty="0" lang="en-US"/>
            </a:br>
            <a:r>
              <a:rPr dirty="0" lang="en-US"/>
              <a:t>Face Enrolment</a:t>
            </a:r>
            <a:endParaRPr dirty="0" lang="en-IN"/>
          </a:p>
        </p:txBody>
      </p:sp>
      <p:sp>
        <p:nvSpPr>
          <p:cNvPr id="1048612" name="Content Placeholder 2"/>
          <p:cNvSpPr>
            <a:spLocks noGrp="1"/>
          </p:cNvSpPr>
          <p:nvPr>
            <p:ph idx="1"/>
          </p:nvPr>
        </p:nvSpPr>
        <p:spPr>
          <a:xfrm>
            <a:off x="628650" y="1568753"/>
            <a:ext cx="8407846" cy="4596551"/>
          </a:xfrm>
        </p:spPr>
        <p:txBody>
          <a:bodyPr>
            <a:normAutofit/>
          </a:bodyPr>
          <a:p>
            <a:pPr algn="just">
              <a:buFont typeface="Wingdings" panose="05000000000000000000" pitchFamily="2" charset="2"/>
              <a:buChar char="Ø"/>
            </a:pPr>
            <a:r>
              <a:rPr b="1" dirty="0" sz="1800" lang="en-US">
                <a:solidFill>
                  <a:schemeClr val="accent1"/>
                </a:solidFill>
                <a:latin typeface="Times New Roman" panose="02020603050405020304" pitchFamily="18" charset="0"/>
                <a:cs typeface="Times New Roman" panose="02020603050405020304" pitchFamily="18" charset="0"/>
              </a:rPr>
              <a:t>Face enrolment</a:t>
            </a:r>
          </a:p>
          <a:p>
            <a:pPr algn="just" lvl="1">
              <a:buFont typeface="Wingdings" panose="05000000000000000000" pitchFamily="2" charset="2"/>
              <a:buChar char="Ø"/>
            </a:pPr>
            <a:r>
              <a:rPr dirty="0" sz="1800" lang="en-US">
                <a:latin typeface="Times New Roman" panose="02020603050405020304" pitchFamily="18" charset="0"/>
                <a:cs typeface="Times New Roman" panose="02020603050405020304" pitchFamily="18" charset="0"/>
              </a:rPr>
              <a:t>From bank side separate database will be maintained for face detection and verification.</a:t>
            </a:r>
          </a:p>
          <a:p>
            <a:pPr algn="just" lvl="1" marL="628650">
              <a:buFont typeface="Wingdings" panose="05000000000000000000" pitchFamily="2" charset="2"/>
              <a:buChar char="Ø"/>
            </a:pPr>
            <a:r>
              <a:rPr dirty="0" sz="1800" lang="en-US">
                <a:solidFill>
                  <a:schemeClr val="accent1">
                    <a:lumMod val="75000"/>
                  </a:schemeClr>
                </a:solidFill>
                <a:latin typeface="Times New Roman" panose="02020603050405020304" pitchFamily="18" charset="0"/>
                <a:cs typeface="Times New Roman" panose="02020603050405020304" pitchFamily="18" charset="0"/>
              </a:rPr>
              <a:t>Sub module-1: Input data collection</a:t>
            </a:r>
          </a:p>
          <a:p>
            <a:pPr algn="just" lvl="1">
              <a:buFont typeface="Wingdings" panose="05000000000000000000" pitchFamily="2" charset="2"/>
              <a:buChar char="Ø"/>
            </a:pPr>
            <a:r>
              <a:rPr dirty="0" sz="1800" lang="en-US">
                <a:latin typeface="Times New Roman" panose="02020603050405020304" pitchFamily="18" charset="0"/>
                <a:cs typeface="Times New Roman" panose="02020603050405020304" pitchFamily="18" charset="0"/>
              </a:rPr>
              <a:t>Each bank customer will have 20 sample photos for training the face. Photo will be taken at the time of when customer opened the account.</a:t>
            </a:r>
          </a:p>
          <a:p>
            <a:pPr algn="just" lvl="1" marL="628650">
              <a:buFont typeface="Wingdings" panose="05000000000000000000" pitchFamily="2" charset="2"/>
              <a:buChar char="Ø"/>
            </a:pPr>
            <a:r>
              <a:rPr dirty="0" sz="1800" lang="en-US">
                <a:solidFill>
                  <a:schemeClr val="accent1">
                    <a:lumMod val="75000"/>
                  </a:schemeClr>
                </a:solidFill>
                <a:latin typeface="Times New Roman" panose="02020603050405020304" pitchFamily="18" charset="0"/>
                <a:cs typeface="Times New Roman" panose="02020603050405020304" pitchFamily="18" charset="0"/>
              </a:rPr>
              <a:t>Sub module-2: Training the collected input data</a:t>
            </a:r>
            <a:endParaRPr dirty="0" sz="1800" lang="en-US">
              <a:latin typeface="Times New Roman" panose="02020603050405020304" pitchFamily="18" charset="0"/>
              <a:cs typeface="Times New Roman" panose="02020603050405020304" pitchFamily="18" charset="0"/>
            </a:endParaRPr>
          </a:p>
          <a:p>
            <a:pPr algn="just" lvl="1">
              <a:buFont typeface="Wingdings" panose="05000000000000000000" pitchFamily="2" charset="2"/>
              <a:buChar char="Ø"/>
            </a:pPr>
            <a:r>
              <a:rPr dirty="0" sz="1800" lang="en-US">
                <a:latin typeface="Times New Roman" panose="02020603050405020304" pitchFamily="18" charset="0"/>
                <a:cs typeface="Times New Roman" panose="02020603050405020304" pitchFamily="18" charset="0"/>
              </a:rPr>
              <a:t>Face will be trained using </a:t>
            </a:r>
            <a:r>
              <a:rPr dirty="0" sz="1800" lang="en-US" err="1">
                <a:latin typeface="Times New Roman" panose="02020603050405020304" pitchFamily="18" charset="0"/>
                <a:cs typeface="Times New Roman" panose="02020603050405020304" pitchFamily="18" charset="0"/>
              </a:rPr>
              <a:t>FaceNet</a:t>
            </a:r>
            <a:r>
              <a:rPr dirty="0" sz="1800" lang="en-US">
                <a:latin typeface="Times New Roman" panose="02020603050405020304" pitchFamily="18" charset="0"/>
                <a:cs typeface="Times New Roman" panose="02020603050405020304" pitchFamily="18" charset="0"/>
              </a:rPr>
              <a:t> Algorithm which works on triplet loss.</a:t>
            </a:r>
          </a:p>
          <a:p>
            <a:pPr algn="just" lvl="1" marL="628650">
              <a:buFont typeface="Wingdings" panose="05000000000000000000" pitchFamily="2" charset="2"/>
              <a:buChar char="Ø"/>
            </a:pPr>
            <a:r>
              <a:rPr dirty="0" sz="1800" lang="en-US">
                <a:solidFill>
                  <a:schemeClr val="accent1">
                    <a:lumMod val="75000"/>
                  </a:schemeClr>
                </a:solidFill>
                <a:latin typeface="Times New Roman" panose="02020603050405020304" pitchFamily="18" charset="0"/>
                <a:cs typeface="Times New Roman" panose="02020603050405020304" pitchFamily="18" charset="0"/>
              </a:rPr>
              <a:t>Sub module-3: Classification</a:t>
            </a:r>
          </a:p>
          <a:p>
            <a:pPr algn="just" lvl="1">
              <a:buFont typeface="Wingdings" panose="05000000000000000000" pitchFamily="2" charset="2"/>
              <a:buChar char="Ø"/>
            </a:pPr>
            <a:r>
              <a:rPr dirty="0" sz="1800" lang="en-US">
                <a:latin typeface="Times New Roman" panose="02020603050405020304" pitchFamily="18" charset="0"/>
                <a:cs typeface="Times New Roman" panose="02020603050405020304" pitchFamily="18" charset="0"/>
              </a:rPr>
              <a:t>Extracted face will be classified using SVM classifier.</a:t>
            </a:r>
          </a:p>
          <a:p>
            <a:pPr algn="just" lvl="1" marL="628650">
              <a:buFont typeface="Wingdings" panose="05000000000000000000" pitchFamily="2" charset="2"/>
              <a:buChar char="Ø"/>
            </a:pPr>
            <a:endParaRPr dirty="0" sz="1800" lang="en-US">
              <a:latin typeface="Times New Roman" panose="02020603050405020304" pitchFamily="18" charset="0"/>
              <a:cs typeface="Times New Roman" panose="02020603050405020304" pitchFamily="18" charset="0"/>
            </a:endParaRPr>
          </a:p>
          <a:p>
            <a:pPr algn="just" lvl="1" marL="628650">
              <a:buFont typeface="Wingdings" panose="05000000000000000000" pitchFamily="2" charset="2"/>
              <a:buChar char="Ø"/>
            </a:pPr>
            <a:endParaRPr dirty="0" sz="18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endParaRPr dirty="0" sz="1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3" name="Title 1"/>
          <p:cNvSpPr>
            <a:spLocks noGrp="1"/>
          </p:cNvSpPr>
          <p:nvPr>
            <p:ph type="title"/>
          </p:nvPr>
        </p:nvSpPr>
        <p:spPr>
          <a:xfrm>
            <a:off x="467274" y="548680"/>
            <a:ext cx="4876800" cy="1015008"/>
          </a:xfrm>
        </p:spPr>
        <p:txBody>
          <a:bodyPr/>
          <a:p>
            <a:r>
              <a:rPr b="0" dirty="0" lang="en-US"/>
              <a:t>Module 2:</a:t>
            </a:r>
            <a:r>
              <a:rPr dirty="0" lang="en-US"/>
              <a:t/>
            </a:r>
            <a:br>
              <a:rPr dirty="0" lang="en-US"/>
            </a:br>
            <a:r>
              <a:rPr dirty="0" lang="en-US"/>
              <a:t>Transaction Process</a:t>
            </a:r>
            <a:br>
              <a:rPr dirty="0" lang="en-US"/>
            </a:br>
            <a:endParaRPr dirty="0" lang="en-IN"/>
          </a:p>
        </p:txBody>
      </p:sp>
      <p:sp>
        <p:nvSpPr>
          <p:cNvPr id="1048614" name="Content Placeholder 2"/>
          <p:cNvSpPr>
            <a:spLocks noGrp="1"/>
          </p:cNvSpPr>
          <p:nvPr>
            <p:ph idx="1"/>
          </p:nvPr>
        </p:nvSpPr>
        <p:spPr>
          <a:xfrm>
            <a:off x="467274" y="1916832"/>
            <a:ext cx="8229600" cy="4572000"/>
          </a:xfrm>
        </p:spPr>
        <p:txBody>
          <a:bodyPr>
            <a:normAutofit/>
          </a:bodyPr>
          <a:p>
            <a:pPr algn="just" indent="-342900" lvl="1" marL="685800">
              <a:buFont typeface="Wingdings" panose="05000000000000000000" pitchFamily="2" charset="2"/>
              <a:buChar char="Ø"/>
            </a:pPr>
            <a:r>
              <a:rPr dirty="0" sz="2000" lang="en-US">
                <a:solidFill>
                  <a:schemeClr val="accent1">
                    <a:lumMod val="75000"/>
                  </a:schemeClr>
                </a:solidFill>
                <a:latin typeface="Times New Roman" panose="02020603050405020304" pitchFamily="18" charset="0"/>
                <a:cs typeface="Times New Roman" panose="02020603050405020304" pitchFamily="18" charset="0"/>
              </a:rPr>
              <a:t>Sub-module 4: Payment process input</a:t>
            </a:r>
          </a:p>
          <a:p>
            <a:pPr algn="just" indent="0" lvl="1" marL="342900">
              <a:buNone/>
            </a:pPr>
            <a:r>
              <a:rPr dirty="0" sz="2000" lang="en-US">
                <a:solidFill>
                  <a:schemeClr val="accent1">
                    <a:lumMod val="75000"/>
                  </a:schemeClr>
                </a:solidFill>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When  customer have to pay , customer will enter the registered mobile number and the mobile number of the retailer shop , and the enter the amount to be paid.</a:t>
            </a:r>
          </a:p>
          <a:p>
            <a:pPr algn="just" indent="-342900" lvl="1" marL="685800">
              <a:buFont typeface="Wingdings" panose="05000000000000000000" pitchFamily="2" charset="2"/>
              <a:buChar char="Ø"/>
            </a:pPr>
            <a:r>
              <a:rPr dirty="0" sz="2000" lang="en-US">
                <a:solidFill>
                  <a:schemeClr val="accent1">
                    <a:lumMod val="75000"/>
                  </a:schemeClr>
                </a:solidFill>
                <a:latin typeface="Times New Roman" panose="02020603050405020304" pitchFamily="18" charset="0"/>
                <a:cs typeface="Times New Roman" panose="02020603050405020304" pitchFamily="18" charset="0"/>
              </a:rPr>
              <a:t>Sub-module 5: cross checking the captured face</a:t>
            </a:r>
          </a:p>
          <a:p>
            <a:pPr algn="just" indent="0" lvl="1" marL="342900">
              <a:buNone/>
            </a:pPr>
            <a:r>
              <a:rPr dirty="0" sz="2000" lang="en-US">
                <a:latin typeface="Times New Roman" panose="02020603050405020304" pitchFamily="18" charset="0"/>
                <a:cs typeface="Times New Roman" panose="02020603050405020304" pitchFamily="18" charset="0"/>
              </a:rPr>
              <a:t>	Camera will starting detecting the face of the bank customer and verify with trained face. Detected face will be compared with trained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Title 1"/>
          <p:cNvSpPr>
            <a:spLocks noGrp="1"/>
          </p:cNvSpPr>
          <p:nvPr>
            <p:ph type="title"/>
          </p:nvPr>
        </p:nvSpPr>
        <p:spPr>
          <a:xfrm>
            <a:off x="471263" y="685800"/>
            <a:ext cx="4876800" cy="799306"/>
          </a:xfrm>
        </p:spPr>
        <p:txBody>
          <a:bodyPr/>
          <a:p>
            <a:r>
              <a:rPr b="0" dirty="0" lang="en-US"/>
              <a:t>Module-2:</a:t>
            </a:r>
            <a:r>
              <a:rPr dirty="0" lang="en-US"/>
              <a:t/>
            </a:r>
            <a:br>
              <a:rPr dirty="0" lang="en-US"/>
            </a:br>
            <a:r>
              <a:rPr dirty="0" lang="en-US"/>
              <a:t>Transaction Process</a:t>
            </a:r>
            <a:br>
              <a:rPr dirty="0" lang="en-US"/>
            </a:br>
            <a:endParaRPr dirty="0" lang="en-IN"/>
          </a:p>
        </p:txBody>
      </p:sp>
      <p:sp>
        <p:nvSpPr>
          <p:cNvPr id="1048616" name="Content Placeholder 2"/>
          <p:cNvSpPr>
            <a:spLocks noGrp="1"/>
          </p:cNvSpPr>
          <p:nvPr>
            <p:ph idx="1"/>
          </p:nvPr>
        </p:nvSpPr>
        <p:spPr>
          <a:xfrm>
            <a:off x="471263" y="1700808"/>
            <a:ext cx="8229600" cy="4572000"/>
          </a:xfrm>
        </p:spPr>
        <p:txBody>
          <a:bodyPr>
            <a:normAutofit/>
          </a:bodyPr>
          <a:p>
            <a:pPr algn="just" indent="-342900" lvl="1" marL="685800">
              <a:buFont typeface="Wingdings" panose="05000000000000000000" pitchFamily="2" charset="2"/>
              <a:buChar char="Ø"/>
            </a:pPr>
            <a:r>
              <a:rPr dirty="0" sz="2200" lang="en-US">
                <a:solidFill>
                  <a:schemeClr val="accent1">
                    <a:lumMod val="75000"/>
                  </a:schemeClr>
                </a:solidFill>
                <a:latin typeface="Times New Roman" panose="02020603050405020304" pitchFamily="18" charset="0"/>
                <a:cs typeface="Times New Roman" panose="02020603050405020304" pitchFamily="18" charset="0"/>
              </a:rPr>
              <a:t>Sub-module 6:Proxy Detector</a:t>
            </a:r>
          </a:p>
          <a:p>
            <a:pPr algn="just" indent="0" lvl="1" marL="342900">
              <a:buNone/>
            </a:pPr>
            <a:r>
              <a:rPr dirty="0" sz="2200" lang="en-US">
                <a:latin typeface="Times New Roman" panose="02020603050405020304" pitchFamily="18" charset="0"/>
                <a:cs typeface="Times New Roman" panose="02020603050405020304" pitchFamily="18" charset="0"/>
              </a:rPr>
              <a:t>	In between the verification process, detected face is proxy or real face will be detected. If proxy is detected then transaction will be not be completed. Detected name will be compared with entered customer phone number, for confirmation.</a:t>
            </a:r>
          </a:p>
          <a:p>
            <a:pPr algn="just" indent="-342900" lvl="1" marL="685800">
              <a:buFont typeface="Wingdings" panose="05000000000000000000" pitchFamily="2" charset="2"/>
              <a:buChar char="Ø"/>
            </a:pPr>
            <a:r>
              <a:rPr dirty="0" sz="2200" lang="en-US">
                <a:solidFill>
                  <a:schemeClr val="accent1">
                    <a:lumMod val="75000"/>
                  </a:schemeClr>
                </a:solidFill>
                <a:latin typeface="Times New Roman" panose="02020603050405020304" pitchFamily="18" charset="0"/>
                <a:cs typeface="Times New Roman" panose="02020603050405020304" pitchFamily="18" charset="0"/>
              </a:rPr>
              <a:t>Sub-module 7: Balance Check</a:t>
            </a:r>
          </a:p>
          <a:p>
            <a:pPr algn="just" indent="0" lvl="1" marL="342900">
              <a:buNone/>
            </a:pPr>
            <a:r>
              <a:rPr dirty="0" sz="2200" lang="en-US">
                <a:latin typeface="Times New Roman" panose="02020603050405020304" pitchFamily="18" charset="0"/>
                <a:cs typeface="Times New Roman" panose="02020603050405020304" pitchFamily="18" charset="0"/>
              </a:rPr>
              <a:t>	Once it confirmed, sufficient balance will be checked to transfer the amount. Finally it will transfer the money to retailer shop.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7" name="Title 1"/>
          <p:cNvSpPr>
            <a:spLocks noGrp="1"/>
          </p:cNvSpPr>
          <p:nvPr>
            <p:ph type="title"/>
          </p:nvPr>
        </p:nvSpPr>
        <p:spPr>
          <a:xfrm>
            <a:off x="395536" y="188640"/>
            <a:ext cx="4876800" cy="799306"/>
          </a:xfrm>
        </p:spPr>
        <p:txBody>
          <a:bodyPr/>
          <a:p>
            <a:r>
              <a:rPr dirty="0" lang="en-IN"/>
              <a:t>Output page</a:t>
            </a:r>
          </a:p>
        </p:txBody>
      </p:sp>
      <p:pic>
        <p:nvPicPr>
          <p:cNvPr id="2097165" name="image24.jpeg"/>
          <p:cNvPicPr>
            <a:picLocks noGrp="1"/>
          </p:cNvPicPr>
          <p:nvPr>
            <p:ph idx="1"/>
          </p:nvPr>
        </p:nvPicPr>
        <p:blipFill rotWithShape="1">
          <a:blip xmlns:r="http://schemas.openxmlformats.org/officeDocument/2006/relationships" r:embed="rId1" cstate="print"/>
          <a:srcRect r="16667"/>
          <a:stretch>
            <a:fillRect/>
          </a:stretch>
        </p:blipFill>
        <p:spPr>
          <a:xfrm>
            <a:off x="1511660" y="1412776"/>
            <a:ext cx="6120680" cy="463711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a:xfrm>
            <a:off x="467544" y="260648"/>
            <a:ext cx="4876800" cy="799306"/>
          </a:xfrm>
        </p:spPr>
        <p:txBody>
          <a:bodyPr/>
          <a:p>
            <a:r>
              <a:rPr dirty="0" lang="en-IN"/>
              <a:t>Console Output </a:t>
            </a:r>
          </a:p>
        </p:txBody>
      </p:sp>
      <p:pic>
        <p:nvPicPr>
          <p:cNvPr id="2097166" name="image27.png"/>
          <p:cNvPicPr>
            <a:picLocks noGrp="1"/>
          </p:cNvPicPr>
          <p:nvPr>
            <p:ph idx="1"/>
          </p:nvPr>
        </p:nvPicPr>
        <p:blipFill>
          <a:blip xmlns:r="http://schemas.openxmlformats.org/officeDocument/2006/relationships" r:embed="rId1" cstate="print"/>
          <a:stretch>
            <a:fillRect/>
          </a:stretch>
        </p:blipFill>
        <p:spPr>
          <a:xfrm>
            <a:off x="1187624" y="1484784"/>
            <a:ext cx="7669161" cy="45720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9" name="Title 1"/>
          <p:cNvSpPr>
            <a:spLocks noGrp="1"/>
          </p:cNvSpPr>
          <p:nvPr>
            <p:ph type="title"/>
          </p:nvPr>
        </p:nvSpPr>
        <p:spPr>
          <a:xfrm>
            <a:off x="539552" y="548680"/>
            <a:ext cx="4876800" cy="799306"/>
          </a:xfrm>
        </p:spPr>
        <p:txBody>
          <a:bodyPr/>
          <a:p>
            <a:r>
              <a:rPr b="0" dirty="0" lang="en-IN"/>
              <a:t>Database</a:t>
            </a:r>
            <a:r>
              <a:rPr dirty="0" lang="en-IN"/>
              <a:t>: Customer and Retailer</a:t>
            </a:r>
          </a:p>
        </p:txBody>
      </p:sp>
      <p:pic>
        <p:nvPicPr>
          <p:cNvPr id="2097167" name="image28.jpeg"/>
          <p:cNvPicPr>
            <a:picLocks noGrp="1"/>
          </p:cNvPicPr>
          <p:nvPr>
            <p:ph idx="1"/>
          </p:nvPr>
        </p:nvPicPr>
        <p:blipFill>
          <a:blip xmlns:r="http://schemas.openxmlformats.org/officeDocument/2006/relationships" r:embed="rId1" cstate="print"/>
          <a:stretch>
            <a:fillRect/>
          </a:stretch>
        </p:blipFill>
        <p:spPr>
          <a:xfrm>
            <a:off x="1403648" y="2032248"/>
            <a:ext cx="7272808" cy="4421088"/>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4" name="Title 1"/>
          <p:cNvSpPr>
            <a:spLocks noGrp="1"/>
          </p:cNvSpPr>
          <p:nvPr>
            <p:ph type="title"/>
          </p:nvPr>
        </p:nvSpPr>
        <p:spPr/>
        <p:txBody>
          <a:bodyPr/>
          <a:p>
            <a:r>
              <a:rPr dirty="0" lang="en-IN"/>
              <a:t>Objective</a:t>
            </a:r>
          </a:p>
        </p:txBody>
      </p:sp>
      <p:sp>
        <p:nvSpPr>
          <p:cNvPr id="1048595" name="Content Placeholder 2"/>
          <p:cNvSpPr>
            <a:spLocks noGrp="1"/>
          </p:cNvSpPr>
          <p:nvPr>
            <p:ph idx="1"/>
          </p:nvPr>
        </p:nvSpPr>
        <p:spPr/>
        <p:txBody>
          <a:bodyPr>
            <a:normAutofit/>
          </a:bodyPr>
          <a:p>
            <a:pPr algn="just"/>
            <a:r>
              <a:rPr dirty="0" lang="en-IN">
                <a:latin typeface="Times New Roman" panose="02020603050405020304" pitchFamily="18" charset="0"/>
                <a:cs typeface="Times New Roman" panose="02020603050405020304" pitchFamily="18" charset="0"/>
              </a:rPr>
              <a:t>To complete online payment using face recognition which has secure payment. Proxy Detector was included in the system. Face recognition and identification using deep learning FaceNet.</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Title 1"/>
          <p:cNvSpPr>
            <a:spLocks noGrp="1"/>
          </p:cNvSpPr>
          <p:nvPr>
            <p:ph type="title"/>
          </p:nvPr>
        </p:nvSpPr>
        <p:spPr/>
        <p:txBody>
          <a:bodyPr/>
          <a:p>
            <a:r>
              <a:rPr dirty="0" lang="en-IN"/>
              <a:t>Conclusion</a:t>
            </a:r>
          </a:p>
        </p:txBody>
      </p:sp>
      <p:sp>
        <p:nvSpPr>
          <p:cNvPr id="1048621" name="Content Placeholder 2"/>
          <p:cNvSpPr>
            <a:spLocks noGrp="1"/>
          </p:cNvSpPr>
          <p:nvPr>
            <p:ph idx="1"/>
          </p:nvPr>
        </p:nvSpPr>
        <p:spPr/>
        <p:txBody>
          <a:bodyPr>
            <a:normAutofit/>
          </a:bodyPr>
          <a:p>
            <a:pPr algn="just">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proposed system was successfully able to transit the amount to the retailer with proxy detector.</a:t>
            </a:r>
          </a:p>
          <a:p>
            <a:pPr algn="just">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Proxy detector was implemented in the system and tested.</a:t>
            </a:r>
          </a:p>
          <a:p>
            <a:pPr algn="just">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Proxy detector improves the security the system.</a:t>
            </a:r>
          </a:p>
          <a:p>
            <a:pPr algn="just">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a:xfrm>
            <a:off x="472885" y="225152"/>
            <a:ext cx="4876800" cy="799306"/>
          </a:xfrm>
        </p:spPr>
        <p:txBody>
          <a:bodyPr/>
          <a:p>
            <a:r>
              <a:rPr b="0" dirty="0" lang="en-IN"/>
              <a:t>Future</a:t>
            </a:r>
            <a:r>
              <a:rPr dirty="0" lang="en-IN"/>
              <a:t> Scope</a:t>
            </a:r>
          </a:p>
        </p:txBody>
      </p:sp>
      <p:sp>
        <p:nvSpPr>
          <p:cNvPr id="1048623" name="Content Placeholder 2"/>
          <p:cNvSpPr>
            <a:spLocks noGrp="1"/>
          </p:cNvSpPr>
          <p:nvPr>
            <p:ph idx="1"/>
          </p:nvPr>
        </p:nvSpPr>
        <p:spPr>
          <a:xfrm>
            <a:off x="457200" y="1143000"/>
            <a:ext cx="8686800" cy="5238328"/>
          </a:xfrm>
        </p:spPr>
        <p:txBody>
          <a:bodyPr>
            <a:normAutofit/>
          </a:bodyPr>
          <a:p>
            <a:pPr algn="just" indent="-342900" marL="536575" marR="1472565">
              <a:lnSpc>
                <a:spcPct val="150000"/>
              </a:lnSpc>
              <a:spcAft>
                <a:spcPts val="0"/>
              </a:spcAft>
              <a:buFont typeface="Wingdings" panose="05000000000000000000" pitchFamily="2" charset="2"/>
              <a:buChar char="Ø"/>
            </a:pPr>
            <a:r>
              <a:rPr dirty="0" sz="2000" lang="en-US">
                <a:effectLst/>
                <a:latin typeface="Times New Roman" panose="02020603050405020304" pitchFamily="18" charset="0"/>
                <a:ea typeface="Times New Roman" panose="02020603050405020304" pitchFamily="18" charset="0"/>
              </a:rPr>
              <a:t>The proposed system gives a method for online transaction security using facial recognition. The system can be developed to automate</a:t>
            </a:r>
            <a:r>
              <a:rPr dirty="0" sz="2000" lang="en-US" spc="-60">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the</a:t>
            </a:r>
            <a:r>
              <a:rPr dirty="0" sz="2000" lang="en-US" spc="-55">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process.</a:t>
            </a:r>
            <a:r>
              <a:rPr dirty="0" sz="2000" lang="en-US" spc="-65">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Some</a:t>
            </a:r>
            <a:r>
              <a:rPr dirty="0" sz="2000" lang="en-US" spc="-60">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future</a:t>
            </a:r>
            <a:r>
              <a:rPr dirty="0" sz="2000" lang="en-US" spc="-45">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enhancements</a:t>
            </a:r>
            <a:r>
              <a:rPr dirty="0" sz="2000" lang="en-US" spc="-40">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for</a:t>
            </a:r>
            <a:r>
              <a:rPr dirty="0" sz="2000" lang="en-US" spc="-55">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the</a:t>
            </a:r>
            <a:r>
              <a:rPr dirty="0" sz="2000" lang="en-US" spc="-60">
                <a:effectLst/>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proposed system can be:</a:t>
            </a:r>
            <a:endParaRPr dirty="0" sz="2000" lang="en-IN">
              <a:effectLst/>
              <a:latin typeface="Times New Roman" panose="02020603050405020304" pitchFamily="18" charset="0"/>
              <a:ea typeface="Times New Roman" panose="02020603050405020304" pitchFamily="18" charset="0"/>
            </a:endParaRPr>
          </a:p>
          <a:p>
            <a:pPr algn="just" indent="-342900" lvl="3" marL="1714500">
              <a:buSzPts val="1400"/>
              <a:buFont typeface="Wingdings" panose="05000000000000000000" pitchFamily="2" charset="2"/>
              <a:buChar char="Ø"/>
              <a:tabLst>
                <a:tab algn="l" pos="67246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Improving the system for banking</a:t>
            </a:r>
            <a:r>
              <a:rPr dirty="0" sz="2000" lang="en-US" spc="-5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transactions.</a:t>
            </a:r>
            <a:endParaRPr dirty="0" sz="1600" lang="en-IN">
              <a:effectLst/>
              <a:latin typeface="Times New Roman" panose="02020603050405020304" pitchFamily="18" charset="0"/>
              <a:ea typeface="Wingdings" panose="05000000000000000000" pitchFamily="2" charset="2"/>
              <a:cs typeface="Wingdings" panose="05000000000000000000" pitchFamily="2" charset="2"/>
            </a:endParaRPr>
          </a:p>
          <a:p>
            <a:pPr algn="just" indent="-342900" lvl="3" marL="1714500">
              <a:spcBef>
                <a:spcPts val="815"/>
              </a:spcBef>
              <a:spcAft>
                <a:spcPts val="0"/>
              </a:spcAft>
              <a:buSzPts val="1400"/>
              <a:buFont typeface="Wingdings" panose="05000000000000000000" pitchFamily="2" charset="2"/>
              <a:buChar char="Ø"/>
              <a:tabLst>
                <a:tab algn="l" pos="67246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To add some more feature to make the transaction</a:t>
            </a:r>
            <a:r>
              <a:rPr dirty="0" sz="2000" lang="en-US" spc="-1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secure.</a:t>
            </a:r>
            <a:endParaRPr dirty="0" sz="1600" lang="en-IN">
              <a:effectLst/>
              <a:latin typeface="Times New Roman" panose="02020603050405020304" pitchFamily="18" charset="0"/>
              <a:ea typeface="Wingdings" panose="05000000000000000000" pitchFamily="2" charset="2"/>
              <a:cs typeface="Wingdings" panose="05000000000000000000" pitchFamily="2" charset="2"/>
            </a:endParaRPr>
          </a:p>
          <a:p>
            <a:pPr algn="just" indent="-342900" lvl="3" marL="1714500">
              <a:spcBef>
                <a:spcPts val="805"/>
              </a:spcBef>
              <a:spcAft>
                <a:spcPts val="0"/>
              </a:spcAft>
              <a:buSzPts val="1400"/>
              <a:buFont typeface="Wingdings" panose="05000000000000000000" pitchFamily="2" charset="2"/>
              <a:buChar char="Ø"/>
              <a:tabLst>
                <a:tab algn="l" pos="67246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More efficient Object Detection Neural</a:t>
            </a:r>
            <a:r>
              <a:rPr dirty="0" sz="2000" lang="en-US" spc="-5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network.</a:t>
            </a:r>
            <a:endParaRPr dirty="0" sz="1600" lang="en-IN">
              <a:effectLst/>
              <a:latin typeface="Times New Roman" panose="02020603050405020304" pitchFamily="18" charset="0"/>
              <a:ea typeface="Wingdings" panose="05000000000000000000" pitchFamily="2" charset="2"/>
              <a:cs typeface="Wingdings" panose="05000000000000000000" pitchFamily="2" charset="2"/>
            </a:endParaRPr>
          </a:p>
          <a:p>
            <a:pPr algn="just" indent="-342900" lvl="3" marL="1714500" marR="1472565">
              <a:lnSpc>
                <a:spcPct val="150000"/>
              </a:lnSpc>
              <a:spcBef>
                <a:spcPts val="805"/>
              </a:spcBef>
              <a:spcAft>
                <a:spcPts val="0"/>
              </a:spcAft>
              <a:buSzPts val="1400"/>
              <a:buFont typeface="Wingdings" panose="05000000000000000000" pitchFamily="2" charset="2"/>
              <a:buChar char="Ø"/>
              <a:tabLst>
                <a:tab algn="l" pos="67246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To implement the system in a banking and online transaction web is not more convenient so develop the app for this</a:t>
            </a:r>
            <a:r>
              <a:rPr dirty="0" sz="2000" lang="en-US" spc="-20">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application.</a:t>
            </a:r>
            <a:endParaRPr dirty="0" sz="1600" lang="en-IN">
              <a:effectLst/>
              <a:latin typeface="Times New Roman" panose="02020603050405020304" pitchFamily="18" charset="0"/>
              <a:ea typeface="Wingdings" panose="05000000000000000000" pitchFamily="2" charset="2"/>
              <a:cs typeface="Wingdings" panose="05000000000000000000" pitchFamily="2" charset="2"/>
            </a:endParaRPr>
          </a:p>
          <a:p>
            <a:pPr algn="just">
              <a:buFont typeface="Wingdings" panose="05000000000000000000" pitchFamily="2" charset="2"/>
              <a:buChar char="Ø"/>
            </a:pPr>
            <a:endParaRPr dirty="0" sz="4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Title 1"/>
          <p:cNvSpPr>
            <a:spLocks noGrp="1"/>
          </p:cNvSpPr>
          <p:nvPr>
            <p:ph type="title"/>
          </p:nvPr>
        </p:nvSpPr>
        <p:spPr>
          <a:xfrm>
            <a:off x="455306" y="149028"/>
            <a:ext cx="4876800" cy="799306"/>
          </a:xfrm>
        </p:spPr>
        <p:txBody>
          <a:bodyPr/>
          <a:p>
            <a:r>
              <a:rPr dirty="0" lang="en-US"/>
              <a:t>References</a:t>
            </a:r>
            <a:endParaRPr dirty="0" lang="en-IN"/>
          </a:p>
        </p:txBody>
      </p:sp>
      <p:sp>
        <p:nvSpPr>
          <p:cNvPr id="1048625" name="Content Placeholder 2"/>
          <p:cNvSpPr>
            <a:spLocks noGrp="1"/>
          </p:cNvSpPr>
          <p:nvPr>
            <p:ph idx="1"/>
          </p:nvPr>
        </p:nvSpPr>
        <p:spPr>
          <a:xfrm>
            <a:off x="455306" y="1164700"/>
            <a:ext cx="8688694" cy="5144619"/>
          </a:xfrm>
        </p:spPr>
        <p:txBody>
          <a:bodyPr>
            <a:normAutofit fontScale="94444" lnSpcReduction="10000"/>
          </a:bodyPr>
          <a:p>
            <a:pPr>
              <a:buFont typeface="Wingdings" panose="05000000000000000000" pitchFamily="2" charset="2"/>
              <a:buChar char="Ø"/>
            </a:pPr>
            <a:r>
              <a:rPr dirty="0" sz="1800" lang="en-IN" err="1">
                <a:latin typeface="Times New Roman" panose="02020603050405020304" pitchFamily="18" charset="0"/>
                <a:cs typeface="Times New Roman" panose="02020603050405020304" pitchFamily="18" charset="0"/>
              </a:rPr>
              <a:t>Badan</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pusat</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statistika</a:t>
            </a:r>
            <a:r>
              <a:rPr dirty="0" sz="1800" lang="en-IN">
                <a:latin typeface="Times New Roman" panose="02020603050405020304" pitchFamily="18" charset="0"/>
                <a:cs typeface="Times New Roman" panose="02020603050405020304" pitchFamily="18" charset="0"/>
              </a:rPr>
              <a:t> Indonesia, “</a:t>
            </a:r>
            <a:r>
              <a:rPr dirty="0" sz="1800" lang="en-IN" err="1">
                <a:latin typeface="Times New Roman" panose="02020603050405020304" pitchFamily="18" charset="0"/>
                <a:cs typeface="Times New Roman" panose="02020603050405020304" pitchFamily="18" charset="0"/>
              </a:rPr>
              <a:t>tingkat</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kemiskinan</a:t>
            </a:r>
            <a:r>
              <a:rPr dirty="0" sz="1800" lang="en-IN">
                <a:latin typeface="Times New Roman" panose="02020603050405020304" pitchFamily="18" charset="0"/>
                <a:cs typeface="Times New Roman" panose="02020603050405020304" pitchFamily="18" charset="0"/>
              </a:rPr>
              <a:t>“, access February 11  2019. Available: https://www.bps.go.id. </a:t>
            </a:r>
          </a:p>
          <a:p>
            <a:pPr>
              <a:buFont typeface="Wingdings" panose="05000000000000000000" pitchFamily="2" charset="2"/>
              <a:buChar char="Ø"/>
            </a:pPr>
            <a:r>
              <a:rPr dirty="0" sz="1800" lang="en-IN">
                <a:latin typeface="Times New Roman" panose="02020603050405020304" pitchFamily="18" charset="0"/>
                <a:cs typeface="Times New Roman" panose="02020603050405020304" pitchFamily="18" charset="0"/>
              </a:rPr>
              <a:t>Ahmad </a:t>
            </a:r>
            <a:r>
              <a:rPr dirty="0" sz="1800" lang="en-IN" err="1">
                <a:latin typeface="Times New Roman" panose="02020603050405020304" pitchFamily="18" charset="0"/>
                <a:cs typeface="Times New Roman" panose="02020603050405020304" pitchFamily="18" charset="0"/>
              </a:rPr>
              <a:t>Amran</a:t>
            </a:r>
            <a:r>
              <a:rPr dirty="0" sz="1800" lang="en-IN">
                <a:latin typeface="Times New Roman" panose="02020603050405020304" pitchFamily="18" charset="0"/>
                <a:cs typeface="Times New Roman" panose="02020603050405020304" pitchFamily="18" charset="0"/>
              </a:rPr>
              <a:t>, Surya </a:t>
            </a:r>
            <a:r>
              <a:rPr dirty="0" sz="1800" lang="en-IN" err="1">
                <a:latin typeface="Times New Roman" panose="02020603050405020304" pitchFamily="18" charset="0"/>
                <a:cs typeface="Times New Roman" panose="02020603050405020304" pitchFamily="18" charset="0"/>
              </a:rPr>
              <a:t>Michrandi</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Nasution</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Fairuz</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Azmi</a:t>
            </a:r>
            <a:r>
              <a:rPr dirty="0" sz="1800" lang="en-IN">
                <a:latin typeface="Times New Roman" panose="02020603050405020304" pitchFamily="18" charset="0"/>
                <a:cs typeface="Times New Roman" panose="02020603050405020304" pitchFamily="18" charset="0"/>
              </a:rPr>
              <a:t>,” Implementation of Cryptography Algorithm For Biometric Payment”. E-proceeding of engineering, Vol.3, No.1 April 2016. </a:t>
            </a:r>
          </a:p>
          <a:p>
            <a:pPr>
              <a:buFont typeface="Wingdings" panose="05000000000000000000" pitchFamily="2" charset="2"/>
              <a:buChar char="Ø"/>
            </a:pPr>
            <a:r>
              <a:rPr dirty="0" sz="1800" lang="en-IN">
                <a:latin typeface="Times New Roman" panose="02020603050405020304" pitchFamily="18" charset="0"/>
                <a:cs typeface="Times New Roman" panose="02020603050405020304" pitchFamily="18" charset="0"/>
              </a:rPr>
              <a:t>Phil </a:t>
            </a:r>
            <a:r>
              <a:rPr dirty="0" sz="1800" lang="en-IN" err="1">
                <a:latin typeface="Times New Roman" panose="02020603050405020304" pitchFamily="18" charset="0"/>
                <a:cs typeface="Times New Roman" panose="02020603050405020304" pitchFamily="18" charset="0"/>
              </a:rPr>
              <a:t>Tresandern</a:t>
            </a:r>
            <a:r>
              <a:rPr dirty="0" sz="1800" lang="en-IN">
                <a:latin typeface="Times New Roman" panose="02020603050405020304" pitchFamily="18" charset="0"/>
                <a:cs typeface="Times New Roman" panose="02020603050405020304" pitchFamily="18" charset="0"/>
              </a:rPr>
              <a:t> and Timothy F. </a:t>
            </a:r>
            <a:r>
              <a:rPr dirty="0" sz="1800" lang="en-IN" err="1">
                <a:latin typeface="Times New Roman" panose="02020603050405020304" pitchFamily="18" charset="0"/>
                <a:cs typeface="Times New Roman" panose="02020603050405020304" pitchFamily="18" charset="0"/>
              </a:rPr>
              <a:t>Cootes</a:t>
            </a:r>
            <a:r>
              <a:rPr dirty="0" sz="1800" lang="en-IN">
                <a:latin typeface="Times New Roman" panose="02020603050405020304" pitchFamily="18" charset="0"/>
                <a:cs typeface="Times New Roman" panose="02020603050405020304" pitchFamily="18" charset="0"/>
              </a:rPr>
              <a:t>,” Mobile Biometrics: Combined Face and Voice Verification for the mobile platform”, IEEE, Books, 2013. </a:t>
            </a:r>
          </a:p>
          <a:p>
            <a:pPr>
              <a:buFont typeface="Wingdings" panose="05000000000000000000" pitchFamily="2" charset="2"/>
              <a:buChar char="Ø"/>
            </a:pPr>
            <a:r>
              <a:rPr dirty="0" sz="1800" lang="en-IN" err="1">
                <a:latin typeface="Times New Roman" panose="02020603050405020304" pitchFamily="18" charset="0"/>
                <a:cs typeface="Times New Roman" panose="02020603050405020304" pitchFamily="18" charset="0"/>
              </a:rPr>
              <a:t>Selvia</a:t>
            </a:r>
            <a:r>
              <a:rPr dirty="0" sz="1800" lang="en-IN">
                <a:latin typeface="Times New Roman" panose="02020603050405020304" pitchFamily="18" charset="0"/>
                <a:cs typeface="Times New Roman" panose="02020603050405020304" pitchFamily="18" charset="0"/>
              </a:rPr>
              <a:t> Rahmawati1, </a:t>
            </a:r>
            <a:r>
              <a:rPr dirty="0" sz="1800" lang="en-IN" err="1">
                <a:latin typeface="Times New Roman" panose="02020603050405020304" pitchFamily="18" charset="0"/>
                <a:cs typeface="Times New Roman" panose="02020603050405020304" pitchFamily="18" charset="0"/>
              </a:rPr>
              <a:t>Ichsan</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Taufik</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Gitarja</a:t>
            </a:r>
            <a:r>
              <a:rPr dirty="0" sz="1800" lang="en-IN">
                <a:latin typeface="Times New Roman" panose="02020603050405020304" pitchFamily="18" charset="0"/>
                <a:cs typeface="Times New Roman" panose="02020603050405020304" pitchFamily="18" charset="0"/>
              </a:rPr>
              <a:t> Sandi,” </a:t>
            </a:r>
            <a:r>
              <a:rPr dirty="0" sz="1800" lang="en-IN" err="1">
                <a:latin typeface="Times New Roman" panose="02020603050405020304" pitchFamily="18" charset="0"/>
                <a:cs typeface="Times New Roman" panose="02020603050405020304" pitchFamily="18" charset="0"/>
              </a:rPr>
              <a:t>Implementasi</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Algoritma</a:t>
            </a:r>
            <a:r>
              <a:rPr dirty="0" sz="1800" lang="en-IN">
                <a:latin typeface="Times New Roman" panose="02020603050405020304" pitchFamily="18" charset="0"/>
                <a:cs typeface="Times New Roman" panose="02020603050405020304" pitchFamily="18" charset="0"/>
              </a:rPr>
              <a:t> AES(Advanced Encryption Standard)256Bit Dan </a:t>
            </a:r>
            <a:r>
              <a:rPr dirty="0" sz="1800" lang="en-IN" err="1">
                <a:latin typeface="Times New Roman" panose="02020603050405020304" pitchFamily="18" charset="0"/>
                <a:cs typeface="Times New Roman" panose="02020603050405020304" pitchFamily="18" charset="0"/>
              </a:rPr>
              <a:t>Kompresi</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Menggunakan</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Algoritma</a:t>
            </a:r>
            <a:r>
              <a:rPr dirty="0" sz="1800" lang="en-IN">
                <a:latin typeface="Times New Roman" panose="02020603050405020304" pitchFamily="18" charset="0"/>
                <a:cs typeface="Times New Roman" panose="02020603050405020304" pitchFamily="18" charset="0"/>
              </a:rPr>
              <a:t> Huffman </a:t>
            </a:r>
            <a:r>
              <a:rPr dirty="0" sz="1800" lang="en-IN" err="1">
                <a:latin typeface="Times New Roman" panose="02020603050405020304" pitchFamily="18" charset="0"/>
                <a:cs typeface="Times New Roman" panose="02020603050405020304" pitchFamily="18" charset="0"/>
              </a:rPr>
              <a:t>Pada</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Aplikasi</a:t>
            </a:r>
            <a:r>
              <a:rPr dirty="0" sz="1800" lang="en-IN">
                <a:latin typeface="Times New Roman" panose="02020603050405020304" pitchFamily="18" charset="0"/>
                <a:cs typeface="Times New Roman" panose="02020603050405020304" pitchFamily="18" charset="0"/>
              </a:rPr>
              <a:t> Voice Recorder”, SENTER 2017, 15-16 </a:t>
            </a:r>
            <a:r>
              <a:rPr dirty="0" sz="1800" lang="en-IN" err="1">
                <a:latin typeface="Times New Roman" panose="02020603050405020304" pitchFamily="18" charset="0"/>
                <a:cs typeface="Times New Roman" panose="02020603050405020304" pitchFamily="18" charset="0"/>
              </a:rPr>
              <a:t>Desember</a:t>
            </a:r>
            <a:r>
              <a:rPr dirty="0" sz="1800" lang="en-IN">
                <a:latin typeface="Times New Roman" panose="02020603050405020304" pitchFamily="18" charset="0"/>
                <a:cs typeface="Times New Roman" panose="02020603050405020304" pitchFamily="18" charset="0"/>
              </a:rPr>
              <a:t> 2017.</a:t>
            </a:r>
          </a:p>
          <a:p>
            <a:pPr>
              <a:buFont typeface="Wingdings" panose="05000000000000000000" pitchFamily="2" charset="2"/>
              <a:buChar char="Ø"/>
            </a:pPr>
            <a:r>
              <a:rPr dirty="0" sz="1800" lang="en-IN">
                <a:latin typeface="Times New Roman" panose="02020603050405020304" pitchFamily="18" charset="0"/>
                <a:cs typeface="Times New Roman" panose="02020603050405020304" pitchFamily="18" charset="0"/>
              </a:rPr>
              <a:t> Microsoft </a:t>
            </a:r>
            <a:r>
              <a:rPr dirty="0" sz="1800" lang="en-IN" err="1">
                <a:latin typeface="Times New Roman" panose="02020603050405020304" pitchFamily="18" charset="0"/>
                <a:cs typeface="Times New Roman" panose="02020603050405020304" pitchFamily="18" charset="0"/>
              </a:rPr>
              <a:t>Azure,“Face</a:t>
            </a:r>
            <a:r>
              <a:rPr dirty="0" sz="1800" lang="en-IN">
                <a:latin typeface="Times New Roman" panose="02020603050405020304" pitchFamily="18" charset="0"/>
                <a:cs typeface="Times New Roman" panose="02020603050405020304" pitchFamily="18" charset="0"/>
              </a:rPr>
              <a:t> API Azure Cloud documentation” access February 2019.Available:https://www.azure.microsoft.com.</a:t>
            </a:r>
          </a:p>
          <a:p>
            <a:pPr>
              <a:buFont typeface="Wingdings" panose="05000000000000000000" pitchFamily="2" charset="2"/>
              <a:buChar char="Ø"/>
            </a:pP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J.Zhou</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X.G.Lu</a:t>
            </a:r>
            <a:r>
              <a:rPr dirty="0" sz="1800" lang="en-IN">
                <a:latin typeface="Times New Roman" panose="02020603050405020304" pitchFamily="18" charset="0"/>
                <a:cs typeface="Times New Roman" panose="02020603050405020304" pitchFamily="18" charset="0"/>
              </a:rPr>
              <a:t>, D. Zhang, C. Wu, Orientation analysis for rotated human face detection, Image and Vision Computing, 20, 2002, 257264.</a:t>
            </a:r>
          </a:p>
          <a:p>
            <a:pPr>
              <a:buFont typeface="Wingdings" panose="05000000000000000000" pitchFamily="2" charset="2"/>
              <a:buChar char="Ø"/>
            </a:pP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Weizhi</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Meng</a:t>
            </a:r>
            <a:r>
              <a:rPr dirty="0" sz="1800" lang="en-IN">
                <a:latin typeface="Times New Roman" panose="02020603050405020304" pitchFamily="18" charset="0"/>
                <a:cs typeface="Times New Roman" panose="02020603050405020304" pitchFamily="18" charset="0"/>
              </a:rPr>
              <a:t>; Wong, D.S.; </a:t>
            </a:r>
            <a:r>
              <a:rPr dirty="0" sz="1800" lang="en-IN" err="1">
                <a:latin typeface="Times New Roman" panose="02020603050405020304" pitchFamily="18" charset="0"/>
                <a:cs typeface="Times New Roman" panose="02020603050405020304" pitchFamily="18" charset="0"/>
              </a:rPr>
              <a:t>Furnell</a:t>
            </a:r>
            <a:r>
              <a:rPr dirty="0" sz="1800" lang="en-IN">
                <a:latin typeface="Times New Roman" panose="02020603050405020304" pitchFamily="18" charset="0"/>
                <a:cs typeface="Times New Roman" panose="02020603050405020304" pitchFamily="18" charset="0"/>
              </a:rPr>
              <a:t>, S.; </a:t>
            </a:r>
            <a:r>
              <a:rPr dirty="0" sz="1800" lang="en-IN" err="1">
                <a:latin typeface="Times New Roman" panose="02020603050405020304" pitchFamily="18" charset="0"/>
                <a:cs typeface="Times New Roman" panose="02020603050405020304" pitchFamily="18" charset="0"/>
              </a:rPr>
              <a:t>Jianying</a:t>
            </a:r>
            <a:r>
              <a:rPr dirty="0" sz="1800" lang="en-IN">
                <a:latin typeface="Times New Roman" panose="02020603050405020304" pitchFamily="18" charset="0"/>
                <a:cs typeface="Times New Roman" panose="02020603050405020304" pitchFamily="18" charset="0"/>
              </a:rPr>
              <a:t> </a:t>
            </a:r>
            <a:r>
              <a:rPr dirty="0" sz="1800" lang="en-IN" err="1">
                <a:latin typeface="Times New Roman" panose="02020603050405020304" pitchFamily="18" charset="0"/>
                <a:cs typeface="Times New Roman" panose="02020603050405020304" pitchFamily="18" charset="0"/>
              </a:rPr>
              <a:t>Zhou,"Surveying</a:t>
            </a:r>
            <a:r>
              <a:rPr dirty="0" sz="1800" lang="en-IN">
                <a:latin typeface="Times New Roman" panose="02020603050405020304" pitchFamily="18" charset="0"/>
                <a:cs typeface="Times New Roman" panose="02020603050405020304" pitchFamily="18" charset="0"/>
              </a:rPr>
              <a:t> the  Development of Biometric User Authentication on Mobile Phones," in Communications Surveys &amp; Tutorials, IEEE, vol.17, no.3, pp.12681293, third quarter 2015.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0" name="Content Placeholder 2"/>
          <p:cNvSpPr>
            <a:spLocks noGrp="1"/>
          </p:cNvSpPr>
          <p:nvPr>
            <p:ph idx="1"/>
          </p:nvPr>
        </p:nvSpPr>
        <p:spPr>
          <a:xfrm>
            <a:off x="457200" y="1425654"/>
            <a:ext cx="7726680" cy="4667641"/>
          </a:xfrm>
        </p:spPr>
        <p:txBody>
          <a:bodyPr>
            <a:normAutofit/>
          </a:bodyPr>
          <a:p>
            <a:endParaRPr b="1" dirty="0" sz="7200" lang="en-US">
              <a:solidFill>
                <a:schemeClr val="accent1">
                  <a:lumMod val="75000"/>
                </a:schemeClr>
              </a:solidFill>
            </a:endParaRPr>
          </a:p>
          <a:p>
            <a:r>
              <a:rPr b="1" dirty="0" sz="7200" lang="en-US">
                <a:solidFill>
                  <a:schemeClr val="accent1">
                    <a:lumMod val="75000"/>
                  </a:schemeClr>
                </a:solidFill>
              </a:rPr>
              <a:t>	  </a:t>
            </a:r>
            <a:r>
              <a:rPr dirty="0" sz="7200" lang="en-US">
                <a:solidFill>
                  <a:schemeClr val="accent1"/>
                </a:solidFill>
                <a:latin typeface="+mj-lt"/>
              </a:rPr>
              <a:t>THANK</a:t>
            </a:r>
            <a:r>
              <a:rPr b="1" dirty="0" sz="7200" lang="en-US">
                <a:solidFill>
                  <a:schemeClr val="accent1">
                    <a:lumMod val="75000"/>
                  </a:schemeClr>
                </a:solidFill>
                <a:latin typeface="+mj-lt"/>
              </a:rPr>
              <a:t> </a:t>
            </a:r>
            <a:r>
              <a:rPr b="1" dirty="0" sz="7200" lang="en-US">
                <a:solidFill>
                  <a:schemeClr val="accent1"/>
                </a:solidFill>
                <a:latin typeface="+mj-lt"/>
              </a:rPr>
              <a:t>YOU</a:t>
            </a:r>
            <a:endParaRPr b="1" dirty="0" sz="7200" lang="en-IN">
              <a:solidFill>
                <a:schemeClr val="accent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Title 1"/>
          <p:cNvSpPr>
            <a:spLocks noGrp="1"/>
          </p:cNvSpPr>
          <p:nvPr>
            <p:ph type="title"/>
          </p:nvPr>
        </p:nvSpPr>
        <p:spPr>
          <a:xfrm>
            <a:off x="323528" y="331637"/>
            <a:ext cx="6447501" cy="722120"/>
          </a:xfrm>
        </p:spPr>
        <p:txBody>
          <a:bodyPr/>
          <a:p>
            <a:r>
              <a:rPr dirty="0" lang="en-US"/>
              <a:t>Introduction</a:t>
            </a:r>
            <a:endParaRPr dirty="0" lang="en-IN"/>
          </a:p>
        </p:txBody>
      </p:sp>
      <p:sp>
        <p:nvSpPr>
          <p:cNvPr id="1048597" name="Content Placeholder 2"/>
          <p:cNvSpPr>
            <a:spLocks noGrp="1"/>
          </p:cNvSpPr>
          <p:nvPr>
            <p:ph idx="1"/>
          </p:nvPr>
        </p:nvSpPr>
        <p:spPr>
          <a:xfrm>
            <a:off x="755576" y="1484784"/>
            <a:ext cx="7992888" cy="4680519"/>
          </a:xfrm>
        </p:spPr>
        <p:txBody>
          <a:bodyPr>
            <a:normAutofit/>
          </a:bodyPr>
          <a:p>
            <a:pPr algn="just" indent="-285750" marL="349758">
              <a:buFont typeface="Wingdings" panose="05000000000000000000" pitchFamily="2" charset="2"/>
              <a:buChar char="Ø"/>
            </a:pPr>
            <a:r>
              <a:rPr dirty="0" sz="1600" lang="en-US"/>
              <a:t>Online Secure Payment using Face Recognition is a web based application which enables a more secure online money transaction.</a:t>
            </a:r>
          </a:p>
          <a:p>
            <a:pPr algn="just" indent="-285750" marL="349758">
              <a:buFont typeface="Wingdings" panose="05000000000000000000" pitchFamily="2" charset="2"/>
              <a:buChar char="Ø"/>
            </a:pPr>
            <a:r>
              <a:rPr dirty="0" sz="1600" lang="en-US"/>
              <a:t>The advancements in technology have led to a surge in online transactions via online shopping, internet banking, payment gateways, etc.</a:t>
            </a:r>
          </a:p>
          <a:p>
            <a:pPr algn="just" indent="-285750" marL="349758">
              <a:buFont typeface="Wingdings" panose="05000000000000000000" pitchFamily="2" charset="2"/>
              <a:buChar char="Ø"/>
            </a:pPr>
            <a:r>
              <a:rPr dirty="0" sz="1600" lang="en-US"/>
              <a:t>In the current world of advanced technology, it is easy for hackers to get personal details of users because of which some people are hesitant to use online transactions. This makes security an important factor at the time of making digital payments.</a:t>
            </a:r>
          </a:p>
          <a:p>
            <a:pPr algn="just" indent="-285750" marL="349758">
              <a:buFont typeface="Wingdings" panose="05000000000000000000" pitchFamily="2" charset="2"/>
              <a:buChar char="Ø"/>
            </a:pPr>
            <a:r>
              <a:rPr dirty="0" sz="1600" lang="en-US"/>
              <a:t>For this reason, to make transaction more secure we use face recognition instead of OTP or MPIN.</a:t>
            </a:r>
          </a:p>
          <a:p>
            <a:pPr algn="just" indent="-285750" marL="349758">
              <a:buFont typeface="Wingdings" panose="05000000000000000000" pitchFamily="2" charset="2"/>
              <a:buChar char="Ø"/>
            </a:pPr>
            <a:r>
              <a:rPr dirty="0" sz="1600" lang="en-US"/>
              <a:t>Facial recognition has improved dramatically in recent years and the best face identification algorithm has an error of just 0.08% making it more reliable and secure than OTP.</a:t>
            </a:r>
            <a:endParaRPr dirty="0" sz="1600" lang="en-IN"/>
          </a:p>
          <a:p>
            <a:pPr algn="just" indent="0" marL="0">
              <a:buNone/>
            </a:pPr>
            <a:endParaRPr dirty="0" sz="16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Title 1"/>
          <p:cNvSpPr>
            <a:spLocks noGrp="1"/>
          </p:cNvSpPr>
          <p:nvPr>
            <p:ph type="title"/>
          </p:nvPr>
        </p:nvSpPr>
        <p:spPr>
          <a:xfrm>
            <a:off x="467544" y="355184"/>
            <a:ext cx="6447501" cy="593933"/>
          </a:xfrm>
        </p:spPr>
        <p:txBody>
          <a:bodyPr/>
          <a:p>
            <a:r>
              <a:rPr b="0" dirty="0" lang="en-US"/>
              <a:t>Literature</a:t>
            </a:r>
            <a:r>
              <a:rPr dirty="0" lang="en-US"/>
              <a:t> Survey</a:t>
            </a:r>
            <a:endParaRPr dirty="0" lang="en-IN"/>
          </a:p>
        </p:txBody>
      </p:sp>
      <p:graphicFrame>
        <p:nvGraphicFramePr>
          <p:cNvPr id="4194304" name="Content Placeholder 3"/>
          <p:cNvGraphicFramePr>
            <a:graphicFrameLocks noGrp="1"/>
          </p:cNvGraphicFramePr>
          <p:nvPr>
            <p:ph idx="1"/>
          </p:nvPr>
        </p:nvGraphicFramePr>
        <p:xfrm>
          <a:off x="971600" y="1649303"/>
          <a:ext cx="7554561" cy="4838700"/>
        </p:xfrm>
        <a:graphic>
          <a:graphicData uri="http://schemas.openxmlformats.org/drawingml/2006/table">
            <a:tbl>
              <a:tblPr firstRow="1" bandRow="1">
                <a:tableStyleId>{5C22544A-7EE6-4342-B048-85BDC9FD1C3A}</a:tableStyleId>
              </a:tblPr>
              <a:tblGrid>
                <a:gridCol w="2518187"/>
                <a:gridCol w="2518187"/>
                <a:gridCol w="2518187"/>
              </a:tblGrid>
              <a:tr h="274320">
                <a:tc>
                  <a:txBody>
                    <a:bodyPr/>
                    <a:p>
                      <a:r>
                        <a:rPr dirty="0" sz="1600" lang="en-US">
                          <a:latin typeface="Times New Roman" panose="02020603050405020304" pitchFamily="18" charset="0"/>
                          <a:cs typeface="Times New Roman" panose="02020603050405020304" pitchFamily="18" charset="0"/>
                        </a:rPr>
                        <a:t>Title</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year</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Description</a:t>
                      </a:r>
                      <a:endParaRPr dirty="0" sz="1600" lang="en-IN">
                        <a:latin typeface="Times New Roman" panose="02020603050405020304" pitchFamily="18" charset="0"/>
                        <a:cs typeface="Times New Roman" panose="02020603050405020304" pitchFamily="18" charset="0"/>
                      </a:endParaRPr>
                    </a:p>
                  </a:txBody>
                  <a:tcPr marL="68580" marR="68580" marT="34290" marB="34290"/>
                </a:tc>
              </a:tr>
              <a:tr h="3360420">
                <a:tc>
                  <a:txBody>
                    <a:bodyPr/>
                    <a:p>
                      <a:r>
                        <a:rPr dirty="0" sz="1600" lang="en-US">
                          <a:latin typeface="Times New Roman" panose="02020603050405020304" pitchFamily="18" charset="0"/>
                          <a:cs typeface="Times New Roman" panose="02020603050405020304" pitchFamily="18" charset="0"/>
                        </a:rPr>
                        <a:t>Swing-Pay: One Card Meets All User Payment and Identity Needs</a:t>
                      </a: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2017</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pPr algn="just"/>
                      <a:r>
                        <a:rPr dirty="0" sz="1600" lang="en-US">
                          <a:latin typeface="Times New Roman" panose="02020603050405020304" pitchFamily="18" charset="0"/>
                          <a:cs typeface="Times New Roman" panose="02020603050405020304" pitchFamily="18" charset="0"/>
                        </a:rPr>
                        <a:t>This paper, presents an approach and module by which one card can communicate with another using</a:t>
                      </a:r>
                      <a:r>
                        <a:rPr baseline="0" dirty="0" sz="1600" lang="en-US">
                          <a:latin typeface="Times New Roman" panose="02020603050405020304" pitchFamily="18" charset="0"/>
                          <a:cs typeface="Times New Roman" panose="02020603050405020304" pitchFamily="18" charset="0"/>
                        </a:rPr>
                        <a:t> </a:t>
                      </a:r>
                      <a:r>
                        <a:rPr dirty="0" sz="1600" lang="en-US">
                          <a:latin typeface="Times New Roman" panose="02020603050405020304" pitchFamily="18" charset="0"/>
                          <a:cs typeface="Times New Roman" panose="02020603050405020304" pitchFamily="18" charset="0"/>
                        </a:rPr>
                        <a:t>near-field communication (NFC) technology to digitally transfer money from the payer’s bank to the payee’s bank. This approach eliminates the need for physical cash and also serves all types of payment and identity needs. Embodiments of this approach furnish a </a:t>
                      </a:r>
                    </a:p>
                    <a:p>
                      <a:pPr algn="just"/>
                      <a:r>
                        <a:rPr dirty="0" sz="1600" lang="en-US">
                          <a:latin typeface="Times New Roman" panose="02020603050405020304" pitchFamily="18" charset="0"/>
                          <a:cs typeface="Times New Roman" panose="02020603050405020304" pitchFamily="18" charset="0"/>
                        </a:rPr>
                        <a:t>medium for cashless card-to-card transactions. </a:t>
                      </a:r>
                      <a:endParaRPr dirty="0" sz="1600" lang="en-IN">
                        <a:latin typeface="Times New Roman" panose="02020603050405020304" pitchFamily="18" charset="0"/>
                        <a:cs typeface="Times New Roman" panose="02020603050405020304" pitchFamily="18" charset="0"/>
                      </a:endParaRPr>
                    </a:p>
                  </a:txBody>
                  <a:tcPr marL="68580" marR="68580" marT="34290" marB="34290"/>
                </a:tc>
              </a:tr>
              <a:tr h="274320">
                <a:tc>
                  <a:txBody>
                    <a:bodyPr/>
                    <a:p>
                      <a:endParaRPr sz="1600" lang="en-IN">
                        <a:latin typeface="Times New Roman" panose="02020603050405020304" pitchFamily="18" charset="0"/>
                        <a:cs typeface="Times New Roman" panose="02020603050405020304" pitchFamily="18" charset="0"/>
                      </a:endParaRPr>
                    </a:p>
                  </a:txBody>
                  <a:tcPr marL="68580" marR="68580" marT="34290" marB="34290"/>
                </a:tc>
                <a:tc>
                  <a:txBody>
                    <a:bodyPr/>
                    <a:p>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endParaRPr dirty="0" sz="1600" lang="en-IN">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Title 1"/>
          <p:cNvSpPr>
            <a:spLocks noGrp="1"/>
          </p:cNvSpPr>
          <p:nvPr>
            <p:ph type="title"/>
          </p:nvPr>
        </p:nvSpPr>
        <p:spPr>
          <a:xfrm>
            <a:off x="467544" y="288012"/>
            <a:ext cx="6447501" cy="593933"/>
          </a:xfrm>
        </p:spPr>
        <p:txBody>
          <a:bodyPr/>
          <a:p>
            <a:r>
              <a:rPr b="0" dirty="0" lang="en-US"/>
              <a:t>Literature</a:t>
            </a:r>
            <a:r>
              <a:rPr dirty="0" lang="en-US"/>
              <a:t> Survey</a:t>
            </a:r>
            <a:endParaRPr dirty="0" lang="en-IN"/>
          </a:p>
        </p:txBody>
      </p:sp>
      <p:graphicFrame>
        <p:nvGraphicFramePr>
          <p:cNvPr id="4194305" name="Content Placeholder 3"/>
          <p:cNvGraphicFramePr>
            <a:graphicFrameLocks noGrp="1"/>
          </p:cNvGraphicFramePr>
          <p:nvPr>
            <p:ph idx="1"/>
          </p:nvPr>
        </p:nvGraphicFramePr>
        <p:xfrm>
          <a:off x="827584" y="1268760"/>
          <a:ext cx="7978062" cy="4869180"/>
        </p:xfrm>
        <a:graphic>
          <a:graphicData uri="http://schemas.openxmlformats.org/drawingml/2006/table">
            <a:tbl>
              <a:tblPr firstRow="1" bandRow="1">
                <a:tableStyleId>{5C22544A-7EE6-4342-B048-85BDC9FD1C3A}</a:tableStyleId>
              </a:tblPr>
              <a:tblGrid>
                <a:gridCol w="2659354"/>
                <a:gridCol w="2659354"/>
                <a:gridCol w="2659354"/>
              </a:tblGrid>
              <a:tr h="274320">
                <a:tc>
                  <a:txBody>
                    <a:bodyPr/>
                    <a:p>
                      <a:r>
                        <a:rPr dirty="0" sz="1800" lang="en-US">
                          <a:latin typeface="Times New Roman" panose="02020603050405020304" pitchFamily="18" charset="0"/>
                          <a:cs typeface="Times New Roman" panose="02020603050405020304" pitchFamily="18" charset="0"/>
                        </a:rPr>
                        <a:t>Title</a:t>
                      </a:r>
                      <a:endParaRPr dirty="0" sz="18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800" lang="en-US">
                          <a:latin typeface="Times New Roman" panose="02020603050405020304" pitchFamily="18" charset="0"/>
                          <a:cs typeface="Times New Roman" panose="02020603050405020304" pitchFamily="18" charset="0"/>
                        </a:rPr>
                        <a:t>year</a:t>
                      </a:r>
                      <a:endParaRPr dirty="0" sz="18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800" lang="en-US">
                          <a:latin typeface="Times New Roman" panose="02020603050405020304" pitchFamily="18" charset="0"/>
                          <a:cs typeface="Times New Roman" panose="02020603050405020304" pitchFamily="18" charset="0"/>
                        </a:rPr>
                        <a:t>Description</a:t>
                      </a:r>
                      <a:endParaRPr dirty="0" sz="1800" lang="en-IN">
                        <a:latin typeface="Times New Roman" panose="02020603050405020304" pitchFamily="18" charset="0"/>
                        <a:cs typeface="Times New Roman" panose="02020603050405020304" pitchFamily="18" charset="0"/>
                      </a:endParaRPr>
                    </a:p>
                  </a:txBody>
                  <a:tcPr marL="68580" marR="68580" marT="34290" marB="34290"/>
                </a:tc>
              </a:tr>
              <a:tr h="2948940">
                <a:tc>
                  <a:txBody>
                    <a:bodyPr/>
                    <a:p>
                      <a:pPr algn="l" defTabSz="457200" eaLnBrk="1" fontAlgn="auto" hangingPunct="1" indent="0" latinLnBrk="0" lvl="0" marL="0" marR="0" rtl="0">
                        <a:lnSpc>
                          <a:spcPct val="100000"/>
                        </a:lnSpc>
                        <a:spcBef>
                          <a:spcPts val="0"/>
                        </a:spcBef>
                        <a:spcAft>
                          <a:spcPts val="0"/>
                        </a:spcAft>
                        <a:buClrTx/>
                        <a:buSzTx/>
                        <a:buFontTx/>
                        <a:buNone/>
                      </a:pPr>
                      <a:r>
                        <a:rPr dirty="0" sz="1800" lang="en-US">
                          <a:latin typeface="Times New Roman" panose="02020603050405020304" pitchFamily="18" charset="0"/>
                          <a:cs typeface="Times New Roman" panose="02020603050405020304" pitchFamily="18" charset="0"/>
                        </a:rPr>
                        <a:t>A Biometric based Payment System by using Payee and Payer Module</a:t>
                      </a:r>
                    </a:p>
                    <a:p>
                      <a:pPr algn="l" defTabSz="457200" eaLnBrk="1" fontAlgn="auto" hangingPunct="1" indent="0" latinLnBrk="0" marL="0" marR="0" rtl="0">
                        <a:lnSpc>
                          <a:spcPct val="100000"/>
                        </a:lnSpc>
                        <a:spcBef>
                          <a:spcPts val="0"/>
                        </a:spcBef>
                        <a:spcAft>
                          <a:spcPts val="0"/>
                        </a:spcAft>
                        <a:buClrTx/>
                        <a:buSzTx/>
                        <a:buFontTx/>
                        <a:buNone/>
                      </a:pPr>
                      <a:endParaRPr dirty="0" sz="18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800" lang="en-US">
                          <a:latin typeface="Times New Roman" panose="02020603050405020304" pitchFamily="18" charset="0"/>
                          <a:cs typeface="Times New Roman" panose="02020603050405020304" pitchFamily="18" charset="0"/>
                        </a:rPr>
                        <a:t>2017</a:t>
                      </a:r>
                      <a:endParaRPr dirty="0" sz="1800" lang="en-IN">
                        <a:latin typeface="Times New Roman" panose="02020603050405020304" pitchFamily="18" charset="0"/>
                        <a:cs typeface="Times New Roman" panose="02020603050405020304" pitchFamily="18" charset="0"/>
                      </a:endParaRPr>
                    </a:p>
                  </a:txBody>
                  <a:tcPr marL="68580" marR="68580" marT="34290" marB="34290"/>
                </a:tc>
                <a:tc>
                  <a:txBody>
                    <a:bodyPr/>
                    <a:p>
                      <a:pPr algn="just"/>
                      <a:r>
                        <a:rPr dirty="0" sz="1800" lang="en-US">
                          <a:latin typeface="Times New Roman" panose="02020603050405020304" pitchFamily="18" charset="0"/>
                          <a:cs typeface="Times New Roman" panose="02020603050405020304" pitchFamily="18" charset="0"/>
                        </a:rPr>
                        <a:t>This paper provides an approach and module by which one payee module can communicate with the player module using Bluetooth for money transfer from the payer’s to the payee’s bank. The significance of this approach is that it eliminates the physical need of case cash and serves for all types of payment and identity needs. </a:t>
                      </a:r>
                      <a:endParaRPr dirty="0" sz="1800" lang="en-IN">
                        <a:latin typeface="Times New Roman" panose="02020603050405020304" pitchFamily="18" charset="0"/>
                        <a:cs typeface="Times New Roman" panose="02020603050405020304" pitchFamily="18" charset="0"/>
                      </a:endParaRPr>
                    </a:p>
                  </a:txBody>
                  <a:tcPr marL="68580" marR="68580" marT="34290" marB="34290"/>
                </a:tc>
              </a:tr>
              <a:tr h="274320">
                <a:tc>
                  <a:txBody>
                    <a:bodyPr/>
                    <a:p>
                      <a:endParaRPr sz="1800" lang="en-IN">
                        <a:latin typeface="Times New Roman" panose="02020603050405020304" pitchFamily="18" charset="0"/>
                        <a:cs typeface="Times New Roman" panose="02020603050405020304" pitchFamily="18" charset="0"/>
                      </a:endParaRPr>
                    </a:p>
                  </a:txBody>
                  <a:tcPr marL="68580" marR="68580" marT="34290" marB="34290"/>
                </a:tc>
                <a:tc>
                  <a:txBody>
                    <a:bodyPr/>
                    <a:p>
                      <a:endParaRPr sz="1800" lang="en-IN">
                        <a:latin typeface="Times New Roman" panose="02020603050405020304" pitchFamily="18" charset="0"/>
                        <a:cs typeface="Times New Roman" panose="02020603050405020304" pitchFamily="18" charset="0"/>
                      </a:endParaRPr>
                    </a:p>
                  </a:txBody>
                  <a:tcPr marL="68580" marR="68580" marT="34290" marB="34290"/>
                </a:tc>
                <a:tc>
                  <a:txBody>
                    <a:bodyPr/>
                    <a:p>
                      <a:endParaRPr dirty="0" sz="1800" lang="en-IN">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0" name="Title 1"/>
          <p:cNvSpPr>
            <a:spLocks noGrp="1"/>
          </p:cNvSpPr>
          <p:nvPr>
            <p:ph type="title"/>
          </p:nvPr>
        </p:nvSpPr>
        <p:spPr>
          <a:xfrm>
            <a:off x="467544" y="332656"/>
            <a:ext cx="6447501" cy="593933"/>
          </a:xfrm>
        </p:spPr>
        <p:txBody>
          <a:bodyPr/>
          <a:p>
            <a:r>
              <a:rPr b="0" dirty="0" lang="en-US"/>
              <a:t>Literature</a:t>
            </a:r>
            <a:r>
              <a:rPr dirty="0" lang="en-US"/>
              <a:t> Survey</a:t>
            </a:r>
            <a:endParaRPr dirty="0" lang="en-IN"/>
          </a:p>
        </p:txBody>
      </p:sp>
      <p:graphicFrame>
        <p:nvGraphicFramePr>
          <p:cNvPr id="4194306" name="Content Placeholder 3"/>
          <p:cNvGraphicFramePr>
            <a:graphicFrameLocks noGrp="1"/>
          </p:cNvGraphicFramePr>
          <p:nvPr>
            <p:ph idx="1"/>
          </p:nvPr>
        </p:nvGraphicFramePr>
        <p:xfrm>
          <a:off x="899592" y="1512570"/>
          <a:ext cx="7992888" cy="4436709"/>
        </p:xfrm>
        <a:graphic>
          <a:graphicData uri="http://schemas.openxmlformats.org/drawingml/2006/table">
            <a:tbl>
              <a:tblPr firstRow="1" bandRow="1">
                <a:tableStyleId>{5C22544A-7EE6-4342-B048-85BDC9FD1C3A}</a:tableStyleId>
              </a:tblPr>
              <a:tblGrid>
                <a:gridCol w="2664296"/>
                <a:gridCol w="2664296"/>
                <a:gridCol w="2664296"/>
              </a:tblGrid>
              <a:tr h="326358">
                <a:tc>
                  <a:txBody>
                    <a:bodyPr/>
                    <a:p>
                      <a:r>
                        <a:rPr dirty="0" sz="1600" lang="en-US">
                          <a:latin typeface="Times New Roman" panose="02020603050405020304" pitchFamily="18" charset="0"/>
                          <a:cs typeface="Times New Roman" panose="02020603050405020304" pitchFamily="18" charset="0"/>
                        </a:rPr>
                        <a:t>Title</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year</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Description</a:t>
                      </a:r>
                      <a:endParaRPr dirty="0" sz="1600" lang="en-IN">
                        <a:latin typeface="Times New Roman" panose="02020603050405020304" pitchFamily="18" charset="0"/>
                        <a:cs typeface="Times New Roman" panose="02020603050405020304" pitchFamily="18" charset="0"/>
                      </a:endParaRPr>
                    </a:p>
                  </a:txBody>
                  <a:tcPr marL="68580" marR="68580" marT="34290" marB="34290"/>
                </a:tc>
              </a:tr>
              <a:tr h="3783993">
                <a:tc>
                  <a:txBody>
                    <a:bodyPr/>
                    <a:p>
                      <a:pPr algn="l" defTabSz="457200" eaLnBrk="1" fontAlgn="auto" hangingPunct="1" indent="0" latinLnBrk="0" marL="0" marR="0" rtl="0">
                        <a:lnSpc>
                          <a:spcPct val="100000"/>
                        </a:lnSpc>
                        <a:spcBef>
                          <a:spcPts val="0"/>
                        </a:spcBef>
                        <a:spcAft>
                          <a:spcPts val="0"/>
                        </a:spcAft>
                        <a:buClrTx/>
                        <a:buSzTx/>
                        <a:buFontTx/>
                        <a:buNone/>
                      </a:pPr>
                      <a:r>
                        <a:rPr dirty="0" sz="1600" lang="en-US">
                          <a:latin typeface="Times New Roman" panose="02020603050405020304" pitchFamily="18" charset="0"/>
                          <a:cs typeface="Times New Roman" panose="02020603050405020304" pitchFamily="18" charset="0"/>
                        </a:rPr>
                        <a:t>Surveying the Development of Biometric User Authentication on Mobile Phones Surveying the Development of Biometric User Authentication on Mobile Phones </a:t>
                      </a:r>
                      <a:endParaRPr dirty="0" sz="1600" lang="en-IN">
                        <a:latin typeface="Times New Roman" panose="02020603050405020304" pitchFamily="18" charset="0"/>
                        <a:cs typeface="Times New Roman" panose="02020603050405020304" pitchFamily="18" charset="0"/>
                      </a:endParaRPr>
                    </a:p>
                    <a:p>
                      <a:endParaRPr dirty="0" sz="1600" lang="en-US">
                        <a:latin typeface="Times New Roman" panose="02020603050405020304" pitchFamily="18" charset="0"/>
                        <a:cs typeface="Times New Roman" panose="02020603050405020304" pitchFamily="18" charset="0"/>
                      </a:endParaRPr>
                    </a:p>
                  </a:txBody>
                  <a:tcPr marL="68580" marR="68580" marT="34290" marB="34290"/>
                </a:tc>
                <a:tc>
                  <a:txBody>
                    <a:bodyPr/>
                    <a:p>
                      <a:r>
                        <a:rPr dirty="0" sz="1600" lang="en-US">
                          <a:latin typeface="Times New Roman" panose="02020603050405020304" pitchFamily="18" charset="0"/>
                          <a:cs typeface="Times New Roman" panose="02020603050405020304" pitchFamily="18" charset="0"/>
                        </a:rPr>
                        <a:t>2015</a:t>
                      </a:r>
                      <a:endParaRPr dirty="0" sz="1600" lang="en-IN">
                        <a:latin typeface="Times New Roman" panose="02020603050405020304" pitchFamily="18" charset="0"/>
                        <a:cs typeface="Times New Roman" panose="02020603050405020304" pitchFamily="18" charset="0"/>
                      </a:endParaRPr>
                    </a:p>
                  </a:txBody>
                  <a:tcPr marL="68580" marR="68580" marT="34290" marB="34290"/>
                </a:tc>
                <a:tc>
                  <a:txBody>
                    <a:bodyPr/>
                    <a:p>
                      <a:pPr algn="just"/>
                      <a:r>
                        <a:rPr dirty="0" sz="1600" lang="en-US">
                          <a:latin typeface="Times New Roman" panose="02020603050405020304" pitchFamily="18" charset="0"/>
                          <a:cs typeface="Times New Roman" panose="02020603050405020304" pitchFamily="18" charset="0"/>
                        </a:rPr>
                        <a:t>we survey the development of existing biometric authentication techniques on mobile phones, especially on </a:t>
                      </a:r>
                      <a:r>
                        <a:rPr dirty="0" sz="1600" lang="en-US" err="1">
                          <a:latin typeface="Times New Roman" panose="02020603050405020304" pitchFamily="18" charset="0"/>
                          <a:cs typeface="Times New Roman" panose="02020603050405020304" pitchFamily="18" charset="0"/>
                        </a:rPr>
                        <a:t>touchenabled</a:t>
                      </a:r>
                      <a:r>
                        <a:rPr dirty="0" sz="1600" lang="en-US">
                          <a:latin typeface="Times New Roman" panose="02020603050405020304" pitchFamily="18" charset="0"/>
                          <a:cs typeface="Times New Roman" panose="02020603050405020304" pitchFamily="18" charset="0"/>
                        </a:rPr>
                        <a:t> devices, with reference to eleven biometric approaches (ﬁve physiological and six behavioral). We present a taxonomy of existing efforts regarding biometric authentication on mobile phones and analyze their feasibility of deployment on </a:t>
                      </a:r>
                      <a:r>
                        <a:rPr dirty="0" sz="1600" lang="en-US" err="1">
                          <a:latin typeface="Times New Roman" panose="02020603050405020304" pitchFamily="18" charset="0"/>
                          <a:cs typeface="Times New Roman" panose="02020603050405020304" pitchFamily="18" charset="0"/>
                        </a:rPr>
                        <a:t>touchenabled</a:t>
                      </a:r>
                      <a:r>
                        <a:rPr dirty="0" sz="1600" lang="en-US">
                          <a:latin typeface="Times New Roman" panose="02020603050405020304" pitchFamily="18" charset="0"/>
                          <a:cs typeface="Times New Roman" panose="02020603050405020304" pitchFamily="18" charset="0"/>
                        </a:rPr>
                        <a:t> mobile phones. </a:t>
                      </a:r>
                      <a:endParaRPr dirty="0" sz="1600" lang="en-IN">
                        <a:latin typeface="Times New Roman" panose="02020603050405020304" pitchFamily="18" charset="0"/>
                        <a:cs typeface="Times New Roman" panose="02020603050405020304" pitchFamily="18" charset="0"/>
                      </a:endParaRPr>
                    </a:p>
                  </a:txBody>
                  <a:tcPr marL="68580" marR="68580" marT="34290" marB="34290"/>
                </a:tc>
              </a:tr>
              <a:tr h="326358">
                <a:tc>
                  <a:txBody>
                    <a:bodyPr/>
                    <a:p>
                      <a:endParaRPr sz="1600" lang="en-IN">
                        <a:latin typeface="Times New Roman" panose="02020603050405020304" pitchFamily="18" charset="0"/>
                        <a:cs typeface="Times New Roman" panose="02020603050405020304" pitchFamily="18" charset="0"/>
                      </a:endParaRPr>
                    </a:p>
                  </a:txBody>
                  <a:tcPr marL="68580" marR="68580" marT="34290" marB="34290"/>
                </a:tc>
                <a:tc>
                  <a:txBody>
                    <a:bodyPr/>
                    <a:p>
                      <a:endParaRPr sz="1600" lang="en-IN">
                        <a:latin typeface="Times New Roman" panose="02020603050405020304" pitchFamily="18" charset="0"/>
                        <a:cs typeface="Times New Roman" panose="02020603050405020304" pitchFamily="18" charset="0"/>
                      </a:endParaRPr>
                    </a:p>
                  </a:txBody>
                  <a:tcPr marL="68580" marR="68580" marT="34290" marB="34290"/>
                </a:tc>
                <a:tc>
                  <a:txBody>
                    <a:bodyPr/>
                    <a:p>
                      <a:endParaRPr dirty="0" sz="1600" lang="en-IN">
                        <a:latin typeface="Times New Roman" panose="02020603050405020304" pitchFamily="18" charset="0"/>
                        <a:cs typeface="Times New Roman" panose="02020603050405020304" pitchFamily="18" charset="0"/>
                      </a:endParaRPr>
                    </a:p>
                  </a:txBody>
                  <a:tcPr marL="68580" marR="68580" marT="34290" marB="34290"/>
                </a:tc>
              </a:tr>
            </a:tbl>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a:xfrm>
            <a:off x="457200" y="286147"/>
            <a:ext cx="4876800" cy="799306"/>
          </a:xfrm>
        </p:spPr>
        <p:txBody>
          <a:bodyPr/>
          <a:p>
            <a:r>
              <a:rPr b="0" dirty="0" lang="en-IN"/>
              <a:t>System </a:t>
            </a:r>
            <a:r>
              <a:rPr dirty="0" lang="en-IN"/>
              <a:t>Requirements</a:t>
            </a:r>
          </a:p>
        </p:txBody>
      </p:sp>
      <p:sp>
        <p:nvSpPr>
          <p:cNvPr id="1048602" name="Content Placeholder 2"/>
          <p:cNvSpPr>
            <a:spLocks noGrp="1"/>
          </p:cNvSpPr>
          <p:nvPr>
            <p:ph idx="1"/>
          </p:nvPr>
        </p:nvSpPr>
        <p:spPr>
          <a:xfrm>
            <a:off x="971600" y="1772816"/>
            <a:ext cx="8435280" cy="4637112"/>
          </a:xfrm>
        </p:spPr>
        <p:txBody>
          <a:bodyPr>
            <a:normAutofit/>
          </a:bodyPr>
          <a:p>
            <a:pPr indent="-342900" lvl="0" marL="342900">
              <a:spcBef>
                <a:spcPts val="815"/>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Operating</a:t>
            </a:r>
            <a:r>
              <a:rPr dirty="0" sz="2000" lang="en-US" spc="-20">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System	: Windows 32 bit or 64 bit OS</a:t>
            </a: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342900" lvl="0" marL="342900">
              <a:spcBef>
                <a:spcPts val="805"/>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Ram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4</a:t>
            </a:r>
            <a:r>
              <a:rPr dirty="0" sz="2000" lang="en-US" spc="-10">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GB</a:t>
            </a: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342900" lvl="0" marL="342900">
              <a:spcBef>
                <a:spcPts val="815"/>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Speed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a:t>
            </a:r>
            <a:r>
              <a:rPr dirty="0" sz="2000" lang="en-US" spc="-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2.40GHz</a:t>
            </a: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342900" lvl="0" marL="342900">
              <a:spcBef>
                <a:spcPts val="810"/>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Camera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External or inbuilt webcam</a:t>
            </a:r>
            <a:r>
              <a:rPr dirty="0" sz="2000" lang="en-US" spc="-5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enabled</a:t>
            </a:r>
            <a:endParaRPr altLang="en-US" lang="zh-CN"/>
          </a:p>
          <a:p>
            <a:pPr indent="-342900" lvl="0" marL="342900">
              <a:spcBef>
                <a:spcPts val="800"/>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Front</a:t>
            </a:r>
            <a:r>
              <a:rPr dirty="0" sz="2000" lang="en-US" spc="-2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End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a:t>
            </a:r>
            <a:r>
              <a:rPr dirty="0" sz="2000" lang="en-US" spc="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Django</a:t>
            </a: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342900" lvl="0" marL="342900">
              <a:spcBef>
                <a:spcPts val="805"/>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Back</a:t>
            </a:r>
            <a:r>
              <a:rPr dirty="0" sz="2000" lang="en-US" spc="-20">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End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csv</a:t>
            </a:r>
            <a:r>
              <a:rPr dirty="0" sz="2000" lang="en-US" spc="10">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files</a:t>
            </a: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342900" lvl="0" marL="342900">
              <a:spcBef>
                <a:spcPts val="800"/>
              </a:spcBef>
              <a:buSzPts val="1400"/>
              <a:buFont typeface="Wingdings" panose="05000000000000000000" pitchFamily="2" charset="2"/>
              <a:buChar char=""/>
              <a:tabLst>
                <a:tab algn="l" pos="651510"/>
                <a:tab algn="l" pos="2060575"/>
              </a:tabLst>
            </a:pPr>
            <a:r>
              <a:rPr dirty="0" sz="2000" lang="en-US">
                <a:effectLst/>
                <a:latin typeface="Times New Roman" panose="02020603050405020304" pitchFamily="18" charset="0"/>
                <a:ea typeface="Wingdings" panose="05000000000000000000" pitchFamily="2" charset="2"/>
                <a:cs typeface="Wingdings" panose="05000000000000000000" pitchFamily="2" charset="2"/>
              </a:rPr>
              <a:t>Tools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a:t>
            </a:r>
            <a:r>
              <a:rPr dirty="0" sz="2000" lang="en-US" spc="-5">
                <a:effectLst/>
                <a:latin typeface="Times New Roman" panose="02020603050405020304" pitchFamily="18" charset="0"/>
                <a:ea typeface="Wingdings" panose="05000000000000000000" pitchFamily="2" charset="2"/>
                <a:cs typeface="Wingdings" panose="05000000000000000000" pitchFamily="2" charset="2"/>
              </a:rPr>
              <a:t> </a:t>
            </a:r>
            <a:r>
              <a:rPr dirty="0" sz="2000" lang="en-US">
                <a:effectLst/>
                <a:latin typeface="Times New Roman" panose="02020603050405020304" pitchFamily="18" charset="0"/>
                <a:ea typeface="Wingdings" panose="05000000000000000000" pitchFamily="2" charset="2"/>
                <a:cs typeface="Wingdings" panose="05000000000000000000" pitchFamily="2" charset="2"/>
              </a:rPr>
              <a:t>Spyder</a:t>
            </a:r>
            <a:endParaRPr altLang="en-US" lang="zh-CN"/>
          </a:p>
          <a:p>
            <a:pPr indent="-342900" lvl="0" marL="342900">
              <a:spcBef>
                <a:spcPts val="810"/>
              </a:spcBef>
              <a:buSzPts val="1400"/>
              <a:buFont typeface="Wingdings" panose="05000000000000000000" pitchFamily="2" charset="2"/>
              <a:buChar char=""/>
              <a:tabLst>
                <a:tab algn="l" pos="651510"/>
                <a:tab algn="l" pos="2060575"/>
              </a:tabLst>
            </a:pP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a:p>
            <a:pPr indent="0" lvl="0" marL="0">
              <a:spcBef>
                <a:spcPts val="800"/>
              </a:spcBef>
              <a:buSzPts val="1400"/>
              <a:buNone/>
              <a:tabLst>
                <a:tab algn="l" pos="651510"/>
                <a:tab algn="l" pos="2060575"/>
              </a:tabLst>
            </a:pPr>
            <a:endParaRPr dirty="0" sz="2000" lang="en-IN">
              <a:effectLst/>
              <a:latin typeface="Times New Roman" panose="02020603050405020304" pitchFamily="18" charset="0"/>
              <a:ea typeface="Wingdings" panose="05000000000000000000" pitchFamily="2" charset="2"/>
              <a:cs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1">
            <p14:nvContentPartPr>
              <p14:cNvPr id="2097161" name="Ink 3"/>
              <p14:cNvContentPartPr/>
              <p14:nvPr/>
            </p14:nvContentPartPr>
            <p14:xfrm>
              <a:off x="1200259" y="2621466"/>
              <a:ext cx="3780" cy="1080"/>
            </p14:xfrm>
          </p:contentPart>
        </mc:Choice>
        <mc:Fallback>
          <p:pic>
            <p:nvPicPr>
              <p:cNvPr id="2097161" name="Ink 3"/>
              <p:cNvPicPr>
                <a:picLocks/>
              </p:cNvPicPr>
              <p:nvPr/>
            </p:nvPicPr>
            <p:blipFill>
              <a:blip xmlns:r="http://schemas.openxmlformats.org/officeDocument/2006/relationships" r:embed="rId2"/>
              <a:stretch>
                <a:fillRect/>
              </a:stretch>
            </p:blipFill>
            <p:spPr>
              <a:xfrm>
                <a:off x="1200259" y="2621466"/>
                <a:ext cx="3780" cy="108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0" dirty="0" lang="en-US"/>
              <a:t>Existing</a:t>
            </a:r>
            <a:r>
              <a:rPr dirty="0" lang="en-US"/>
              <a:t> system</a:t>
            </a:r>
            <a:endParaRPr dirty="0" lang="en-IN"/>
          </a:p>
        </p:txBody>
      </p:sp>
      <p:sp>
        <p:nvSpPr>
          <p:cNvPr id="1048604" name="Content Placeholder 2"/>
          <p:cNvSpPr>
            <a:spLocks noGrp="1"/>
          </p:cNvSpPr>
          <p:nvPr>
            <p:ph idx="1"/>
          </p:nvPr>
        </p:nvSpPr>
        <p:spPr>
          <a:xfrm>
            <a:off x="899592" y="1484784"/>
            <a:ext cx="7416824" cy="4392488"/>
          </a:xfrm>
        </p:spPr>
        <p:txBody>
          <a:bodyPr>
            <a:normAutofit fontScale="96429" lnSpcReduction="20000"/>
          </a:bodyPr>
          <a:p>
            <a:pPr algn="just">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Existing system was implemented using face encryption and decryption to avoid hackers while transaction.</a:t>
            </a:r>
          </a:p>
          <a:p>
            <a:pPr algn="just">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Existing System used Azure API face verification</a:t>
            </a:r>
          </a:p>
          <a:p>
            <a:pPr algn="just">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Limitation of existing systems are proxy detectors was not implemented, even if people show their photo image it could able to recognize the face and completes the transaction. This leads to major thread of the process.</a:t>
            </a:r>
          </a:p>
          <a:p>
            <a:pPr algn="just" indent="-457200" marL="457200">
              <a:buFont typeface="Wingdings" panose="05000000000000000000" pitchFamily="2" charset="2"/>
              <a:buChar char="Ø"/>
            </a:pPr>
            <a:endParaRPr dirty="0"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dirty="0"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0" dirty="0" lang="en-US"/>
              <a:t>Proposed</a:t>
            </a:r>
            <a:r>
              <a:rPr dirty="0" lang="en-US"/>
              <a:t> System</a:t>
            </a:r>
            <a:endParaRPr dirty="0" lang="en-IN"/>
          </a:p>
        </p:txBody>
      </p:sp>
      <p:sp>
        <p:nvSpPr>
          <p:cNvPr id="1048606" name="Content Placeholder 2"/>
          <p:cNvSpPr>
            <a:spLocks noGrp="1"/>
          </p:cNvSpPr>
          <p:nvPr>
            <p:ph idx="1"/>
          </p:nvPr>
        </p:nvSpPr>
        <p:spPr>
          <a:xfrm>
            <a:off x="1115616" y="1412776"/>
            <a:ext cx="7704856" cy="4896544"/>
          </a:xfrm>
        </p:spPr>
        <p:txBody>
          <a:bodyPr>
            <a:normAutofit fontScale="95833" lnSpcReduction="20000"/>
          </a:bodyPr>
          <a:p>
            <a:pPr algn="just">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In the proposed system, Face Verification will be implemented using Face Net Deep Learning Algorithm to embed with 128 feature points of the face.</a:t>
            </a:r>
          </a:p>
          <a:p>
            <a:pPr algn="just">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Embed 128 features point of each person face will be calculated with triplet loss function.</a:t>
            </a:r>
          </a:p>
          <a:p>
            <a:pPr algn="just">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Facial</a:t>
            </a:r>
            <a:r>
              <a:rPr dirty="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features</a:t>
            </a:r>
            <a:r>
              <a:rPr dirty="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of every person will be classified using SVM.</a:t>
            </a:r>
          </a:p>
          <a:p>
            <a:pPr algn="just">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Advantage of our proposed system is Proxy Detection will be implemented using image processing technique. This provided more secure to the system.</a:t>
            </a:r>
          </a:p>
          <a:p>
            <a:pPr algn="just">
              <a:buFont typeface="Wingdings" panose="05000000000000000000" pitchFamily="2" charset="2"/>
              <a:buChar char="Ø"/>
            </a:pPr>
            <a:endParaRPr dirty="0" sz="2400"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Verve">
  <a:themeElements>
    <a:clrScheme name="Custom 48">
      <a:dk1>
        <a:sysClr lastClr="000000" val="windowText"/>
      </a:dk1>
      <a:lt1>
        <a:sysClr lastClr="FFFFFF" val="window"/>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 blurRad="63500" dir="14700000" dist="25400" rotWithShape="0">
              <a:srgbClr val="000000">
                <a:alpha val="50000"/>
              </a:srgbClr>
            </a:outerShdw>
          </a:effectLst>
        </a:effectStyle>
        <a:effectStyle>
          <a:effectLst>
            <a:outerShdw algn="t" blurRad="50800" dir="14700000" dist="38100" rotWithShape="0">
              <a:srgbClr val="000000">
                <a:alpha val="60000"/>
              </a:srgbClr>
            </a:outerShdw>
          </a:effectLst>
        </a:effectStyle>
        <a:effectStyle>
          <a:effectLst>
            <a:outerShdw algn="t" blurRad="50800" dir="14700000" dist="38100" rotWithShape="0">
              <a:srgbClr val="000000">
                <a:alpha val="60000"/>
              </a:srgbClr>
            </a:outerShdw>
          </a:effectLst>
          <a:scene3d>
            <a:camera prst="orthographicFront" fov="0">
              <a:rot lat="0" lon="0" rev="0"/>
            </a:camera>
            <a:lightRig dir="t" rig="contrasting">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algn="t" flip="none"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algn="tl" blurRad="50800" rotWithShape="0">
              <a:srgbClr val="000000">
                <a:alpha val="64000"/>
              </a:srgbClr>
            </a:outerShdw>
          </a:effectLst>
        </a:effectStyle>
        <a:effectStyle>
          <a:effectLst>
            <a:outerShdw blurRad="39000" dir="5400000" dist="25400">
              <a:srgbClr val="000000">
                <a:alpha val="35000"/>
              </a:srgbClr>
            </a:outerShdw>
          </a:effectLst>
        </a:effectStyle>
        <a:effectStyle>
          <a:effectLst>
            <a:outerShdw blurRad="39000" dir="5400000" dist="25400">
              <a:srgbClr val="000000">
                <a:alpha val="35000"/>
              </a:srgbClr>
            </a:outerShdw>
          </a:effectLst>
          <a:scene3d>
            <a:camera prst="orthographicFront" fov="0">
              <a:rot lat="0" lon="0" rev="0"/>
            </a:camera>
            <a:lightRig dir="t" rig="threeP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CB47EFB-BDBB-4CE5-A848-1507BE3B7989}">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ONLINE SECURE PAYMENT  USING MACHINE LEARNING</dc:title>
  <dc:creator>SAMINATHAN</dc:creator>
  <cp:lastModifiedBy>DELL</cp:lastModifiedBy>
  <dcterms:created xsi:type="dcterms:W3CDTF">2021-03-01T06:01:31Z</dcterms:created>
  <dcterms:modified xsi:type="dcterms:W3CDTF">2021-08-04T06:23:51Z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