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0" r:id="rId1"/>
  </p:sldMasterIdLst>
  <p:sldIdLst>
    <p:sldId id="256" r:id="rId2"/>
    <p:sldId id="262" r:id="rId3"/>
    <p:sldId id="257" r:id="rId4"/>
    <p:sldId id="258" r:id="rId5"/>
    <p:sldId id="259" r:id="rId6"/>
    <p:sldId id="267" r:id="rId7"/>
    <p:sldId id="260" r:id="rId8"/>
    <p:sldId id="268" r:id="rId9"/>
    <p:sldId id="261" r:id="rId10"/>
    <p:sldId id="270" r:id="rId11"/>
    <p:sldId id="263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BA04597C-0E18-4E6E-93D9-CFCDE615789A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FA18396-0769-4269-A556-77C03C9DEC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597C-0E18-4E6E-93D9-CFCDE615789A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18396-0769-4269-A556-77C03C9DEC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597C-0E18-4E6E-93D9-CFCDE615789A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18396-0769-4269-A556-77C03C9DEC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597C-0E18-4E6E-93D9-CFCDE615789A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18396-0769-4269-A556-77C03C9DEC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597C-0E18-4E6E-93D9-CFCDE615789A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18396-0769-4269-A556-77C03C9DEC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597C-0E18-4E6E-93D9-CFCDE615789A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18396-0769-4269-A556-77C03C9DEC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A04597C-0E18-4E6E-93D9-CFCDE615789A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FA18396-0769-4269-A556-77C03C9DECB7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A04597C-0E18-4E6E-93D9-CFCDE615789A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FA18396-0769-4269-A556-77C03C9DEC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597C-0E18-4E6E-93D9-CFCDE615789A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18396-0769-4269-A556-77C03C9DEC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597C-0E18-4E6E-93D9-CFCDE615789A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18396-0769-4269-A556-77C03C9DEC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597C-0E18-4E6E-93D9-CFCDE615789A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18396-0769-4269-A556-77C03C9DEC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A04597C-0E18-4E6E-93D9-CFCDE615789A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FA18396-0769-4269-A556-77C03C9DECB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1" r:id="rId1"/>
    <p:sldLayoutId id="2147484142" r:id="rId2"/>
    <p:sldLayoutId id="2147484143" r:id="rId3"/>
    <p:sldLayoutId id="2147484144" r:id="rId4"/>
    <p:sldLayoutId id="2147484145" r:id="rId5"/>
    <p:sldLayoutId id="2147484146" r:id="rId6"/>
    <p:sldLayoutId id="2147484147" r:id="rId7"/>
    <p:sldLayoutId id="2147484148" r:id="rId8"/>
    <p:sldLayoutId id="2147484149" r:id="rId9"/>
    <p:sldLayoutId id="2147484150" r:id="rId10"/>
    <p:sldLayoutId id="214748415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CUTE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Sarath</a:t>
            </a:r>
            <a:r>
              <a:rPr lang="en-US" dirty="0" smtClean="0"/>
              <a:t> </a:t>
            </a:r>
            <a:r>
              <a:rPr lang="en-US" dirty="0" err="1" smtClean="0"/>
              <a:t>Bhushan</a:t>
            </a:r>
            <a:endParaRPr lang="en-US" dirty="0" smtClean="0"/>
          </a:p>
          <a:p>
            <a:r>
              <a:rPr lang="en-US" dirty="0" err="1" smtClean="0"/>
              <a:t>Hareesh</a:t>
            </a:r>
            <a:r>
              <a:rPr lang="en-US" dirty="0" smtClean="0"/>
              <a:t> </a:t>
            </a:r>
            <a:r>
              <a:rPr lang="en-US" dirty="0" err="1" smtClean="0"/>
              <a:t>Chalamalla</a:t>
            </a:r>
            <a:endParaRPr lang="en-US" dirty="0" smtClean="0"/>
          </a:p>
          <a:p>
            <a:r>
              <a:rPr lang="en-US" dirty="0" err="1" smtClean="0"/>
              <a:t>SaiManasa</a:t>
            </a:r>
            <a:r>
              <a:rPr lang="en-US" dirty="0" smtClean="0"/>
              <a:t> </a:t>
            </a:r>
            <a:r>
              <a:rPr lang="en-US" dirty="0" err="1" smtClean="0"/>
              <a:t>Kudikala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93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 1-D CNN</a:t>
            </a:r>
            <a:endParaRPr lang="en-US" dirty="0"/>
          </a:p>
        </p:txBody>
      </p:sp>
      <p:pic>
        <p:nvPicPr>
          <p:cNvPr id="3074" name="Picture 2" descr="C:\Users\ADMIN\Downloads\cnn_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0" y="2413000"/>
            <a:ext cx="8547100" cy="429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4445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</a:t>
            </a:r>
            <a:r>
              <a:rPr lang="en-US" dirty="0" smtClean="0"/>
              <a:t>- LSTM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used </a:t>
            </a:r>
            <a:r>
              <a:rPr lang="en-US" dirty="0" smtClean="0"/>
              <a:t>1 </a:t>
            </a:r>
            <a:r>
              <a:rPr lang="en-US" dirty="0"/>
              <a:t>hidden </a:t>
            </a:r>
            <a:r>
              <a:rPr lang="en-US" dirty="0" smtClean="0"/>
              <a:t>layers 100 units </a:t>
            </a:r>
            <a:r>
              <a:rPr lang="en-US" dirty="0"/>
              <a:t>with the below features</a:t>
            </a:r>
          </a:p>
          <a:p>
            <a:r>
              <a:rPr lang="en-US" dirty="0" smtClean="0"/>
              <a:t>Defined initial </a:t>
            </a:r>
            <a:r>
              <a:rPr lang="en-US" dirty="0"/>
              <a:t>Dropout as 0.2 and recurrent dropout as 0.2</a:t>
            </a:r>
          </a:p>
          <a:p>
            <a:r>
              <a:rPr lang="en-US" dirty="0"/>
              <a:t>Final activation through </a:t>
            </a:r>
            <a:r>
              <a:rPr lang="en-US" dirty="0" err="1"/>
              <a:t>softmax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492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"/>
            <a:r>
              <a:rPr lang="en-US" dirty="0" smtClean="0"/>
              <a:t>Embedded</a:t>
            </a:r>
            <a:endParaRPr lang="en-US" dirty="0"/>
          </a:p>
          <a:p>
            <a:pPr lvl="1" fontAlgn="b"/>
            <a:r>
              <a:rPr lang="en-US" smtClean="0"/>
              <a:t>Train-71.5</a:t>
            </a:r>
            <a:endParaRPr lang="en-US" dirty="0"/>
          </a:p>
          <a:p>
            <a:pPr fontAlgn="b"/>
            <a:r>
              <a:rPr lang="en-US" dirty="0"/>
              <a:t>LSTM</a:t>
            </a:r>
          </a:p>
          <a:p>
            <a:pPr lvl="1" fontAlgn="b"/>
            <a:r>
              <a:rPr lang="en-US" dirty="0" smtClean="0"/>
              <a:t>Accuracy-70</a:t>
            </a:r>
            <a:endParaRPr lang="en-US" dirty="0"/>
          </a:p>
          <a:p>
            <a:pPr fontAlgn="b"/>
            <a:r>
              <a:rPr lang="en-US" dirty="0"/>
              <a:t>MLP with </a:t>
            </a:r>
            <a:r>
              <a:rPr lang="en-US" dirty="0" err="1"/>
              <a:t>Autoencoders</a:t>
            </a:r>
            <a:endParaRPr lang="en-US" dirty="0"/>
          </a:p>
          <a:p>
            <a:pPr lvl="1" fontAlgn="b"/>
            <a:r>
              <a:rPr lang="en-US" dirty="0"/>
              <a:t>Train-35.7</a:t>
            </a:r>
          </a:p>
          <a:p>
            <a:pPr fontAlgn="b"/>
            <a:r>
              <a:rPr lang="en-US" dirty="0"/>
              <a:t>MLP</a:t>
            </a:r>
          </a:p>
          <a:p>
            <a:pPr lvl="1" fontAlgn="b"/>
            <a:r>
              <a:rPr lang="en-US" dirty="0"/>
              <a:t>Train-18.4, Validation-17.7</a:t>
            </a:r>
          </a:p>
          <a:p>
            <a:pPr fontAlgn="b"/>
            <a:r>
              <a:rPr lang="en-US" dirty="0"/>
              <a:t>CNN</a:t>
            </a:r>
          </a:p>
          <a:p>
            <a:pPr lvl="1" fontAlgn="b"/>
            <a:r>
              <a:rPr lang="en-US" dirty="0"/>
              <a:t>Train- 67.6 Validation-68.8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050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PRE-PROCESSING</a:t>
            </a:r>
          </a:p>
          <a:p>
            <a:r>
              <a:rPr lang="en-US" dirty="0" smtClean="0"/>
              <a:t>MODELS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4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LifeLine</a:t>
            </a:r>
            <a:r>
              <a:rPr lang="en-US" dirty="0" smtClean="0"/>
              <a:t> </a:t>
            </a:r>
            <a:r>
              <a:rPr lang="en-US" dirty="0" err="1" smtClean="0"/>
              <a:t>HealthServices</a:t>
            </a:r>
            <a:r>
              <a:rPr lang="en-US" dirty="0" smtClean="0"/>
              <a:t> is a top ranked Health care provider in USA with stellar credentials.</a:t>
            </a:r>
          </a:p>
          <a:p>
            <a:r>
              <a:rPr lang="en-US" dirty="0" smtClean="0"/>
              <a:t>We need to classify the ticket to an appropriate category of the call written in the “Converse” column.</a:t>
            </a:r>
          </a:p>
          <a:p>
            <a:r>
              <a:rPr lang="en-US" dirty="0" smtClean="0"/>
              <a:t>Following a ticketing system for all the telephonic calls received across all the departments.</a:t>
            </a:r>
          </a:p>
          <a:p>
            <a:r>
              <a:rPr lang="en-US" dirty="0" smtClean="0"/>
              <a:t>The Tickets have the details of Summary of the call and description of the calls written by various staff members with no standard text guidelines.</a:t>
            </a:r>
          </a:p>
        </p:txBody>
      </p:sp>
    </p:spTree>
    <p:extLst>
      <p:ext uri="{BB962C8B-B14F-4D97-AF65-F5344CB8AC3E}">
        <p14:creationId xmlns:p14="http://schemas.microsoft.com/office/powerpoint/2010/main" val="2448002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Max length has been chosen by the number of words.</a:t>
            </a:r>
          </a:p>
          <a:p>
            <a:r>
              <a:rPr lang="en-US" dirty="0" smtClean="0"/>
              <a:t>Tokenizing the sentences into words.</a:t>
            </a:r>
          </a:p>
          <a:p>
            <a:r>
              <a:rPr lang="en-US" dirty="0" smtClean="0"/>
              <a:t>Padding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663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 MLP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one-hot vectors don’t capture any relation between the words, the model was not very accurate at predicting the right class. </a:t>
            </a:r>
          </a:p>
          <a:p>
            <a:r>
              <a:rPr lang="en-US" dirty="0" smtClean="0"/>
              <a:t>Accuracy on validation – 18%</a:t>
            </a:r>
          </a:p>
          <a:p>
            <a:r>
              <a:rPr lang="en-US" dirty="0" smtClean="0"/>
              <a:t>To counter the problem of vanishing gradient, we have used </a:t>
            </a:r>
            <a:r>
              <a:rPr lang="en-US" dirty="0" err="1" smtClean="0"/>
              <a:t>ReLu</a:t>
            </a:r>
            <a:r>
              <a:rPr lang="en-US" dirty="0" smtClean="0"/>
              <a:t> as the activation function.</a:t>
            </a:r>
          </a:p>
        </p:txBody>
      </p:sp>
    </p:spTree>
    <p:extLst>
      <p:ext uri="{BB962C8B-B14F-4D97-AF65-F5344CB8AC3E}">
        <p14:creationId xmlns:p14="http://schemas.microsoft.com/office/powerpoint/2010/main" val="4148462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MLP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ADMIN\Downloads\sum_ml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133600"/>
            <a:ext cx="8762999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6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</a:t>
            </a:r>
            <a:r>
              <a:rPr lang="en-US" dirty="0"/>
              <a:t>	- </a:t>
            </a:r>
            <a:r>
              <a:rPr lang="en-US" dirty="0"/>
              <a:t>MLP with </a:t>
            </a:r>
            <a:r>
              <a:rPr lang="en-US" dirty="0" err="1"/>
              <a:t>A</a:t>
            </a:r>
            <a:r>
              <a:rPr lang="en-US" dirty="0" err="1" smtClean="0"/>
              <a:t>utoconders</a:t>
            </a:r>
            <a:r>
              <a:rPr lang="en-US" dirty="0" smtClean="0"/>
              <a:t> architectures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used AE to get the initial weights for an MLP.</a:t>
            </a:r>
          </a:p>
          <a:p>
            <a:r>
              <a:rPr lang="en-US" dirty="0" smtClean="0"/>
              <a:t>Accuracy -35%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776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	- MLP with </a:t>
            </a:r>
            <a:r>
              <a:rPr lang="en-US" dirty="0" err="1"/>
              <a:t>Autoconders</a:t>
            </a:r>
            <a:r>
              <a:rPr lang="en-US" dirty="0"/>
              <a:t> 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Users\ADMIN\Downloads\auto_ml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62200"/>
            <a:ext cx="8686800" cy="429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183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 1-D CNN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CNN-1D captures relation between consecutive words </a:t>
            </a:r>
          </a:p>
          <a:p>
            <a:r>
              <a:rPr lang="en-US" dirty="0" smtClean="0"/>
              <a:t>Essence of sentence is captured hence the improvement in accuracy</a:t>
            </a:r>
          </a:p>
          <a:p>
            <a:r>
              <a:rPr lang="en-US" dirty="0" smtClean="0"/>
              <a:t>Accuracy-70%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03355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86</TotalTime>
  <Words>251</Words>
  <Application>Microsoft Office PowerPoint</Application>
  <PresentationFormat>On-screen Show (4:3)</PresentationFormat>
  <Paragraphs>46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Urban</vt:lpstr>
      <vt:lpstr>CUTE 4</vt:lpstr>
      <vt:lpstr>CONTENTS</vt:lpstr>
      <vt:lpstr>PROBLEM STATEMENT</vt:lpstr>
      <vt:lpstr>PREPROCESSING</vt:lpstr>
      <vt:lpstr>MODEL- MLP</vt:lpstr>
      <vt:lpstr>Summary of MLP</vt:lpstr>
      <vt:lpstr>MODEL - MLP with Autoconders architectures</vt:lpstr>
      <vt:lpstr>MODEL - MLP with Autoconders architectures</vt:lpstr>
      <vt:lpstr>MODEL 1-D CNN</vt:lpstr>
      <vt:lpstr>MODEL 1-D CNN</vt:lpstr>
      <vt:lpstr>MODEL - LSTM</vt:lpstr>
      <vt:lpstr>MODEL ACCURACY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CUTE 4</dc:title>
  <dc:creator>ADMIN</dc:creator>
  <cp:lastModifiedBy>ADMIN</cp:lastModifiedBy>
  <cp:revision>10</cp:revision>
  <dcterms:created xsi:type="dcterms:W3CDTF">2018-02-24T06:03:49Z</dcterms:created>
  <dcterms:modified xsi:type="dcterms:W3CDTF">2018-02-24T07:30:40Z</dcterms:modified>
</cp:coreProperties>
</file>