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1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qzus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jafdk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uzrl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yglzv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nkcgl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gucz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tzdv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qoxow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flygp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2024-08-01T04:33:11Z</dcterms:modified>
  <cp:category/>
</cp:coreProperties>
</file>