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B41F-2A07-9406-962D-D6004E82E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Accessors and Indexers in C#</a:t>
            </a:r>
          </a:p>
        </p:txBody>
      </p:sp>
    </p:spTree>
    <p:extLst>
      <p:ext uri="{BB962C8B-B14F-4D97-AF65-F5344CB8AC3E}">
        <p14:creationId xmlns:p14="http://schemas.microsoft.com/office/powerpoint/2010/main" val="127697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roperties-and-indexers-in-C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roperties-and-indexers-in-C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roperties-and-indexers-in-C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798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Properties-and-indexers-in-C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roperties-and-indexers-in-C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roperties-and-indexers-in-C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roperties-and-indexers-in-C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roperties-and-indexers-in-C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Accessors and Indexers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Ann Rija Paul</cp:lastModifiedBy>
  <cp:revision>2</cp:revision>
  <dcterms:created xsi:type="dcterms:W3CDTF">2013-01-27T09:14:16Z</dcterms:created>
  <dcterms:modified xsi:type="dcterms:W3CDTF">2024-06-24T14:08:06Z</dcterms:modified>
  <cp:category/>
</cp:coreProperties>
</file>