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9" r:id="rId2"/>
  </p:sldMasterIdLst>
  <p:notesMasterIdLst>
    <p:notesMasterId r:id="rId34"/>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Lst>
  <p:sldSz cx="9144000" cy="6858000" type="screen4x3"/>
  <p:notesSz cx="6858000" cy="9144000"/>
  <p:embeddedFontLst>
    <p:embeddedFont>
      <p:font typeface="Helvetica Neue" panose="020B0604020202020204" charset="0"/>
      <p:regular r:id="rId35"/>
      <p:bold r:id="rId36"/>
      <p:italic r:id="rId37"/>
      <p:boldItalic r:id="rId38"/>
    </p:embeddedFont>
    <p:embeddedFont>
      <p:font typeface="Times" panose="02020603050405020304" pitchFamily="18"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3" roundtripDataSignature="AMtx7mi4wn/C/T+bdkom/OnjIW1v5IzuD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853" autoAdjust="0"/>
  </p:normalViewPr>
  <p:slideViewPr>
    <p:cSldViewPr snapToGrid="0">
      <p:cViewPr varScale="1">
        <p:scale>
          <a:sx n="64" d="100"/>
          <a:sy n="64" d="100"/>
        </p:scale>
        <p:origin x="2002"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5.fntdata"/><Relationship Id="rId21" Type="http://schemas.openxmlformats.org/officeDocument/2006/relationships/slide" Target="slides/slide19.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2.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1.fntdata"/><Relationship Id="rId43" Type="http://customschemas.google.com/relationships/presentationmetadata" Target="metadata"/><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font" Target="fonts/font4.fntdata"/><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1</a:t>
            </a:fld>
            <a:endParaRPr/>
          </a:p>
        </p:txBody>
      </p:sp>
      <p:sp>
        <p:nvSpPr>
          <p:cNvPr id="220" name="Google Shape;22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1" name="Google Shape;221;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Opening quote.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1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10</a:t>
            </a:fld>
            <a:endParaRPr/>
          </a:p>
        </p:txBody>
      </p:sp>
      <p:sp>
        <p:nvSpPr>
          <p:cNvPr id="282" name="Google Shape;282;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3" name="Google Shape;283;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A MAC, also known as a cryptographic checksum,is generated by a function C. The MAC is appended to the message at the source at a time when the message is assumed or known to be correct. The receiver authenticates that message by re-computing the MAC. </a:t>
            </a:r>
            <a:endParaRPr/>
          </a:p>
          <a:p>
            <a:pPr marL="0" lvl="0" indent="0" algn="l" rtl="0">
              <a:spcBef>
                <a:spcPts val="0"/>
              </a:spcBef>
              <a:spcAft>
                <a:spcPts val="0"/>
              </a:spcAft>
              <a:buSzPts val="1800"/>
              <a:buNone/>
            </a:pPr>
            <a:r>
              <a:rPr lang="en-US"/>
              <a:t>The MAC function is a many-to-one function, since potentially many arbitrarily long messages can be condensed to the same summary value, but don’t want finding them to be easy!</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1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11</a:t>
            </a:fld>
            <a:endParaRPr/>
          </a:p>
        </p:txBody>
      </p:sp>
      <p:sp>
        <p:nvSpPr>
          <p:cNvPr id="289" name="Google Shape;289;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0" name="Google Shape;290;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In assessing the security of a MAC function, we need to consider the types of attacks that may be mounted against it. Hence it needs to satisfy the listed requirements.</a:t>
            </a:r>
            <a:endParaRPr/>
          </a:p>
          <a:p>
            <a:pPr marL="0" lvl="0" indent="0" algn="l" rtl="0">
              <a:spcBef>
                <a:spcPts val="0"/>
              </a:spcBef>
              <a:spcAft>
                <a:spcPts val="0"/>
              </a:spcAft>
              <a:buSzPts val="1800"/>
              <a:buNone/>
            </a:pPr>
            <a:r>
              <a:rPr lang="en-US"/>
              <a:t>The first requirement deals with message replacement attacks, in which an opponent is able to construct a new message to match a given MAC, even though the opponent does not know and does not learn the key.</a:t>
            </a:r>
            <a:endParaRPr/>
          </a:p>
          <a:p>
            <a:pPr marL="0" lvl="0" indent="0" algn="l" rtl="0">
              <a:spcBef>
                <a:spcPts val="0"/>
              </a:spcBef>
              <a:spcAft>
                <a:spcPts val="0"/>
              </a:spcAft>
              <a:buSzPts val="1800"/>
              <a:buNone/>
            </a:pPr>
            <a:r>
              <a:rPr lang="en-US"/>
              <a:t>The second requirement deals with the need to thwart a brute-force attack based on chosen plaintext. </a:t>
            </a:r>
            <a:endParaRPr/>
          </a:p>
          <a:p>
            <a:pPr marL="0" lvl="0" indent="0" algn="l" rtl="0">
              <a:spcBef>
                <a:spcPts val="0"/>
              </a:spcBef>
              <a:spcAft>
                <a:spcPts val="0"/>
              </a:spcAft>
              <a:buSzPts val="1800"/>
              <a:buNone/>
            </a:pPr>
            <a:r>
              <a:rPr lang="en-US"/>
              <a:t>The final requirement dictates that the authentication algorithm should not be weaker with respect to certain parts or bits of the message than others.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1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12</a:t>
            </a:fld>
            <a:endParaRPr/>
          </a:p>
        </p:txBody>
      </p:sp>
      <p:sp>
        <p:nvSpPr>
          <p:cNvPr id="296" name="Google Shape;29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7" name="Google Shape;297;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Can also use block cipher chaining modes to create a separate authenticator, by just sending the last block. This was done with the </a:t>
            </a:r>
            <a:r>
              <a:rPr lang="en-US" b="1"/>
              <a:t>Data Authentication Algorithm (DAA)</a:t>
            </a:r>
            <a:r>
              <a:rPr lang="en-US"/>
              <a:t>, a widely used MAC based on DES-CBC (next slide). However this suffers from being too small for acceptable use today.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1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13</a:t>
            </a:fld>
            <a:endParaRPr/>
          </a:p>
        </p:txBody>
      </p:sp>
      <p:sp>
        <p:nvSpPr>
          <p:cNvPr id="303" name="Google Shape;303;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04" name="Google Shape;304;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Stallings Figure 11.6 “</a:t>
            </a:r>
            <a:r>
              <a:rPr lang="en-US" sz="1000"/>
              <a:t>Data Authentication Algorithm”, illustrates the FIPS PUB 113 / ANSI X9.17 MAC based on DES-CBC with IV 0 and 0-pad of the final block if needed. Resulting MAC can be 16-64 bits of the final block. But this is now too small for security.</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1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14</a:t>
            </a:fld>
            <a:endParaRPr/>
          </a:p>
        </p:txBody>
      </p:sp>
      <p:sp>
        <p:nvSpPr>
          <p:cNvPr id="310" name="Google Shape;310;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11" name="Google Shape;311;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A variation on the message authentication code is the one-way hash function. As with the message authentication code, a hash function accepts a variable-size message M as input and produces a fixed-size output, referred to as a hash code H(M). Unlike a MAC, a hash code does not use a key but is a function only of the input message. The hash code is also referred to as a message digest or hash value.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7" name="Google Shape;317;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1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t>16</a:t>
            </a:fld>
            <a:endParaRPr/>
          </a:p>
        </p:txBody>
      </p:sp>
      <p:sp>
        <p:nvSpPr>
          <p:cNvPr id="351" name="Google Shape;351;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2" name="Google Shape;352;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1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17</a:t>
            </a:fld>
            <a:endParaRPr/>
          </a:p>
        </p:txBody>
      </p:sp>
      <p:sp>
        <p:nvSpPr>
          <p:cNvPr id="358" name="Google Shape;358;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9" name="Google Shape;359;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dirty="0"/>
              <a:t>Stallings Figure 11.5c “Basic Uses of Hash Functions” shows the hash being “signed” with the senders private key, thus forming a digital signature.</a:t>
            </a: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5" name="Google Shape;365;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Font typeface="Calibri"/>
              <a:buNone/>
            </a:pPr>
            <a:r>
              <a:rPr lang="en-US">
                <a:latin typeface="Calibri"/>
                <a:ea typeface="Calibri"/>
                <a:cs typeface="Calibri"/>
                <a:sym typeface="Calibri"/>
              </a:rPr>
              <a:t>Hash functions are commonly used to create a one-way password file. Chapter 20 explains a scheme in which a hash of a password is stored by an operating system rather than the password itself. Thus, the actual password is not retrievable by a hacker who gains access to the password file. In simple terms, when a user enters a password, the hash of that password is compared to the stored hash value for verification. This approach to password protection is used by most operating systems.  </a:t>
            </a:r>
            <a:endParaRPr/>
          </a:p>
          <a:p>
            <a:pPr marL="0" lvl="0" indent="0" algn="l" rtl="0">
              <a:spcBef>
                <a:spcPts val="0"/>
              </a:spcBef>
              <a:spcAft>
                <a:spcPts val="0"/>
              </a:spcAft>
              <a:buSzPts val="1800"/>
              <a:buFont typeface="Calibri"/>
              <a:buNone/>
            </a:pPr>
            <a:r>
              <a:rPr lang="en-US">
                <a:latin typeface="Calibri"/>
                <a:ea typeface="Calibri"/>
                <a:cs typeface="Calibri"/>
                <a:sym typeface="Calibri"/>
              </a:rPr>
              <a:t>Hash functions can be used for intrusion detection and virus detection. Store H(F) for each file on a system and secure the hash values (e.g., on a CD-R that is kept secure). One can later determine if a file has been modified by recomputing H(F). An intruder would need to change F without changing H(F).  </a:t>
            </a:r>
            <a:endParaRPr/>
          </a:p>
          <a:p>
            <a:pPr marL="0" lvl="0" indent="0" algn="l" rtl="0">
              <a:spcBef>
                <a:spcPts val="0"/>
              </a:spcBef>
              <a:spcAft>
                <a:spcPts val="0"/>
              </a:spcAft>
              <a:buSzPts val="1800"/>
              <a:buFont typeface="Calibri"/>
              <a:buNone/>
            </a:pPr>
            <a:r>
              <a:rPr lang="en-US">
                <a:latin typeface="Calibri"/>
                <a:ea typeface="Calibri"/>
                <a:cs typeface="Calibri"/>
                <a:sym typeface="Calibri"/>
              </a:rPr>
              <a:t>A cryptographic hash function can be used to construct a pseudorandom function (PRF) or a pseudorandom number generator (PRNG). A common application for a hash-based PRF is for the generation of symmetric keys. We discuss this application in Chapter 12.</a:t>
            </a:r>
            <a:endParaRPr/>
          </a:p>
          <a:p>
            <a:pPr marL="0" lvl="0" indent="0" algn="l" rtl="0">
              <a:spcBef>
                <a:spcPts val="0"/>
              </a:spcBef>
              <a:spcAft>
                <a:spcPts val="0"/>
              </a:spcAft>
              <a:buSzPts val="1800"/>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p:txBody>
      </p:sp>
      <p:sp>
        <p:nvSpPr>
          <p:cNvPr id="366" name="Google Shape;366;p1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3" name="Google Shape;373;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2</a:t>
            </a:fld>
            <a:endParaRPr/>
          </a:p>
        </p:txBody>
      </p:sp>
      <p:sp>
        <p:nvSpPr>
          <p:cNvPr id="227" name="Google Shape;227;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8" name="Google Shape;228;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i="1" dirty="0"/>
              <a:t>Up </a:t>
            </a:r>
            <a:r>
              <a:rPr lang="en-US" i="1" dirty="0" err="1"/>
              <a:t>untill</a:t>
            </a:r>
            <a:r>
              <a:rPr lang="en-US" i="1" dirty="0"/>
              <a:t> now, have been concerned with protecting message content (</a:t>
            </a:r>
            <a:r>
              <a:rPr lang="en-US" i="1" dirty="0" err="1"/>
              <a:t>ie</a:t>
            </a:r>
            <a:r>
              <a:rPr lang="en-US" i="1" dirty="0"/>
              <a:t> secrecy) by encrypting the message. Will now consider how to protect message integrity (</a:t>
            </a:r>
            <a:r>
              <a:rPr lang="en-US" i="1" dirty="0" err="1"/>
              <a:t>ie</a:t>
            </a:r>
            <a:r>
              <a:rPr lang="en-US" i="1" dirty="0"/>
              <a:t> protection from modification), as well as confirming the identity of the sender. Generically this is the problem of message authentication, and in eCommerce applications is arguably more important than secrecy.</a:t>
            </a:r>
            <a:r>
              <a:rPr lang="en-US" dirty="0"/>
              <a:t> Message Authentication is concerned with: protecting the integrity of a message, validating identity of originator, &amp; non-repudiation of origin (dispute resolution). There are three </a:t>
            </a:r>
            <a:r>
              <a:rPr lang="en-US" dirty="0">
                <a:latin typeface="Times"/>
                <a:ea typeface="Times"/>
                <a:cs typeface="Times"/>
                <a:sym typeface="Times"/>
              </a:rPr>
              <a:t>types of functions that may be used to produce an authenticator: </a:t>
            </a:r>
            <a:r>
              <a:rPr lang="en-US" dirty="0"/>
              <a:t>message encryption, message authentication code (MAC), or a hash function.</a:t>
            </a:r>
            <a:endParaRPr dirty="0"/>
          </a:p>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p2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20</a:t>
            </a:fld>
            <a:endParaRPr/>
          </a:p>
        </p:txBody>
      </p:sp>
      <p:sp>
        <p:nvSpPr>
          <p:cNvPr id="410" name="Google Shape;410;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11" name="Google Shape;411;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The purpose of a hash function is to produce a “fingerprint”of a file, message, or other block of data.</a:t>
            </a:r>
            <a:endParaRPr/>
          </a:p>
          <a:p>
            <a:pPr marL="0" lvl="0" indent="0" algn="l" rtl="0">
              <a:spcBef>
                <a:spcPts val="0"/>
              </a:spcBef>
              <a:spcAft>
                <a:spcPts val="0"/>
              </a:spcAft>
              <a:buSzPts val="1800"/>
              <a:buNone/>
            </a:pPr>
            <a:r>
              <a:rPr lang="en-US"/>
              <a:t>These are the specifications for good hash functions. Essentially it must be extremely difficult to find 2 messages with the same hash, and the hash should not be related to the message in any obvious way (ie it should be a complex non-linear function of the message). There are quite a few similarities in the evolution of hash functions &amp; block ciphers, and in the evolution of the design requirements on both.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7" name="Google Shape;417;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42" name="Google Shape;442;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Font typeface="Calibri"/>
              <a:buNone/>
            </a:pPr>
            <a:r>
              <a:rPr lang="en-US">
                <a:latin typeface="Calibri"/>
                <a:ea typeface="Calibri"/>
                <a:cs typeface="Calibri"/>
                <a:sym typeface="Calibri"/>
              </a:rPr>
              <a:t>Exploiting weak preimage resistance: If we are able to "work backwards" from a hash and create some text that produces the same hash, we can use this to beat hashed passwords. We won't ever know the actual input data that was used, but that doesn't matter. Looking at the flow for validating against hashed passwords, all that matters is that the hashes match, not the passwords, so if we can find</a:t>
            </a:r>
            <a:r>
              <a:rPr lang="en-US" i="1">
                <a:latin typeface="Calibri"/>
                <a:ea typeface="Calibri"/>
                <a:cs typeface="Calibri"/>
                <a:sym typeface="Calibri"/>
              </a:rPr>
              <a:t>any other text that produces the stored hash, we'll be granted access. "Collisions" mean "more than one password will be accepted".</a:t>
            </a:r>
            <a:endParaRPr/>
          </a:p>
        </p:txBody>
      </p:sp>
      <p:sp>
        <p:nvSpPr>
          <p:cNvPr id="443" name="Google Shape;443;p2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52" name="Google Shape;452;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Font typeface="Calibri"/>
              <a:buNone/>
            </a:pPr>
            <a:r>
              <a:rPr lang="en-US">
                <a:latin typeface="Calibri"/>
                <a:ea typeface="Calibri"/>
                <a:cs typeface="Calibri"/>
                <a:sym typeface="Calibri"/>
              </a:rPr>
              <a:t>This seems like a somewhat easier case of the previous item: the goal is to produce a new input that generates the given hash, but this time we know the original text that created it. </a:t>
            </a:r>
            <a:r>
              <a:rPr lang="en-US" b="1">
                <a:latin typeface="Calibri"/>
                <a:ea typeface="Calibri"/>
                <a:cs typeface="Calibri"/>
                <a:sym typeface="Calibri"/>
              </a:rPr>
              <a:t>Exploiting second weak preimage resistance: As with preimage resistance, we want to fool somebody into authenticating </a:t>
            </a:r>
            <a:r>
              <a:rPr lang="en-US" b="1" i="1">
                <a:latin typeface="Calibri"/>
                <a:ea typeface="Calibri"/>
                <a:cs typeface="Calibri"/>
                <a:sym typeface="Calibri"/>
              </a:rPr>
              <a:t>our data as genuine, and we'd most likely use this when trying to introduce a corrupted software distribution.We saw that many other organizations publishes software and matching md5 checksums, and if we are able to maliciously modify the source code but nevertheless keep the same checksum, downloaders around the globe will accept  badware as genuine.</a:t>
            </a:r>
            <a:endParaRPr/>
          </a:p>
        </p:txBody>
      </p:sp>
      <p:sp>
        <p:nvSpPr>
          <p:cNvPr id="453" name="Google Shape;453;p2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2" name="Google Shape;462;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p2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25</a:t>
            </a:fld>
            <a:endParaRPr/>
          </a:p>
        </p:txBody>
      </p:sp>
      <p:sp>
        <p:nvSpPr>
          <p:cNvPr id="470" name="Google Shape;470;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71" name="Google Shape;471;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All hash functions operate using the following general principles. The input (message, file,etc.) is viewed as a sequence of n-bit blocks, processed one block at a time in an iterative fashion to produce an n-bit hash function. Can construct a range of possible simple hash functions by just XOR’ing blocks with rotates etc. None of these are secure, since can predict how changes to message affect the resulting hash.</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p2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26</a:t>
            </a:fld>
            <a:endParaRPr/>
          </a:p>
        </p:txBody>
      </p:sp>
      <p:sp>
        <p:nvSpPr>
          <p:cNvPr id="477" name="Google Shape;477;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78" name="Google Shape;478;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The Birthday Attack exploits the birthday paradox – the chance that in a group of people two will share the same birthday – only 23 people are needed for a Pr&gt;0.5 of this. Can generalize the problem to one wanting a matching pair from any two sets, and show need 2</a:t>
            </a:r>
            <a:r>
              <a:rPr lang="en-US" baseline="30000"/>
              <a:t>m/2</a:t>
            </a:r>
            <a:r>
              <a:rPr lang="en-US"/>
              <a:t> in each to get a matching m-bit hash.</a:t>
            </a:r>
            <a:endParaRPr/>
          </a:p>
          <a:p>
            <a:pPr marL="0" lvl="0" indent="0" algn="l" rtl="0">
              <a:spcBef>
                <a:spcPts val="0"/>
              </a:spcBef>
              <a:spcAft>
                <a:spcPts val="0"/>
              </a:spcAft>
              <a:buSzPts val="1800"/>
              <a:buNone/>
            </a:pPr>
            <a:r>
              <a:rPr lang="en-US"/>
              <a:t>Note that creating many message variants is relatively easy, either by rewording or just varying the amount of white-space in the message. All of which indicates that larger MACs/Hashes are needed.</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p2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27</a:t>
            </a:fld>
            <a:endParaRPr/>
          </a:p>
        </p:txBody>
      </p:sp>
      <p:sp>
        <p:nvSpPr>
          <p:cNvPr id="484" name="Google Shape;484;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85" name="Google Shape;485;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A number of proposals have been made for hash functions based on using a cipher block chaining technique, but without the secret key (instead using the message blocks as keys). Unfortunately these are subject to both the birthday attack, and to a “meet-in-the-middle” attack. Thus, attention has been directed at finding other approaches to hashing.</a:t>
            </a:r>
            <a:endParaRPr/>
          </a:p>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p2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28</a:t>
            </a:fld>
            <a:endParaRPr/>
          </a:p>
        </p:txBody>
      </p:sp>
      <p:sp>
        <p:nvSpPr>
          <p:cNvPr id="491" name="Google Shape;491;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92" name="Google Shape;492;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Just as with symmetric and public-key encryption, we can group attacks on hash functions and MACs into two categories: brute-force attacks and cryptanalysis. </a:t>
            </a:r>
            <a:endParaRPr/>
          </a:p>
          <a:p>
            <a:pPr marL="0" lvl="0" indent="0" algn="l" rtl="0">
              <a:spcBef>
                <a:spcPts val="0"/>
              </a:spcBef>
              <a:spcAft>
                <a:spcPts val="0"/>
              </a:spcAft>
              <a:buSzPts val="1800"/>
              <a:buNone/>
            </a:pPr>
            <a:r>
              <a:rPr lang="en-US"/>
              <a:t>The strength of a hash function against brute-force attacks depends solely on the length of the hash code produced by the algorithm, with cost O(2^m/2). See proposal in text for a h/w MD5 cracker.</a:t>
            </a:r>
            <a:endParaRPr/>
          </a:p>
          <a:p>
            <a:pPr marL="0" lvl="0" indent="0" algn="l" rtl="0">
              <a:spcBef>
                <a:spcPts val="0"/>
              </a:spcBef>
              <a:spcAft>
                <a:spcPts val="0"/>
              </a:spcAft>
              <a:buSzPts val="1800"/>
              <a:buNone/>
            </a:pPr>
            <a:r>
              <a:rPr lang="en-US"/>
              <a:t>A brute-force attack on a MAC is a more difficult undertaking because it requires known message-MAC pairs. However analysis shows cost is related to min(2^k, 2^n), similar to symmetric encryption algorithms.</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p2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29</a:t>
            </a:fld>
            <a:endParaRPr/>
          </a:p>
        </p:txBody>
      </p:sp>
      <p:sp>
        <p:nvSpPr>
          <p:cNvPr id="498" name="Google Shape;498;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99" name="Google Shape;499;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As with encryption algorithms, cryptanalytic attacks on hash functions and MAC algorithms seek to exploit some property of the algorithm to perform some attack other than an exhaustive search. The way to measure the resistance of a hash or MAC algorithm to cryptanalysis is to compare its strength to the effort required for a brute-force attack. That is, an ideal hash or MAC algorithm will require a cryptanalytic effort greater than or equal to the brute-force effort. </a:t>
            </a:r>
            <a:endParaRPr/>
          </a:p>
          <a:p>
            <a:pPr marL="0" lvl="0" indent="0" algn="l" rtl="0">
              <a:spcBef>
                <a:spcPts val="0"/>
              </a:spcBef>
              <a:spcAft>
                <a:spcPts val="0"/>
              </a:spcAft>
              <a:buSzPts val="1800"/>
              <a:buNone/>
            </a:pPr>
            <a:r>
              <a:rPr lang="en-US"/>
              <a:t>Cryptanalysis of hash functions focuses on the internal structure of the compression function f and is based on attempts to find efficient techniques for producing collisions for a single execution of f. Keep in mind that for any hash function there must exist collisions, but want it to be computationally infeasible to find these collisions.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3</a:t>
            </a:fld>
            <a:endParaRPr/>
          </a:p>
        </p:txBody>
      </p:sp>
      <p:sp>
        <p:nvSpPr>
          <p:cNvPr id="234" name="Google Shape;23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5" name="Google Shape;235;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Font typeface="Times"/>
              <a:buNone/>
            </a:pPr>
            <a:r>
              <a:rPr lang="en-US">
                <a:latin typeface="Times"/>
                <a:ea typeface="Times"/>
                <a:cs typeface="Times"/>
                <a:sym typeface="Times"/>
              </a:rPr>
              <a:t>In the context of communications across a network, the attacks listed above can be identified.</a:t>
            </a:r>
            <a:endParaRPr/>
          </a:p>
          <a:p>
            <a:pPr marL="0" lvl="0" indent="0" algn="l" rtl="0">
              <a:spcBef>
                <a:spcPts val="0"/>
              </a:spcBef>
              <a:spcAft>
                <a:spcPts val="0"/>
              </a:spcAft>
              <a:buSzPts val="1800"/>
              <a:buNone/>
            </a:pPr>
            <a:r>
              <a:rPr lang="en-US"/>
              <a:t>The first two requirements belong in the realm of message confidentiality, and are handled using the encryption techniques already discussed.</a:t>
            </a:r>
            <a:endParaRPr/>
          </a:p>
          <a:p>
            <a:pPr marL="0" lvl="0" indent="0" algn="l" rtl="0">
              <a:spcBef>
                <a:spcPts val="0"/>
              </a:spcBef>
              <a:spcAft>
                <a:spcPts val="0"/>
              </a:spcAft>
              <a:buSzPts val="1800"/>
              <a:buNone/>
            </a:pPr>
            <a:r>
              <a:rPr lang="en-US"/>
              <a:t>The remaining requirements belong in the realm of message authentication. At its core this addresses the issue of ensuring that a message comes from the alleged source and has not been altered. It may also address sequencing and timeliness. The use of a digital signature can also address issues of repudiation </a:t>
            </a:r>
            <a:r>
              <a:rPr lang="en-US">
                <a:latin typeface="Times"/>
                <a:ea typeface="Times"/>
                <a:cs typeface="Times"/>
                <a:sym typeface="Times"/>
              </a:rPr>
              <a:t>by the source.</a:t>
            </a:r>
            <a:r>
              <a:rPr lang="en-US">
                <a:latin typeface="Helvetica Neue"/>
                <a:ea typeface="Helvetica Neue"/>
                <a:cs typeface="Helvetica Neue"/>
                <a:sym typeface="Helvetica Neue"/>
              </a:rPr>
              <a:t>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5" name="Google Shape;505;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p3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31</a:t>
            </a:fld>
            <a:endParaRPr/>
          </a:p>
        </p:txBody>
      </p:sp>
      <p:sp>
        <p:nvSpPr>
          <p:cNvPr id="512" name="Google Shape;512;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13" name="Google Shape;513;p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Chapter 11 summary.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5</a:t>
            </a:fld>
            <a:endParaRPr/>
          </a:p>
        </p:txBody>
      </p:sp>
      <p:sp>
        <p:nvSpPr>
          <p:cNvPr id="247" name="Google Shape;247;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8" name="Google Shape;248;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Font typeface="Times"/>
              <a:buNone/>
            </a:pPr>
            <a:r>
              <a:rPr lang="en-US">
                <a:latin typeface="Times"/>
                <a:ea typeface="Times"/>
                <a:cs typeface="Times"/>
                <a:sym typeface="Times"/>
              </a:rPr>
              <a:t>Message encryption by itself can provide a measure of authentication. </a:t>
            </a:r>
            <a:r>
              <a:rPr lang="en-US"/>
              <a:t>Here, the ciphertext of the entire message serves as its authenticator, on the basis that only those who know the appropriate keys could have validly encrypted the message. This is provided you can recognize a valid message (ie if the message has suitable structure such as redundancy or a checksum to detect any changes).</a:t>
            </a:r>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6</a:t>
            </a:fld>
            <a:endParaRPr/>
          </a:p>
        </p:txBody>
      </p:sp>
      <p:sp>
        <p:nvSpPr>
          <p:cNvPr id="254" name="Google Shape;254;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5" name="Google Shape;255;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With public-key techniques, can get a digital signature which can only have been created by key owner. But at cost of two public-key operations at each end on message.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7</a:t>
            </a:fld>
            <a:endParaRPr/>
          </a:p>
        </p:txBody>
      </p:sp>
      <p:sp>
        <p:nvSpPr>
          <p:cNvPr id="261" name="Google Shape;261;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2" name="Google Shape;262;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An alternative authentication technique involves the use of a secret key to generate a small fixed-size block of data, known as a cryptographic checksum or MAC that is appended to the message. This technique assumes that two communicating parties, say A and B, share a common secret key K. </a:t>
            </a:r>
            <a:r>
              <a:rPr lang="en-US">
                <a:latin typeface="Times"/>
                <a:ea typeface="Times"/>
                <a:cs typeface="Times"/>
                <a:sym typeface="Times"/>
              </a:rPr>
              <a:t>A MAC function is similar to encryption, except that the MAC algorithm need not be reversible, as it must for decryption.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8</a:t>
            </a:fld>
            <a:endParaRPr/>
          </a:p>
        </p:txBody>
      </p:sp>
      <p:sp>
        <p:nvSpPr>
          <p:cNvPr id="268" name="Google Shape;268;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9" name="Google Shape;269;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Stallings Figure 11.4a “Message Authentication” shows the use of a MAC just for authentication.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9</a:t>
            </a:fld>
            <a:endParaRPr/>
          </a:p>
        </p:txBody>
      </p:sp>
      <p:sp>
        <p:nvSpPr>
          <p:cNvPr id="275" name="Google Shape;275;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6" name="Google Shape;276;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dirty="0"/>
              <a:t>Can combine use of MAC with encryption in various ways to provide both authentication &amp; secrecy.</a:t>
            </a:r>
            <a:endParaRPr dirty="0"/>
          </a:p>
          <a:p>
            <a:pPr marL="0" lvl="0" indent="0" algn="l" rtl="0">
              <a:spcBef>
                <a:spcPts val="0"/>
              </a:spcBef>
              <a:spcAft>
                <a:spcPts val="0"/>
              </a:spcAft>
              <a:buSzPts val="1800"/>
              <a:buNone/>
            </a:pPr>
            <a:r>
              <a:rPr lang="en-US" dirty="0"/>
              <a:t>Use MAC in circumstances where just authentication is needed (or needs to be kept), see text for examples.</a:t>
            </a:r>
            <a:endParaRPr dirty="0"/>
          </a:p>
          <a:p>
            <a:pPr marL="0" lvl="0" indent="0" algn="l" rtl="0">
              <a:spcBef>
                <a:spcPts val="0"/>
              </a:spcBef>
              <a:spcAft>
                <a:spcPts val="0"/>
              </a:spcAft>
              <a:buSzPts val="1800"/>
              <a:buNone/>
            </a:pPr>
            <a:r>
              <a:rPr lang="en-US" dirty="0"/>
              <a:t>A MAC is NOT a digital signature since both sender &amp; receiver share key and could create it.</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79"/>
        <p:cNvGrpSpPr/>
        <p:nvPr/>
      </p:nvGrpSpPr>
      <p:grpSpPr>
        <a:xfrm>
          <a:off x="0" y="0"/>
          <a:ext cx="0" cy="0"/>
          <a:chOff x="0" y="0"/>
          <a:chExt cx="0" cy="0"/>
        </a:xfrm>
      </p:grpSpPr>
      <p:sp>
        <p:nvSpPr>
          <p:cNvPr id="80" name="Google Shape;80;p33"/>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ctr" anchorCtr="1">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1" name="Google Shape;81;p33"/>
          <p:cNvSpPr txBox="1">
            <a:spLocks noGrp="1"/>
          </p:cNvSpPr>
          <p:nvPr>
            <p:ph type="body" idx="1"/>
          </p:nvPr>
        </p:nvSpPr>
        <p:spPr>
          <a:xfrm>
            <a:off x="457200" y="1676400"/>
            <a:ext cx="8229600" cy="4454525"/>
          </a:xfrm>
          <a:prstGeom prst="rect">
            <a:avLst/>
          </a:prstGeom>
          <a:noFill/>
          <a:ln>
            <a:noFill/>
          </a:ln>
        </p:spPr>
        <p:txBody>
          <a:bodyPr spcFirstLastPara="1" wrap="square" lIns="91425" tIns="45700" rIns="91425" bIns="45700" anchor="t" anchorCtr="0">
            <a:noAutofit/>
          </a:bodyPr>
          <a:lstStyle>
            <a:lvl1pPr marL="457200" lvl="0" indent="-320040" algn="l">
              <a:spcBef>
                <a:spcPts val="360"/>
              </a:spcBef>
              <a:spcAft>
                <a:spcPts val="0"/>
              </a:spcAft>
              <a:buSzPts val="1440"/>
              <a:buChar char="⮚"/>
              <a:defRPr/>
            </a:lvl1pPr>
            <a:lvl2pPr marL="914400" lvl="1" indent="-285750" algn="l">
              <a:spcBef>
                <a:spcPts val="360"/>
              </a:spcBef>
              <a:spcAft>
                <a:spcPts val="0"/>
              </a:spcAft>
              <a:buSzPts val="900"/>
              <a:buChar char="●"/>
              <a:defRPr/>
            </a:lvl2pPr>
            <a:lvl3pPr marL="1371600" lvl="2" indent="-342900" algn="l">
              <a:spcBef>
                <a:spcPts val="360"/>
              </a:spcBef>
              <a:spcAft>
                <a:spcPts val="0"/>
              </a:spcAft>
              <a:buSzPts val="1800"/>
              <a:buChar char="•"/>
              <a:defRPr/>
            </a:lvl3pPr>
            <a:lvl4pPr marL="1828800" lvl="3" indent="-285750" algn="l">
              <a:spcBef>
                <a:spcPts val="360"/>
              </a:spcBef>
              <a:spcAft>
                <a:spcPts val="0"/>
              </a:spcAft>
              <a:buSzPts val="900"/>
              <a:buChar char="●"/>
              <a:defRPr/>
            </a:lvl4pPr>
            <a:lvl5pPr marL="2286000" lvl="4" indent="-342900" algn="l">
              <a:spcBef>
                <a:spcPts val="360"/>
              </a:spcBef>
              <a:spcAft>
                <a:spcPts val="0"/>
              </a:spcAft>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82" name="Google Shape;82;p33"/>
          <p:cNvSpPr txBox="1">
            <a:spLocks noGrp="1"/>
          </p:cNvSpPr>
          <p:nvPr>
            <p:ph type="dt" idx="10"/>
          </p:nvPr>
        </p:nvSpPr>
        <p:spPr>
          <a:xfrm>
            <a:off x="457200" y="6248400"/>
            <a:ext cx="2133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33"/>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33"/>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1pPr>
            <a:lvl2pPr marL="0" marR="0" lvl="1"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2pPr>
            <a:lvl3pPr marL="0" marR="0" lvl="2"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3pPr>
            <a:lvl4pPr marL="0" marR="0" lvl="3"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4pPr>
            <a:lvl5pPr marL="0" marR="0" lvl="4"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5pPr>
            <a:lvl6pPr marL="0" marR="0" lvl="5"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6pPr>
            <a:lvl7pPr marL="0" marR="0" lvl="6"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7pPr>
            <a:lvl8pPr marL="0" marR="0" lvl="7"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8pPr>
            <a:lvl9pPr marL="0" marR="0" lvl="8"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6"/>
        <p:cNvGrpSpPr/>
        <p:nvPr/>
      </p:nvGrpSpPr>
      <p:grpSpPr>
        <a:xfrm>
          <a:off x="0" y="0"/>
          <a:ext cx="0" cy="0"/>
          <a:chOff x="0" y="0"/>
          <a:chExt cx="0" cy="0"/>
        </a:xfrm>
      </p:grpSpPr>
      <p:sp>
        <p:nvSpPr>
          <p:cNvPr id="137" name="Google Shape;137;p42"/>
          <p:cNvSpPr txBox="1">
            <a:spLocks noGrp="1"/>
          </p:cNvSpPr>
          <p:nvPr>
            <p:ph type="title"/>
          </p:nvPr>
        </p:nvSpPr>
        <p:spPr>
          <a:xfrm>
            <a:off x="623888" y="1709738"/>
            <a:ext cx="7886700" cy="2852737"/>
          </a:xfrm>
          <a:prstGeom prst="rect">
            <a:avLst/>
          </a:prstGeom>
          <a:noFill/>
          <a:ln>
            <a:noFill/>
          </a:ln>
        </p:spPr>
        <p:txBody>
          <a:bodyPr spcFirstLastPara="1" wrap="square" lIns="91425" tIns="45700" rIns="91425" bIns="45700" anchor="b" anchorCtr="1">
            <a:noAutofit/>
          </a:bodyPr>
          <a:lstStyle>
            <a:lvl1pPr lvl="0" algn="ctr">
              <a:spcBef>
                <a:spcPts val="0"/>
              </a:spcBef>
              <a:spcAft>
                <a:spcPts val="0"/>
              </a:spcAft>
              <a:buSzPts val="1400"/>
              <a:buNone/>
              <a:defRPr sz="6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38" name="Google Shape;138;p42"/>
          <p:cNvSpPr txBox="1">
            <a:spLocks noGrp="1"/>
          </p:cNvSpPr>
          <p:nvPr>
            <p:ph type="body" idx="1"/>
          </p:nvPr>
        </p:nvSpPr>
        <p:spPr>
          <a:xfrm>
            <a:off x="623888" y="4589463"/>
            <a:ext cx="7886700" cy="1500187"/>
          </a:xfrm>
          <a:prstGeom prst="rect">
            <a:avLst/>
          </a:prstGeom>
          <a:noFill/>
          <a:ln>
            <a:noFill/>
          </a:ln>
        </p:spPr>
        <p:txBody>
          <a:bodyPr spcFirstLastPara="1" wrap="square" lIns="91425" tIns="45700" rIns="91425" bIns="45700" anchor="t" anchorCtr="0">
            <a:noAutofit/>
          </a:bodyPr>
          <a:lstStyle>
            <a:lvl1pPr marL="457200" lvl="0" indent="-228600" algn="l">
              <a:spcBef>
                <a:spcPts val="480"/>
              </a:spcBef>
              <a:spcAft>
                <a:spcPts val="0"/>
              </a:spcAft>
              <a:buSzPts val="1920"/>
              <a:buNone/>
              <a:defRPr sz="2400"/>
            </a:lvl1pPr>
            <a:lvl2pPr marL="914400" lvl="1" indent="-228600" algn="l">
              <a:spcBef>
                <a:spcPts val="400"/>
              </a:spcBef>
              <a:spcAft>
                <a:spcPts val="0"/>
              </a:spcAft>
              <a:buSzPts val="1000"/>
              <a:buNone/>
              <a:defRPr sz="2000"/>
            </a:lvl2pPr>
            <a:lvl3pPr marL="1371600" lvl="2" indent="-228600" algn="l">
              <a:spcBef>
                <a:spcPts val="360"/>
              </a:spcBef>
              <a:spcAft>
                <a:spcPts val="0"/>
              </a:spcAft>
              <a:buSzPts val="1800"/>
              <a:buFont typeface="Arial"/>
              <a:buNone/>
              <a:defRPr sz="1800"/>
            </a:lvl3pPr>
            <a:lvl4pPr marL="1828800" lvl="3" indent="-228600" algn="l">
              <a:spcBef>
                <a:spcPts val="320"/>
              </a:spcBef>
              <a:spcAft>
                <a:spcPts val="0"/>
              </a:spcAft>
              <a:buSzPts val="800"/>
              <a:buNone/>
              <a:defRPr sz="1600"/>
            </a:lvl4pPr>
            <a:lvl5pPr marL="2286000" lvl="4" indent="-228600" algn="l">
              <a:spcBef>
                <a:spcPts val="320"/>
              </a:spcBef>
              <a:spcAft>
                <a:spcPts val="0"/>
              </a:spcAft>
              <a:buSzPts val="1600"/>
              <a:buFont typeface="Arial"/>
              <a:buNone/>
              <a:defRPr sz="1600"/>
            </a:lvl5pPr>
            <a:lvl6pPr marL="2743200" lvl="5" indent="-228600" algn="l">
              <a:lnSpc>
                <a:spcPct val="90000"/>
              </a:lnSpc>
              <a:spcBef>
                <a:spcPts val="500"/>
              </a:spcBef>
              <a:spcAft>
                <a:spcPts val="0"/>
              </a:spcAft>
              <a:buClr>
                <a:schemeClr val="lt1"/>
              </a:buClr>
              <a:buSzPts val="1600"/>
              <a:buNone/>
              <a:defRPr sz="1600"/>
            </a:lvl6pPr>
            <a:lvl7pPr marL="3200400" lvl="6" indent="-228600" algn="l">
              <a:lnSpc>
                <a:spcPct val="90000"/>
              </a:lnSpc>
              <a:spcBef>
                <a:spcPts val="500"/>
              </a:spcBef>
              <a:spcAft>
                <a:spcPts val="0"/>
              </a:spcAft>
              <a:buClr>
                <a:schemeClr val="lt1"/>
              </a:buClr>
              <a:buSzPts val="1600"/>
              <a:buNone/>
              <a:defRPr sz="1600"/>
            </a:lvl7pPr>
            <a:lvl8pPr marL="3657600" lvl="7" indent="-228600" algn="l">
              <a:lnSpc>
                <a:spcPct val="90000"/>
              </a:lnSpc>
              <a:spcBef>
                <a:spcPts val="500"/>
              </a:spcBef>
              <a:spcAft>
                <a:spcPts val="0"/>
              </a:spcAft>
              <a:buClr>
                <a:schemeClr val="lt1"/>
              </a:buClr>
              <a:buSzPts val="1600"/>
              <a:buNone/>
              <a:defRPr sz="1600"/>
            </a:lvl8pPr>
            <a:lvl9pPr marL="4114800" lvl="8" indent="-228600" algn="l">
              <a:lnSpc>
                <a:spcPct val="90000"/>
              </a:lnSpc>
              <a:spcBef>
                <a:spcPts val="500"/>
              </a:spcBef>
              <a:spcAft>
                <a:spcPts val="0"/>
              </a:spcAft>
              <a:buClr>
                <a:schemeClr val="lt1"/>
              </a:buClr>
              <a:buSzPts val="1600"/>
              <a:buNone/>
              <a:defRPr sz="1600"/>
            </a:lvl9pPr>
          </a:lstStyle>
          <a:p>
            <a:endParaRPr/>
          </a:p>
        </p:txBody>
      </p:sp>
      <p:sp>
        <p:nvSpPr>
          <p:cNvPr id="139" name="Google Shape;139;p42"/>
          <p:cNvSpPr txBox="1">
            <a:spLocks noGrp="1"/>
          </p:cNvSpPr>
          <p:nvPr>
            <p:ph type="dt" idx="10"/>
          </p:nvPr>
        </p:nvSpPr>
        <p:spPr>
          <a:xfrm>
            <a:off x="457200" y="6248400"/>
            <a:ext cx="2133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0" name="Google Shape;140;p4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1" name="Google Shape;141;p42"/>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1pPr>
            <a:lvl2pPr marL="0" marR="0" lvl="1"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2pPr>
            <a:lvl3pPr marL="0" marR="0" lvl="2"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3pPr>
            <a:lvl4pPr marL="0" marR="0" lvl="3"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4pPr>
            <a:lvl5pPr marL="0" marR="0" lvl="4"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5pPr>
            <a:lvl6pPr marL="0" marR="0" lvl="5"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6pPr>
            <a:lvl7pPr marL="0" marR="0" lvl="6"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7pPr>
            <a:lvl8pPr marL="0" marR="0" lvl="7"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8pPr>
            <a:lvl9pPr marL="0" marR="0" lvl="8"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12"/>
        <p:cNvGrpSpPr/>
        <p:nvPr/>
      </p:nvGrpSpPr>
      <p:grpSpPr>
        <a:xfrm>
          <a:off x="0" y="0"/>
          <a:ext cx="0" cy="0"/>
          <a:chOff x="0" y="0"/>
          <a:chExt cx="0" cy="0"/>
        </a:xfrm>
      </p:grpSpPr>
      <p:sp>
        <p:nvSpPr>
          <p:cNvPr id="213" name="Google Shape;213;p44"/>
          <p:cNvSpPr txBox="1">
            <a:spLocks noGrp="1"/>
          </p:cNvSpPr>
          <p:nvPr>
            <p:ph type="ctrTitle"/>
          </p:nvPr>
        </p:nvSpPr>
        <p:spPr>
          <a:xfrm>
            <a:off x="685800" y="1692275"/>
            <a:ext cx="7772400" cy="1736725"/>
          </a:xfrm>
          <a:prstGeom prst="rect">
            <a:avLst/>
          </a:prstGeom>
          <a:noFill/>
          <a:ln>
            <a:noFill/>
          </a:ln>
        </p:spPr>
        <p:txBody>
          <a:bodyPr spcFirstLastPara="1" wrap="square" lIns="91425" tIns="45700" rIns="91425" bIns="45700" anchor="b" anchorCtr="1">
            <a:noAutofit/>
          </a:bodyPr>
          <a:lstStyle>
            <a:lvl1pPr lvl="0" algn="ctr">
              <a:spcBef>
                <a:spcPts val="0"/>
              </a:spcBef>
              <a:spcAft>
                <a:spcPts val="0"/>
              </a:spcAft>
              <a:buSzPts val="1400"/>
              <a:buNone/>
              <a:defRPr sz="54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14" name="Google Shape;214;p44"/>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SzPts val="2560"/>
              <a:buFont typeface="Noto Sans Symbols"/>
              <a:buNone/>
              <a:defRPr/>
            </a:lvl1pPr>
            <a:lvl2pPr lvl="1" algn="l">
              <a:spcBef>
                <a:spcPts val="360"/>
              </a:spcBef>
              <a:spcAft>
                <a:spcPts val="0"/>
              </a:spcAft>
              <a:buSzPts val="900"/>
              <a:buChar char="●"/>
              <a:defRPr/>
            </a:lvl2pPr>
            <a:lvl3pPr lvl="2" algn="l">
              <a:spcBef>
                <a:spcPts val="360"/>
              </a:spcBef>
              <a:spcAft>
                <a:spcPts val="0"/>
              </a:spcAft>
              <a:buSzPts val="1800"/>
              <a:buChar char="•"/>
              <a:defRPr/>
            </a:lvl3pPr>
            <a:lvl4pPr lvl="3" algn="l">
              <a:spcBef>
                <a:spcPts val="360"/>
              </a:spcBef>
              <a:spcAft>
                <a:spcPts val="0"/>
              </a:spcAft>
              <a:buSzPts val="900"/>
              <a:buChar char="●"/>
              <a:defRPr/>
            </a:lvl4pPr>
            <a:lvl5pPr lvl="4" algn="l">
              <a:spcBef>
                <a:spcPts val="360"/>
              </a:spcBef>
              <a:spcAft>
                <a:spcPts val="0"/>
              </a:spcAft>
              <a:buSzPts val="1800"/>
              <a:buChar char="•"/>
              <a:defRPr/>
            </a:lvl5pPr>
            <a:lvl6pPr lvl="5" algn="l">
              <a:lnSpc>
                <a:spcPct val="90000"/>
              </a:lnSpc>
              <a:spcBef>
                <a:spcPts val="500"/>
              </a:spcBef>
              <a:spcAft>
                <a:spcPts val="0"/>
              </a:spcAft>
              <a:buClr>
                <a:schemeClr val="lt1"/>
              </a:buClr>
              <a:buSzPts val="1800"/>
              <a:buChar char="•"/>
              <a:defRPr/>
            </a:lvl6pPr>
            <a:lvl7pPr lvl="6" algn="l">
              <a:lnSpc>
                <a:spcPct val="90000"/>
              </a:lnSpc>
              <a:spcBef>
                <a:spcPts val="500"/>
              </a:spcBef>
              <a:spcAft>
                <a:spcPts val="0"/>
              </a:spcAft>
              <a:buClr>
                <a:schemeClr val="lt1"/>
              </a:buClr>
              <a:buSzPts val="1800"/>
              <a:buChar char="•"/>
              <a:defRPr/>
            </a:lvl7pPr>
            <a:lvl8pPr lvl="7" algn="l">
              <a:lnSpc>
                <a:spcPct val="90000"/>
              </a:lnSpc>
              <a:spcBef>
                <a:spcPts val="500"/>
              </a:spcBef>
              <a:spcAft>
                <a:spcPts val="0"/>
              </a:spcAft>
              <a:buClr>
                <a:schemeClr val="lt1"/>
              </a:buClr>
              <a:buSzPts val="1800"/>
              <a:buChar char="•"/>
              <a:defRPr/>
            </a:lvl8pPr>
            <a:lvl9pPr lvl="8" algn="l">
              <a:lnSpc>
                <a:spcPct val="90000"/>
              </a:lnSpc>
              <a:spcBef>
                <a:spcPts val="500"/>
              </a:spcBef>
              <a:spcAft>
                <a:spcPts val="0"/>
              </a:spcAft>
              <a:buClr>
                <a:schemeClr val="lt1"/>
              </a:buClr>
              <a:buSzPts val="1800"/>
              <a:buChar char="•"/>
              <a:defRPr/>
            </a:lvl9pPr>
          </a:lstStyle>
          <a:p>
            <a:endParaRPr/>
          </a:p>
        </p:txBody>
      </p:sp>
      <p:sp>
        <p:nvSpPr>
          <p:cNvPr id="215" name="Google Shape;215;p44"/>
          <p:cNvSpPr txBox="1">
            <a:spLocks noGrp="1"/>
          </p:cNvSpPr>
          <p:nvPr>
            <p:ph type="dt" idx="10"/>
          </p:nvPr>
        </p:nvSpPr>
        <p:spPr>
          <a:xfrm>
            <a:off x="457200" y="6248400"/>
            <a:ext cx="2133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6" name="Google Shape;216;p4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7" name="Google Shape;217;p44"/>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1pPr>
            <a:lvl2pPr marL="0" marR="0" lvl="1"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2pPr>
            <a:lvl3pPr marL="0" marR="0" lvl="2"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3pPr>
            <a:lvl4pPr marL="0" marR="0" lvl="3"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4pPr>
            <a:lvl5pPr marL="0" marR="0" lvl="4"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5pPr>
            <a:lvl6pPr marL="0" marR="0" lvl="5"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6pPr>
            <a:lvl7pPr marL="0" marR="0" lvl="6"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7pPr>
            <a:lvl8pPr marL="0" marR="0" lvl="7"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8pPr>
            <a:lvl9pPr marL="0" marR="0" lvl="8"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5"/>
        <p:cNvGrpSpPr/>
        <p:nvPr/>
      </p:nvGrpSpPr>
      <p:grpSpPr>
        <a:xfrm>
          <a:off x="0" y="0"/>
          <a:ext cx="0" cy="0"/>
          <a:chOff x="0" y="0"/>
          <a:chExt cx="0" cy="0"/>
        </a:xfrm>
      </p:grpSpPr>
      <p:sp>
        <p:nvSpPr>
          <p:cNvPr id="86" name="Google Shape;86;p34"/>
          <p:cNvSpPr txBox="1">
            <a:spLocks noGrp="1"/>
          </p:cNvSpPr>
          <p:nvPr>
            <p:ph type="title"/>
          </p:nvPr>
        </p:nvSpPr>
        <p:spPr>
          <a:xfrm rot="5400000">
            <a:off x="4731544" y="2175669"/>
            <a:ext cx="5853112" cy="2057400"/>
          </a:xfrm>
          <a:prstGeom prst="rect">
            <a:avLst/>
          </a:prstGeom>
          <a:noFill/>
          <a:ln>
            <a:noFill/>
          </a:ln>
        </p:spPr>
        <p:txBody>
          <a:bodyPr spcFirstLastPara="1" wrap="square" lIns="91425" tIns="45700" rIns="91425" bIns="45700" anchor="ctr" anchorCtr="1">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7" name="Google Shape;87;p34"/>
          <p:cNvSpPr txBox="1">
            <a:spLocks noGrp="1"/>
          </p:cNvSpPr>
          <p:nvPr>
            <p:ph type="body" idx="1"/>
          </p:nvPr>
        </p:nvSpPr>
        <p:spPr>
          <a:xfrm rot="5400000">
            <a:off x="540544" y="194469"/>
            <a:ext cx="5853112" cy="6019800"/>
          </a:xfrm>
          <a:prstGeom prst="rect">
            <a:avLst/>
          </a:prstGeom>
          <a:noFill/>
          <a:ln>
            <a:noFill/>
          </a:ln>
        </p:spPr>
        <p:txBody>
          <a:bodyPr spcFirstLastPara="1" wrap="square" lIns="91425" tIns="45700" rIns="91425" bIns="45700" anchor="t" anchorCtr="0">
            <a:noAutofit/>
          </a:bodyPr>
          <a:lstStyle>
            <a:lvl1pPr marL="457200" lvl="0" indent="-320040" algn="l">
              <a:spcBef>
                <a:spcPts val="360"/>
              </a:spcBef>
              <a:spcAft>
                <a:spcPts val="0"/>
              </a:spcAft>
              <a:buSzPts val="1440"/>
              <a:buChar char="⮚"/>
              <a:defRPr/>
            </a:lvl1pPr>
            <a:lvl2pPr marL="914400" lvl="1" indent="-285750" algn="l">
              <a:spcBef>
                <a:spcPts val="360"/>
              </a:spcBef>
              <a:spcAft>
                <a:spcPts val="0"/>
              </a:spcAft>
              <a:buSzPts val="900"/>
              <a:buChar char="●"/>
              <a:defRPr/>
            </a:lvl2pPr>
            <a:lvl3pPr marL="1371600" lvl="2" indent="-342900" algn="l">
              <a:spcBef>
                <a:spcPts val="360"/>
              </a:spcBef>
              <a:spcAft>
                <a:spcPts val="0"/>
              </a:spcAft>
              <a:buSzPts val="1800"/>
              <a:buChar char="•"/>
              <a:defRPr/>
            </a:lvl3pPr>
            <a:lvl4pPr marL="1828800" lvl="3" indent="-285750" algn="l">
              <a:spcBef>
                <a:spcPts val="360"/>
              </a:spcBef>
              <a:spcAft>
                <a:spcPts val="0"/>
              </a:spcAft>
              <a:buSzPts val="900"/>
              <a:buChar char="●"/>
              <a:defRPr/>
            </a:lvl4pPr>
            <a:lvl5pPr marL="2286000" lvl="4" indent="-342900" algn="l">
              <a:spcBef>
                <a:spcPts val="360"/>
              </a:spcBef>
              <a:spcAft>
                <a:spcPts val="0"/>
              </a:spcAft>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88" name="Google Shape;88;p34"/>
          <p:cNvSpPr txBox="1">
            <a:spLocks noGrp="1"/>
          </p:cNvSpPr>
          <p:nvPr>
            <p:ph type="dt" idx="10"/>
          </p:nvPr>
        </p:nvSpPr>
        <p:spPr>
          <a:xfrm>
            <a:off x="457200" y="6248400"/>
            <a:ext cx="2133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3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34"/>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1pPr>
            <a:lvl2pPr marL="0" marR="0" lvl="1"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2pPr>
            <a:lvl3pPr marL="0" marR="0" lvl="2"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3pPr>
            <a:lvl4pPr marL="0" marR="0" lvl="3"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4pPr>
            <a:lvl5pPr marL="0" marR="0" lvl="4"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5pPr>
            <a:lvl6pPr marL="0" marR="0" lvl="5"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6pPr>
            <a:lvl7pPr marL="0" marR="0" lvl="6"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7pPr>
            <a:lvl8pPr marL="0" marR="0" lvl="7"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8pPr>
            <a:lvl9pPr marL="0" marR="0" lvl="8"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1"/>
        <p:cNvGrpSpPr/>
        <p:nvPr/>
      </p:nvGrpSpPr>
      <p:grpSpPr>
        <a:xfrm>
          <a:off x="0" y="0"/>
          <a:ext cx="0" cy="0"/>
          <a:chOff x="0" y="0"/>
          <a:chExt cx="0" cy="0"/>
        </a:xfrm>
      </p:grpSpPr>
      <p:sp>
        <p:nvSpPr>
          <p:cNvPr id="92" name="Google Shape;92;p35"/>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ctr" anchorCtr="1">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93" name="Google Shape;93;p35"/>
          <p:cNvSpPr txBox="1">
            <a:spLocks noGrp="1"/>
          </p:cNvSpPr>
          <p:nvPr>
            <p:ph type="body" idx="1"/>
          </p:nvPr>
        </p:nvSpPr>
        <p:spPr>
          <a:xfrm rot="5400000">
            <a:off x="2344737" y="-211138"/>
            <a:ext cx="4454525" cy="8229600"/>
          </a:xfrm>
          <a:prstGeom prst="rect">
            <a:avLst/>
          </a:prstGeom>
          <a:noFill/>
          <a:ln>
            <a:noFill/>
          </a:ln>
        </p:spPr>
        <p:txBody>
          <a:bodyPr spcFirstLastPara="1" wrap="square" lIns="91425" tIns="45700" rIns="91425" bIns="45700" anchor="t" anchorCtr="0">
            <a:noAutofit/>
          </a:bodyPr>
          <a:lstStyle>
            <a:lvl1pPr marL="457200" lvl="0" indent="-320040" algn="l">
              <a:spcBef>
                <a:spcPts val="360"/>
              </a:spcBef>
              <a:spcAft>
                <a:spcPts val="0"/>
              </a:spcAft>
              <a:buSzPts val="1440"/>
              <a:buChar char="⮚"/>
              <a:defRPr/>
            </a:lvl1pPr>
            <a:lvl2pPr marL="914400" lvl="1" indent="-285750" algn="l">
              <a:spcBef>
                <a:spcPts val="360"/>
              </a:spcBef>
              <a:spcAft>
                <a:spcPts val="0"/>
              </a:spcAft>
              <a:buSzPts val="900"/>
              <a:buChar char="●"/>
              <a:defRPr/>
            </a:lvl2pPr>
            <a:lvl3pPr marL="1371600" lvl="2" indent="-342900" algn="l">
              <a:spcBef>
                <a:spcPts val="360"/>
              </a:spcBef>
              <a:spcAft>
                <a:spcPts val="0"/>
              </a:spcAft>
              <a:buSzPts val="1800"/>
              <a:buChar char="•"/>
              <a:defRPr/>
            </a:lvl3pPr>
            <a:lvl4pPr marL="1828800" lvl="3" indent="-285750" algn="l">
              <a:spcBef>
                <a:spcPts val="360"/>
              </a:spcBef>
              <a:spcAft>
                <a:spcPts val="0"/>
              </a:spcAft>
              <a:buSzPts val="900"/>
              <a:buChar char="●"/>
              <a:defRPr/>
            </a:lvl4pPr>
            <a:lvl5pPr marL="2286000" lvl="4" indent="-342900" algn="l">
              <a:spcBef>
                <a:spcPts val="360"/>
              </a:spcBef>
              <a:spcAft>
                <a:spcPts val="0"/>
              </a:spcAft>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94" name="Google Shape;94;p35"/>
          <p:cNvSpPr txBox="1">
            <a:spLocks noGrp="1"/>
          </p:cNvSpPr>
          <p:nvPr>
            <p:ph type="dt" idx="10"/>
          </p:nvPr>
        </p:nvSpPr>
        <p:spPr>
          <a:xfrm>
            <a:off x="457200" y="6248400"/>
            <a:ext cx="2133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35"/>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1pPr>
            <a:lvl2pPr marL="0" marR="0" lvl="1"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2pPr>
            <a:lvl3pPr marL="0" marR="0" lvl="2"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3pPr>
            <a:lvl4pPr marL="0" marR="0" lvl="3"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4pPr>
            <a:lvl5pPr marL="0" marR="0" lvl="4"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5pPr>
            <a:lvl6pPr marL="0" marR="0" lvl="5"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6pPr>
            <a:lvl7pPr marL="0" marR="0" lvl="6"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7pPr>
            <a:lvl8pPr marL="0" marR="0" lvl="7"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8pPr>
            <a:lvl9pPr marL="0" marR="0" lvl="8"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97"/>
        <p:cNvGrpSpPr/>
        <p:nvPr/>
      </p:nvGrpSpPr>
      <p:grpSpPr>
        <a:xfrm>
          <a:off x="0" y="0"/>
          <a:ext cx="0" cy="0"/>
          <a:chOff x="0" y="0"/>
          <a:chExt cx="0" cy="0"/>
        </a:xfrm>
      </p:grpSpPr>
      <p:sp>
        <p:nvSpPr>
          <p:cNvPr id="98" name="Google Shape;98;p36"/>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1">
            <a:noAutofit/>
          </a:bodyPr>
          <a:lstStyle>
            <a:lvl1pPr lvl="0" algn="ctr">
              <a:spcBef>
                <a:spcPts val="0"/>
              </a:spcBef>
              <a:spcAft>
                <a:spcPts val="0"/>
              </a:spcAft>
              <a:buSzPts val="1400"/>
              <a:buNone/>
              <a:defRPr sz="3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99" name="Google Shape;99;p36"/>
          <p:cNvSpPr>
            <a:spLocks noGrp="1"/>
          </p:cNvSpPr>
          <p:nvPr>
            <p:ph type="pic" idx="2"/>
          </p:nvPr>
        </p:nvSpPr>
        <p:spPr>
          <a:xfrm>
            <a:off x="3887788" y="987425"/>
            <a:ext cx="4629150" cy="4873625"/>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hlink"/>
              </a:buClr>
              <a:buSzPts val="2560"/>
              <a:buFont typeface="Noto Sans Symbols"/>
              <a:buNone/>
              <a:defRPr sz="3200">
                <a:solidFill>
                  <a:schemeClr val="lt1"/>
                </a:solidFill>
                <a:latin typeface="Arial"/>
                <a:ea typeface="Arial"/>
                <a:cs typeface="Arial"/>
                <a:sym typeface="Arial"/>
              </a:defRPr>
            </a:lvl1pPr>
            <a:lvl2pPr marR="0" lvl="1" algn="l" rtl="0">
              <a:spcBef>
                <a:spcPts val="560"/>
              </a:spcBef>
              <a:spcAft>
                <a:spcPts val="0"/>
              </a:spcAft>
              <a:buClr>
                <a:schemeClr val="lt2"/>
              </a:buClr>
              <a:buSzPts val="1400"/>
              <a:buFont typeface="Noto Sans Symbols"/>
              <a:buNone/>
              <a:defRPr sz="2800" b="0" i="0" u="none" strike="noStrike" cap="none">
                <a:solidFill>
                  <a:schemeClr val="lt1"/>
                </a:solidFill>
                <a:latin typeface="Arial"/>
                <a:ea typeface="Arial"/>
                <a:cs typeface="Arial"/>
                <a:sym typeface="Arial"/>
              </a:defRPr>
            </a:lvl2pPr>
            <a:lvl3pPr marR="0" lvl="2" algn="l" rtl="0">
              <a:spcBef>
                <a:spcPts val="480"/>
              </a:spcBef>
              <a:spcAft>
                <a:spcPts val="0"/>
              </a:spcAft>
              <a:buClr>
                <a:schemeClr val="accent2"/>
              </a:buClr>
              <a:buSzPts val="2400"/>
              <a:buFont typeface="Arial"/>
              <a:buNone/>
              <a:defRPr sz="2400" b="0" i="0" u="none" strike="noStrike" cap="none">
                <a:solidFill>
                  <a:schemeClr val="lt1"/>
                </a:solidFill>
                <a:latin typeface="Arial"/>
                <a:ea typeface="Arial"/>
                <a:cs typeface="Arial"/>
                <a:sym typeface="Arial"/>
              </a:defRPr>
            </a:lvl3pPr>
            <a:lvl4pPr marR="0" lvl="3" algn="l" rtl="0">
              <a:spcBef>
                <a:spcPts val="400"/>
              </a:spcBef>
              <a:spcAft>
                <a:spcPts val="0"/>
              </a:spcAft>
              <a:buClr>
                <a:schemeClr val="folHlink"/>
              </a:buClr>
              <a:buSzPts val="1000"/>
              <a:buFont typeface="Noto Sans Symbols"/>
              <a:buNone/>
              <a:defRPr sz="2000" b="0" i="0" u="none" strike="noStrike" cap="none">
                <a:solidFill>
                  <a:schemeClr val="lt1"/>
                </a:solidFill>
                <a:latin typeface="Arial"/>
                <a:ea typeface="Arial"/>
                <a:cs typeface="Arial"/>
                <a:sym typeface="Arial"/>
              </a:defRPr>
            </a:lvl4pPr>
            <a:lvl5pPr marR="0" lvl="4" algn="l" rtl="0">
              <a:spcBef>
                <a:spcPts val="400"/>
              </a:spcBef>
              <a:spcAft>
                <a:spcPts val="0"/>
              </a:spcAft>
              <a:buClr>
                <a:schemeClr val="hlink"/>
              </a:buClr>
              <a:buSzPts val="2000"/>
              <a:buFont typeface="Arial"/>
              <a:buNone/>
              <a:defRPr sz="2000" b="0" i="0" u="none" strike="noStrike" cap="none">
                <a:solidFill>
                  <a:schemeClr val="lt1"/>
                </a:solidFill>
                <a:latin typeface="Arial"/>
                <a:ea typeface="Arial"/>
                <a:cs typeface="Arial"/>
                <a:sym typeface="Arial"/>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Arial"/>
                <a:ea typeface="Arial"/>
                <a:cs typeface="Arial"/>
                <a:sym typeface="Arial"/>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Arial"/>
                <a:ea typeface="Arial"/>
                <a:cs typeface="Arial"/>
                <a:sym typeface="Arial"/>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Arial"/>
                <a:ea typeface="Arial"/>
                <a:cs typeface="Arial"/>
                <a:sym typeface="Arial"/>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Arial"/>
                <a:ea typeface="Arial"/>
                <a:cs typeface="Arial"/>
                <a:sym typeface="Arial"/>
              </a:defRPr>
            </a:lvl9pPr>
          </a:lstStyle>
          <a:p>
            <a:endParaRPr/>
          </a:p>
        </p:txBody>
      </p:sp>
      <p:sp>
        <p:nvSpPr>
          <p:cNvPr id="100" name="Google Shape;100;p36"/>
          <p:cNvSpPr txBox="1">
            <a:spLocks noGrp="1"/>
          </p:cNvSpPr>
          <p:nvPr>
            <p:ph type="body" idx="1"/>
          </p:nvPr>
        </p:nvSpPr>
        <p:spPr>
          <a:xfrm>
            <a:off x="630238" y="2057400"/>
            <a:ext cx="2949575" cy="3811588"/>
          </a:xfrm>
          <a:prstGeom prst="rect">
            <a:avLst/>
          </a:prstGeom>
          <a:noFill/>
          <a:ln>
            <a:noFill/>
          </a:ln>
        </p:spPr>
        <p:txBody>
          <a:bodyPr spcFirstLastPara="1" wrap="square" lIns="91425" tIns="45700" rIns="91425" bIns="45700" anchor="t" anchorCtr="0">
            <a:noAutofit/>
          </a:bodyPr>
          <a:lstStyle>
            <a:lvl1pPr marL="457200" lvl="0" indent="-228600" algn="l">
              <a:spcBef>
                <a:spcPts val="320"/>
              </a:spcBef>
              <a:spcAft>
                <a:spcPts val="0"/>
              </a:spcAft>
              <a:buSzPts val="1280"/>
              <a:buNone/>
              <a:defRPr sz="1600"/>
            </a:lvl1pPr>
            <a:lvl2pPr marL="914400" lvl="1" indent="-228600" algn="l">
              <a:spcBef>
                <a:spcPts val="280"/>
              </a:spcBef>
              <a:spcAft>
                <a:spcPts val="0"/>
              </a:spcAft>
              <a:buSzPts val="700"/>
              <a:buNone/>
              <a:defRPr sz="1400"/>
            </a:lvl2pPr>
            <a:lvl3pPr marL="1371600" lvl="2" indent="-228600" algn="l">
              <a:spcBef>
                <a:spcPts val="240"/>
              </a:spcBef>
              <a:spcAft>
                <a:spcPts val="0"/>
              </a:spcAft>
              <a:buSzPts val="1200"/>
              <a:buFont typeface="Arial"/>
              <a:buNone/>
              <a:defRPr sz="1200"/>
            </a:lvl3pPr>
            <a:lvl4pPr marL="1828800" lvl="3" indent="-228600" algn="l">
              <a:spcBef>
                <a:spcPts val="200"/>
              </a:spcBef>
              <a:spcAft>
                <a:spcPts val="0"/>
              </a:spcAft>
              <a:buSzPts val="500"/>
              <a:buNone/>
              <a:defRPr sz="1000"/>
            </a:lvl4pPr>
            <a:lvl5pPr marL="2286000" lvl="4" indent="-228600" algn="l">
              <a:spcBef>
                <a:spcPts val="200"/>
              </a:spcBef>
              <a:spcAft>
                <a:spcPts val="0"/>
              </a:spcAft>
              <a:buSzPts val="1000"/>
              <a:buFont typeface="Arial"/>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101" name="Google Shape;101;p36"/>
          <p:cNvSpPr txBox="1">
            <a:spLocks noGrp="1"/>
          </p:cNvSpPr>
          <p:nvPr>
            <p:ph type="dt" idx="10"/>
          </p:nvPr>
        </p:nvSpPr>
        <p:spPr>
          <a:xfrm>
            <a:off x="457200" y="6248400"/>
            <a:ext cx="2133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36"/>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 name="Google Shape;103;p36"/>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1pPr>
            <a:lvl2pPr marL="0" marR="0" lvl="1"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2pPr>
            <a:lvl3pPr marL="0" marR="0" lvl="2"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3pPr>
            <a:lvl4pPr marL="0" marR="0" lvl="3"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4pPr>
            <a:lvl5pPr marL="0" marR="0" lvl="4"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5pPr>
            <a:lvl6pPr marL="0" marR="0" lvl="5"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6pPr>
            <a:lvl7pPr marL="0" marR="0" lvl="6"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7pPr>
            <a:lvl8pPr marL="0" marR="0" lvl="7"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8pPr>
            <a:lvl9pPr marL="0" marR="0" lvl="8"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04"/>
        <p:cNvGrpSpPr/>
        <p:nvPr/>
      </p:nvGrpSpPr>
      <p:grpSpPr>
        <a:xfrm>
          <a:off x="0" y="0"/>
          <a:ext cx="0" cy="0"/>
          <a:chOff x="0" y="0"/>
          <a:chExt cx="0" cy="0"/>
        </a:xfrm>
      </p:grpSpPr>
      <p:sp>
        <p:nvSpPr>
          <p:cNvPr id="105" name="Google Shape;105;p37"/>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1">
            <a:noAutofit/>
          </a:bodyPr>
          <a:lstStyle>
            <a:lvl1pPr lvl="0" algn="ctr">
              <a:spcBef>
                <a:spcPts val="0"/>
              </a:spcBef>
              <a:spcAft>
                <a:spcPts val="0"/>
              </a:spcAft>
              <a:buSzPts val="1400"/>
              <a:buNone/>
              <a:defRPr sz="3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06" name="Google Shape;106;p37"/>
          <p:cNvSpPr txBox="1">
            <a:spLocks noGrp="1"/>
          </p:cNvSpPr>
          <p:nvPr>
            <p:ph type="body" idx="1"/>
          </p:nvPr>
        </p:nvSpPr>
        <p:spPr>
          <a:xfrm>
            <a:off x="3887788" y="987425"/>
            <a:ext cx="4629150" cy="4873625"/>
          </a:xfrm>
          <a:prstGeom prst="rect">
            <a:avLst/>
          </a:prstGeom>
          <a:noFill/>
          <a:ln>
            <a:noFill/>
          </a:ln>
        </p:spPr>
        <p:txBody>
          <a:bodyPr spcFirstLastPara="1" wrap="square" lIns="91425" tIns="45700" rIns="91425" bIns="45700" anchor="t" anchorCtr="0">
            <a:noAutofit/>
          </a:bodyPr>
          <a:lstStyle>
            <a:lvl1pPr marL="457200" lvl="0" indent="-391160" algn="l">
              <a:spcBef>
                <a:spcPts val="640"/>
              </a:spcBef>
              <a:spcAft>
                <a:spcPts val="0"/>
              </a:spcAft>
              <a:buSzPts val="2560"/>
              <a:buChar char="⮚"/>
              <a:defRPr sz="3200"/>
            </a:lvl1pPr>
            <a:lvl2pPr marL="914400" lvl="1" indent="-317500" algn="l">
              <a:spcBef>
                <a:spcPts val="560"/>
              </a:spcBef>
              <a:spcAft>
                <a:spcPts val="0"/>
              </a:spcAft>
              <a:buSzPts val="1400"/>
              <a:buChar char="●"/>
              <a:defRPr sz="2800"/>
            </a:lvl2pPr>
            <a:lvl3pPr marL="1371600" lvl="2" indent="-381000" algn="l">
              <a:spcBef>
                <a:spcPts val="480"/>
              </a:spcBef>
              <a:spcAft>
                <a:spcPts val="0"/>
              </a:spcAft>
              <a:buSzPts val="2400"/>
              <a:buFont typeface="Arial"/>
              <a:buChar char="•"/>
              <a:defRPr sz="2400"/>
            </a:lvl3pPr>
            <a:lvl4pPr marL="1828800" lvl="3" indent="-292100" algn="l">
              <a:spcBef>
                <a:spcPts val="400"/>
              </a:spcBef>
              <a:spcAft>
                <a:spcPts val="0"/>
              </a:spcAft>
              <a:buSzPts val="1000"/>
              <a:buChar char="●"/>
              <a:defRPr sz="2000"/>
            </a:lvl4pPr>
            <a:lvl5pPr marL="2286000" lvl="4" indent="-355600" algn="l">
              <a:spcBef>
                <a:spcPts val="400"/>
              </a:spcBef>
              <a:spcAft>
                <a:spcPts val="0"/>
              </a:spcAft>
              <a:buSzPts val="2000"/>
              <a:buFont typeface="Arial"/>
              <a:buChar char="•"/>
              <a:defRPr sz="2000"/>
            </a:lvl5pPr>
            <a:lvl6pPr marL="2743200" lvl="5" indent="-355600" algn="l">
              <a:lnSpc>
                <a:spcPct val="90000"/>
              </a:lnSpc>
              <a:spcBef>
                <a:spcPts val="500"/>
              </a:spcBef>
              <a:spcAft>
                <a:spcPts val="0"/>
              </a:spcAft>
              <a:buClr>
                <a:schemeClr val="lt1"/>
              </a:buClr>
              <a:buSzPts val="2000"/>
              <a:buChar char="•"/>
              <a:defRPr sz="2000"/>
            </a:lvl6pPr>
            <a:lvl7pPr marL="3200400" lvl="6" indent="-355600" algn="l">
              <a:lnSpc>
                <a:spcPct val="90000"/>
              </a:lnSpc>
              <a:spcBef>
                <a:spcPts val="500"/>
              </a:spcBef>
              <a:spcAft>
                <a:spcPts val="0"/>
              </a:spcAft>
              <a:buClr>
                <a:schemeClr val="lt1"/>
              </a:buClr>
              <a:buSzPts val="2000"/>
              <a:buChar char="•"/>
              <a:defRPr sz="2000"/>
            </a:lvl7pPr>
            <a:lvl8pPr marL="3657600" lvl="7" indent="-355600" algn="l">
              <a:lnSpc>
                <a:spcPct val="90000"/>
              </a:lnSpc>
              <a:spcBef>
                <a:spcPts val="500"/>
              </a:spcBef>
              <a:spcAft>
                <a:spcPts val="0"/>
              </a:spcAft>
              <a:buClr>
                <a:schemeClr val="lt1"/>
              </a:buClr>
              <a:buSzPts val="2000"/>
              <a:buChar char="•"/>
              <a:defRPr sz="2000"/>
            </a:lvl8pPr>
            <a:lvl9pPr marL="4114800" lvl="8" indent="-355600" algn="l">
              <a:lnSpc>
                <a:spcPct val="90000"/>
              </a:lnSpc>
              <a:spcBef>
                <a:spcPts val="500"/>
              </a:spcBef>
              <a:spcAft>
                <a:spcPts val="0"/>
              </a:spcAft>
              <a:buClr>
                <a:schemeClr val="lt1"/>
              </a:buClr>
              <a:buSzPts val="2000"/>
              <a:buChar char="•"/>
              <a:defRPr sz="2000"/>
            </a:lvl9pPr>
          </a:lstStyle>
          <a:p>
            <a:endParaRPr/>
          </a:p>
        </p:txBody>
      </p:sp>
      <p:sp>
        <p:nvSpPr>
          <p:cNvPr id="107" name="Google Shape;107;p37"/>
          <p:cNvSpPr txBox="1">
            <a:spLocks noGrp="1"/>
          </p:cNvSpPr>
          <p:nvPr>
            <p:ph type="body" idx="2"/>
          </p:nvPr>
        </p:nvSpPr>
        <p:spPr>
          <a:xfrm>
            <a:off x="630238" y="2057400"/>
            <a:ext cx="2949575" cy="3811588"/>
          </a:xfrm>
          <a:prstGeom prst="rect">
            <a:avLst/>
          </a:prstGeom>
          <a:noFill/>
          <a:ln>
            <a:noFill/>
          </a:ln>
        </p:spPr>
        <p:txBody>
          <a:bodyPr spcFirstLastPara="1" wrap="square" lIns="91425" tIns="45700" rIns="91425" bIns="45700" anchor="t" anchorCtr="0">
            <a:noAutofit/>
          </a:bodyPr>
          <a:lstStyle>
            <a:lvl1pPr marL="457200" lvl="0" indent="-228600" algn="l">
              <a:spcBef>
                <a:spcPts val="320"/>
              </a:spcBef>
              <a:spcAft>
                <a:spcPts val="0"/>
              </a:spcAft>
              <a:buSzPts val="1280"/>
              <a:buNone/>
              <a:defRPr sz="1600"/>
            </a:lvl1pPr>
            <a:lvl2pPr marL="914400" lvl="1" indent="-228600" algn="l">
              <a:spcBef>
                <a:spcPts val="280"/>
              </a:spcBef>
              <a:spcAft>
                <a:spcPts val="0"/>
              </a:spcAft>
              <a:buSzPts val="700"/>
              <a:buNone/>
              <a:defRPr sz="1400"/>
            </a:lvl2pPr>
            <a:lvl3pPr marL="1371600" lvl="2" indent="-228600" algn="l">
              <a:spcBef>
                <a:spcPts val="240"/>
              </a:spcBef>
              <a:spcAft>
                <a:spcPts val="0"/>
              </a:spcAft>
              <a:buSzPts val="1200"/>
              <a:buFont typeface="Arial"/>
              <a:buNone/>
              <a:defRPr sz="1200"/>
            </a:lvl3pPr>
            <a:lvl4pPr marL="1828800" lvl="3" indent="-228600" algn="l">
              <a:spcBef>
                <a:spcPts val="200"/>
              </a:spcBef>
              <a:spcAft>
                <a:spcPts val="0"/>
              </a:spcAft>
              <a:buSzPts val="500"/>
              <a:buNone/>
              <a:defRPr sz="1000"/>
            </a:lvl4pPr>
            <a:lvl5pPr marL="2286000" lvl="4" indent="-228600" algn="l">
              <a:spcBef>
                <a:spcPts val="200"/>
              </a:spcBef>
              <a:spcAft>
                <a:spcPts val="0"/>
              </a:spcAft>
              <a:buSzPts val="1000"/>
              <a:buFont typeface="Arial"/>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108" name="Google Shape;108;p37"/>
          <p:cNvSpPr txBox="1">
            <a:spLocks noGrp="1"/>
          </p:cNvSpPr>
          <p:nvPr>
            <p:ph type="dt" idx="10"/>
          </p:nvPr>
        </p:nvSpPr>
        <p:spPr>
          <a:xfrm>
            <a:off x="457200" y="6248400"/>
            <a:ext cx="2133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9" name="Google Shape;109;p37"/>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0" name="Google Shape;110;p37"/>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1pPr>
            <a:lvl2pPr marL="0" marR="0" lvl="1"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2pPr>
            <a:lvl3pPr marL="0" marR="0" lvl="2"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3pPr>
            <a:lvl4pPr marL="0" marR="0" lvl="3"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4pPr>
            <a:lvl5pPr marL="0" marR="0" lvl="4"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5pPr>
            <a:lvl6pPr marL="0" marR="0" lvl="5"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6pPr>
            <a:lvl7pPr marL="0" marR="0" lvl="6"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7pPr>
            <a:lvl8pPr marL="0" marR="0" lvl="7"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8pPr>
            <a:lvl9pPr marL="0" marR="0" lvl="8"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1"/>
        <p:cNvGrpSpPr/>
        <p:nvPr/>
      </p:nvGrpSpPr>
      <p:grpSpPr>
        <a:xfrm>
          <a:off x="0" y="0"/>
          <a:ext cx="0" cy="0"/>
          <a:chOff x="0" y="0"/>
          <a:chExt cx="0" cy="0"/>
        </a:xfrm>
      </p:grpSpPr>
      <p:sp>
        <p:nvSpPr>
          <p:cNvPr id="112" name="Google Shape;112;p38"/>
          <p:cNvSpPr txBox="1">
            <a:spLocks noGrp="1"/>
          </p:cNvSpPr>
          <p:nvPr>
            <p:ph type="dt" idx="10"/>
          </p:nvPr>
        </p:nvSpPr>
        <p:spPr>
          <a:xfrm>
            <a:off x="457200" y="6248400"/>
            <a:ext cx="2133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38"/>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4" name="Google Shape;114;p38"/>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1pPr>
            <a:lvl2pPr marL="0" marR="0" lvl="1"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2pPr>
            <a:lvl3pPr marL="0" marR="0" lvl="2"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3pPr>
            <a:lvl4pPr marL="0" marR="0" lvl="3"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4pPr>
            <a:lvl5pPr marL="0" marR="0" lvl="4"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5pPr>
            <a:lvl6pPr marL="0" marR="0" lvl="5"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6pPr>
            <a:lvl7pPr marL="0" marR="0" lvl="6"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7pPr>
            <a:lvl8pPr marL="0" marR="0" lvl="7"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8pPr>
            <a:lvl9pPr marL="0" marR="0" lvl="8"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5"/>
        <p:cNvGrpSpPr/>
        <p:nvPr/>
      </p:nvGrpSpPr>
      <p:grpSpPr>
        <a:xfrm>
          <a:off x="0" y="0"/>
          <a:ext cx="0" cy="0"/>
          <a:chOff x="0" y="0"/>
          <a:chExt cx="0" cy="0"/>
        </a:xfrm>
      </p:grpSpPr>
      <p:sp>
        <p:nvSpPr>
          <p:cNvPr id="116" name="Google Shape;116;p39"/>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ctr" anchorCtr="1">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17" name="Google Shape;117;p39"/>
          <p:cNvSpPr txBox="1">
            <a:spLocks noGrp="1"/>
          </p:cNvSpPr>
          <p:nvPr>
            <p:ph type="dt" idx="10"/>
          </p:nvPr>
        </p:nvSpPr>
        <p:spPr>
          <a:xfrm>
            <a:off x="457200" y="6248400"/>
            <a:ext cx="2133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8" name="Google Shape;118;p39"/>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9" name="Google Shape;119;p39"/>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1pPr>
            <a:lvl2pPr marL="0" marR="0" lvl="1"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2pPr>
            <a:lvl3pPr marL="0" marR="0" lvl="2"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3pPr>
            <a:lvl4pPr marL="0" marR="0" lvl="3"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4pPr>
            <a:lvl5pPr marL="0" marR="0" lvl="4"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5pPr>
            <a:lvl6pPr marL="0" marR="0" lvl="5"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6pPr>
            <a:lvl7pPr marL="0" marR="0" lvl="6"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7pPr>
            <a:lvl8pPr marL="0" marR="0" lvl="7"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8pPr>
            <a:lvl9pPr marL="0" marR="0" lvl="8"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20"/>
        <p:cNvGrpSpPr/>
        <p:nvPr/>
      </p:nvGrpSpPr>
      <p:grpSpPr>
        <a:xfrm>
          <a:off x="0" y="0"/>
          <a:ext cx="0" cy="0"/>
          <a:chOff x="0" y="0"/>
          <a:chExt cx="0" cy="0"/>
        </a:xfrm>
      </p:grpSpPr>
      <p:sp>
        <p:nvSpPr>
          <p:cNvPr id="121" name="Google Shape;121;p40"/>
          <p:cNvSpPr txBox="1">
            <a:spLocks noGrp="1"/>
          </p:cNvSpPr>
          <p:nvPr>
            <p:ph type="title"/>
          </p:nvPr>
        </p:nvSpPr>
        <p:spPr>
          <a:xfrm>
            <a:off x="630238" y="365125"/>
            <a:ext cx="7886700" cy="1325563"/>
          </a:xfrm>
          <a:prstGeom prst="rect">
            <a:avLst/>
          </a:prstGeom>
          <a:noFill/>
          <a:ln>
            <a:noFill/>
          </a:ln>
        </p:spPr>
        <p:txBody>
          <a:bodyPr spcFirstLastPara="1" wrap="square" lIns="91425" tIns="45700" rIns="91425" bIns="45700" anchor="ctr" anchorCtr="1">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22" name="Google Shape;122;p40"/>
          <p:cNvSpPr txBox="1">
            <a:spLocks noGrp="1"/>
          </p:cNvSpPr>
          <p:nvPr>
            <p:ph type="body" idx="1"/>
          </p:nvPr>
        </p:nvSpPr>
        <p:spPr>
          <a:xfrm>
            <a:off x="630238" y="1681163"/>
            <a:ext cx="3868737" cy="82391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1920"/>
              <a:buNone/>
              <a:defRPr sz="2400" b="1"/>
            </a:lvl1pPr>
            <a:lvl2pPr marL="914400" lvl="1" indent="-228600" algn="l">
              <a:spcBef>
                <a:spcPts val="400"/>
              </a:spcBef>
              <a:spcAft>
                <a:spcPts val="0"/>
              </a:spcAft>
              <a:buSzPts val="1000"/>
              <a:buNone/>
              <a:defRPr sz="2000" b="1"/>
            </a:lvl2pPr>
            <a:lvl3pPr marL="1371600" lvl="2" indent="-228600" algn="l">
              <a:spcBef>
                <a:spcPts val="360"/>
              </a:spcBef>
              <a:spcAft>
                <a:spcPts val="0"/>
              </a:spcAft>
              <a:buSzPts val="1800"/>
              <a:buFont typeface="Arial"/>
              <a:buNone/>
              <a:defRPr sz="1800" b="1"/>
            </a:lvl3pPr>
            <a:lvl4pPr marL="1828800" lvl="3" indent="-228600" algn="l">
              <a:spcBef>
                <a:spcPts val="320"/>
              </a:spcBef>
              <a:spcAft>
                <a:spcPts val="0"/>
              </a:spcAft>
              <a:buSzPts val="800"/>
              <a:buNone/>
              <a:defRPr sz="1600" b="1"/>
            </a:lvl4pPr>
            <a:lvl5pPr marL="2286000" lvl="4" indent="-228600" algn="l">
              <a:spcBef>
                <a:spcPts val="320"/>
              </a:spcBef>
              <a:spcAft>
                <a:spcPts val="0"/>
              </a:spcAft>
              <a:buSzPts val="1600"/>
              <a:buFont typeface="Arial"/>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3" name="Google Shape;123;p40"/>
          <p:cNvSpPr txBox="1">
            <a:spLocks noGrp="1"/>
          </p:cNvSpPr>
          <p:nvPr>
            <p:ph type="body" idx="2"/>
          </p:nvPr>
        </p:nvSpPr>
        <p:spPr>
          <a:xfrm>
            <a:off x="630238" y="2505075"/>
            <a:ext cx="3868737" cy="3684588"/>
          </a:xfrm>
          <a:prstGeom prst="rect">
            <a:avLst/>
          </a:prstGeom>
          <a:noFill/>
          <a:ln>
            <a:noFill/>
          </a:ln>
        </p:spPr>
        <p:txBody>
          <a:bodyPr spcFirstLastPara="1" wrap="square" lIns="91425" tIns="45700" rIns="91425" bIns="45700" anchor="t" anchorCtr="0">
            <a:noAutofit/>
          </a:bodyPr>
          <a:lstStyle>
            <a:lvl1pPr marL="457200" lvl="0" indent="-320040" algn="l">
              <a:spcBef>
                <a:spcPts val="360"/>
              </a:spcBef>
              <a:spcAft>
                <a:spcPts val="0"/>
              </a:spcAft>
              <a:buSzPts val="1440"/>
              <a:buChar char="⮚"/>
              <a:defRPr/>
            </a:lvl1pPr>
            <a:lvl2pPr marL="914400" lvl="1" indent="-285750" algn="l">
              <a:spcBef>
                <a:spcPts val="360"/>
              </a:spcBef>
              <a:spcAft>
                <a:spcPts val="0"/>
              </a:spcAft>
              <a:buSzPts val="900"/>
              <a:buChar char="●"/>
              <a:defRPr/>
            </a:lvl2pPr>
            <a:lvl3pPr marL="1371600" lvl="2" indent="-342900" algn="l">
              <a:spcBef>
                <a:spcPts val="360"/>
              </a:spcBef>
              <a:spcAft>
                <a:spcPts val="0"/>
              </a:spcAft>
              <a:buSzPts val="1800"/>
              <a:buChar char="•"/>
              <a:defRPr/>
            </a:lvl3pPr>
            <a:lvl4pPr marL="1828800" lvl="3" indent="-285750" algn="l">
              <a:spcBef>
                <a:spcPts val="360"/>
              </a:spcBef>
              <a:spcAft>
                <a:spcPts val="0"/>
              </a:spcAft>
              <a:buSzPts val="900"/>
              <a:buChar char="●"/>
              <a:defRPr/>
            </a:lvl4pPr>
            <a:lvl5pPr marL="2286000" lvl="4" indent="-342900" algn="l">
              <a:spcBef>
                <a:spcPts val="360"/>
              </a:spcBef>
              <a:spcAft>
                <a:spcPts val="0"/>
              </a:spcAft>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4" name="Google Shape;124;p40"/>
          <p:cNvSpPr txBox="1">
            <a:spLocks noGrp="1"/>
          </p:cNvSpPr>
          <p:nvPr>
            <p:ph type="body" idx="3"/>
          </p:nvPr>
        </p:nvSpPr>
        <p:spPr>
          <a:xfrm>
            <a:off x="4629150" y="1681163"/>
            <a:ext cx="3887788" cy="82391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1920"/>
              <a:buNone/>
              <a:defRPr sz="2400" b="1"/>
            </a:lvl1pPr>
            <a:lvl2pPr marL="914400" lvl="1" indent="-228600" algn="l">
              <a:spcBef>
                <a:spcPts val="400"/>
              </a:spcBef>
              <a:spcAft>
                <a:spcPts val="0"/>
              </a:spcAft>
              <a:buSzPts val="1000"/>
              <a:buNone/>
              <a:defRPr sz="2000" b="1"/>
            </a:lvl2pPr>
            <a:lvl3pPr marL="1371600" lvl="2" indent="-228600" algn="l">
              <a:spcBef>
                <a:spcPts val="360"/>
              </a:spcBef>
              <a:spcAft>
                <a:spcPts val="0"/>
              </a:spcAft>
              <a:buSzPts val="1800"/>
              <a:buFont typeface="Arial"/>
              <a:buNone/>
              <a:defRPr sz="1800" b="1"/>
            </a:lvl3pPr>
            <a:lvl4pPr marL="1828800" lvl="3" indent="-228600" algn="l">
              <a:spcBef>
                <a:spcPts val="320"/>
              </a:spcBef>
              <a:spcAft>
                <a:spcPts val="0"/>
              </a:spcAft>
              <a:buSzPts val="800"/>
              <a:buNone/>
              <a:defRPr sz="1600" b="1"/>
            </a:lvl4pPr>
            <a:lvl5pPr marL="2286000" lvl="4" indent="-228600" algn="l">
              <a:spcBef>
                <a:spcPts val="320"/>
              </a:spcBef>
              <a:spcAft>
                <a:spcPts val="0"/>
              </a:spcAft>
              <a:buSzPts val="1600"/>
              <a:buFont typeface="Arial"/>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5" name="Google Shape;125;p40"/>
          <p:cNvSpPr txBox="1">
            <a:spLocks noGrp="1"/>
          </p:cNvSpPr>
          <p:nvPr>
            <p:ph type="body" idx="4"/>
          </p:nvPr>
        </p:nvSpPr>
        <p:spPr>
          <a:xfrm>
            <a:off x="4629150" y="2505075"/>
            <a:ext cx="3887788" cy="3684588"/>
          </a:xfrm>
          <a:prstGeom prst="rect">
            <a:avLst/>
          </a:prstGeom>
          <a:noFill/>
          <a:ln>
            <a:noFill/>
          </a:ln>
        </p:spPr>
        <p:txBody>
          <a:bodyPr spcFirstLastPara="1" wrap="square" lIns="91425" tIns="45700" rIns="91425" bIns="45700" anchor="t" anchorCtr="0">
            <a:noAutofit/>
          </a:bodyPr>
          <a:lstStyle>
            <a:lvl1pPr marL="457200" lvl="0" indent="-320040" algn="l">
              <a:spcBef>
                <a:spcPts val="360"/>
              </a:spcBef>
              <a:spcAft>
                <a:spcPts val="0"/>
              </a:spcAft>
              <a:buSzPts val="1440"/>
              <a:buChar char="⮚"/>
              <a:defRPr/>
            </a:lvl1pPr>
            <a:lvl2pPr marL="914400" lvl="1" indent="-285750" algn="l">
              <a:spcBef>
                <a:spcPts val="360"/>
              </a:spcBef>
              <a:spcAft>
                <a:spcPts val="0"/>
              </a:spcAft>
              <a:buSzPts val="900"/>
              <a:buChar char="●"/>
              <a:defRPr/>
            </a:lvl2pPr>
            <a:lvl3pPr marL="1371600" lvl="2" indent="-342900" algn="l">
              <a:spcBef>
                <a:spcPts val="360"/>
              </a:spcBef>
              <a:spcAft>
                <a:spcPts val="0"/>
              </a:spcAft>
              <a:buSzPts val="1800"/>
              <a:buChar char="•"/>
              <a:defRPr/>
            </a:lvl3pPr>
            <a:lvl4pPr marL="1828800" lvl="3" indent="-285750" algn="l">
              <a:spcBef>
                <a:spcPts val="360"/>
              </a:spcBef>
              <a:spcAft>
                <a:spcPts val="0"/>
              </a:spcAft>
              <a:buSzPts val="900"/>
              <a:buChar char="●"/>
              <a:defRPr/>
            </a:lvl4pPr>
            <a:lvl5pPr marL="2286000" lvl="4" indent="-342900" algn="l">
              <a:spcBef>
                <a:spcPts val="360"/>
              </a:spcBef>
              <a:spcAft>
                <a:spcPts val="0"/>
              </a:spcAft>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6" name="Google Shape;126;p40"/>
          <p:cNvSpPr txBox="1">
            <a:spLocks noGrp="1"/>
          </p:cNvSpPr>
          <p:nvPr>
            <p:ph type="dt" idx="10"/>
          </p:nvPr>
        </p:nvSpPr>
        <p:spPr>
          <a:xfrm>
            <a:off x="457200" y="6248400"/>
            <a:ext cx="2133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7" name="Google Shape;127;p40"/>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8" name="Google Shape;128;p40"/>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1pPr>
            <a:lvl2pPr marL="0" marR="0" lvl="1"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2pPr>
            <a:lvl3pPr marL="0" marR="0" lvl="2"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3pPr>
            <a:lvl4pPr marL="0" marR="0" lvl="3"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4pPr>
            <a:lvl5pPr marL="0" marR="0" lvl="4"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5pPr>
            <a:lvl6pPr marL="0" marR="0" lvl="5"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6pPr>
            <a:lvl7pPr marL="0" marR="0" lvl="6"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7pPr>
            <a:lvl8pPr marL="0" marR="0" lvl="7"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8pPr>
            <a:lvl9pPr marL="0" marR="0" lvl="8"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29"/>
        <p:cNvGrpSpPr/>
        <p:nvPr/>
      </p:nvGrpSpPr>
      <p:grpSpPr>
        <a:xfrm>
          <a:off x="0" y="0"/>
          <a:ext cx="0" cy="0"/>
          <a:chOff x="0" y="0"/>
          <a:chExt cx="0" cy="0"/>
        </a:xfrm>
      </p:grpSpPr>
      <p:sp>
        <p:nvSpPr>
          <p:cNvPr id="130" name="Google Shape;130;p41"/>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ctr" anchorCtr="1">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31" name="Google Shape;131;p41"/>
          <p:cNvSpPr txBox="1">
            <a:spLocks noGrp="1"/>
          </p:cNvSpPr>
          <p:nvPr>
            <p:ph type="body" idx="1"/>
          </p:nvPr>
        </p:nvSpPr>
        <p:spPr>
          <a:xfrm>
            <a:off x="457200" y="1676400"/>
            <a:ext cx="4038600" cy="4454525"/>
          </a:xfrm>
          <a:prstGeom prst="rect">
            <a:avLst/>
          </a:prstGeom>
          <a:noFill/>
          <a:ln>
            <a:noFill/>
          </a:ln>
        </p:spPr>
        <p:txBody>
          <a:bodyPr spcFirstLastPara="1" wrap="square" lIns="91425" tIns="45700" rIns="91425" bIns="45700" anchor="t" anchorCtr="0">
            <a:noAutofit/>
          </a:bodyPr>
          <a:lstStyle>
            <a:lvl1pPr marL="457200" lvl="0" indent="-320040" algn="l">
              <a:spcBef>
                <a:spcPts val="360"/>
              </a:spcBef>
              <a:spcAft>
                <a:spcPts val="0"/>
              </a:spcAft>
              <a:buSzPts val="1440"/>
              <a:buChar char="⮚"/>
              <a:defRPr/>
            </a:lvl1pPr>
            <a:lvl2pPr marL="914400" lvl="1" indent="-285750" algn="l">
              <a:spcBef>
                <a:spcPts val="360"/>
              </a:spcBef>
              <a:spcAft>
                <a:spcPts val="0"/>
              </a:spcAft>
              <a:buSzPts val="900"/>
              <a:buChar char="●"/>
              <a:defRPr/>
            </a:lvl2pPr>
            <a:lvl3pPr marL="1371600" lvl="2" indent="-342900" algn="l">
              <a:spcBef>
                <a:spcPts val="360"/>
              </a:spcBef>
              <a:spcAft>
                <a:spcPts val="0"/>
              </a:spcAft>
              <a:buSzPts val="1800"/>
              <a:buChar char="•"/>
              <a:defRPr/>
            </a:lvl3pPr>
            <a:lvl4pPr marL="1828800" lvl="3" indent="-285750" algn="l">
              <a:spcBef>
                <a:spcPts val="360"/>
              </a:spcBef>
              <a:spcAft>
                <a:spcPts val="0"/>
              </a:spcAft>
              <a:buSzPts val="900"/>
              <a:buChar char="●"/>
              <a:defRPr/>
            </a:lvl4pPr>
            <a:lvl5pPr marL="2286000" lvl="4" indent="-342900" algn="l">
              <a:spcBef>
                <a:spcPts val="360"/>
              </a:spcBef>
              <a:spcAft>
                <a:spcPts val="0"/>
              </a:spcAft>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2" name="Google Shape;132;p41"/>
          <p:cNvSpPr txBox="1">
            <a:spLocks noGrp="1"/>
          </p:cNvSpPr>
          <p:nvPr>
            <p:ph type="body" idx="2"/>
          </p:nvPr>
        </p:nvSpPr>
        <p:spPr>
          <a:xfrm>
            <a:off x="4648200" y="1676400"/>
            <a:ext cx="4038600" cy="4454525"/>
          </a:xfrm>
          <a:prstGeom prst="rect">
            <a:avLst/>
          </a:prstGeom>
          <a:noFill/>
          <a:ln>
            <a:noFill/>
          </a:ln>
        </p:spPr>
        <p:txBody>
          <a:bodyPr spcFirstLastPara="1" wrap="square" lIns="91425" tIns="45700" rIns="91425" bIns="45700" anchor="t" anchorCtr="0">
            <a:noAutofit/>
          </a:bodyPr>
          <a:lstStyle>
            <a:lvl1pPr marL="457200" lvl="0" indent="-320040" algn="l">
              <a:spcBef>
                <a:spcPts val="360"/>
              </a:spcBef>
              <a:spcAft>
                <a:spcPts val="0"/>
              </a:spcAft>
              <a:buSzPts val="1440"/>
              <a:buChar char="⮚"/>
              <a:defRPr/>
            </a:lvl1pPr>
            <a:lvl2pPr marL="914400" lvl="1" indent="-285750" algn="l">
              <a:spcBef>
                <a:spcPts val="360"/>
              </a:spcBef>
              <a:spcAft>
                <a:spcPts val="0"/>
              </a:spcAft>
              <a:buSzPts val="900"/>
              <a:buChar char="●"/>
              <a:defRPr/>
            </a:lvl2pPr>
            <a:lvl3pPr marL="1371600" lvl="2" indent="-342900" algn="l">
              <a:spcBef>
                <a:spcPts val="360"/>
              </a:spcBef>
              <a:spcAft>
                <a:spcPts val="0"/>
              </a:spcAft>
              <a:buSzPts val="1800"/>
              <a:buChar char="•"/>
              <a:defRPr/>
            </a:lvl3pPr>
            <a:lvl4pPr marL="1828800" lvl="3" indent="-285750" algn="l">
              <a:spcBef>
                <a:spcPts val="360"/>
              </a:spcBef>
              <a:spcAft>
                <a:spcPts val="0"/>
              </a:spcAft>
              <a:buSzPts val="900"/>
              <a:buChar char="●"/>
              <a:defRPr/>
            </a:lvl4pPr>
            <a:lvl5pPr marL="2286000" lvl="4" indent="-342900" algn="l">
              <a:spcBef>
                <a:spcPts val="360"/>
              </a:spcBef>
              <a:spcAft>
                <a:spcPts val="0"/>
              </a:spcAft>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3" name="Google Shape;133;p41"/>
          <p:cNvSpPr txBox="1">
            <a:spLocks noGrp="1"/>
          </p:cNvSpPr>
          <p:nvPr>
            <p:ph type="dt" idx="10"/>
          </p:nvPr>
        </p:nvSpPr>
        <p:spPr>
          <a:xfrm>
            <a:off x="457200" y="6248400"/>
            <a:ext cx="2133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4" name="Google Shape;134;p4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5" name="Google Shape;135;p41"/>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1pPr>
            <a:lvl2pPr marL="0" marR="0" lvl="1"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2pPr>
            <a:lvl3pPr marL="0" marR="0" lvl="2"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3pPr>
            <a:lvl4pPr marL="0" marR="0" lvl="3"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4pPr>
            <a:lvl5pPr marL="0" marR="0" lvl="4"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5pPr>
            <a:lvl6pPr marL="0" marR="0" lvl="5"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6pPr>
            <a:lvl7pPr marL="0" marR="0" lvl="6"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7pPr>
            <a:lvl8pPr marL="0" marR="0" lvl="7"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8pPr>
            <a:lvl9pPr marL="0" marR="0" lvl="8"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9"/>
        <p:cNvGrpSpPr/>
        <p:nvPr/>
      </p:nvGrpSpPr>
      <p:grpSpPr>
        <a:xfrm>
          <a:off x="0" y="0"/>
          <a:ext cx="0" cy="0"/>
          <a:chOff x="0" y="0"/>
          <a:chExt cx="0" cy="0"/>
        </a:xfrm>
      </p:grpSpPr>
      <p:grpSp>
        <p:nvGrpSpPr>
          <p:cNvPr id="10" name="Google Shape;10;p32"/>
          <p:cNvGrpSpPr/>
          <p:nvPr/>
        </p:nvGrpSpPr>
        <p:grpSpPr>
          <a:xfrm>
            <a:off x="3175" y="4267200"/>
            <a:ext cx="9140825" cy="2590800"/>
            <a:chOff x="2" y="2688"/>
            <a:chExt cx="5758" cy="1632"/>
          </a:xfrm>
        </p:grpSpPr>
        <p:sp>
          <p:nvSpPr>
            <p:cNvPr id="11" name="Google Shape;11;p32"/>
            <p:cNvSpPr/>
            <p:nvPr/>
          </p:nvSpPr>
          <p:spPr>
            <a:xfrm>
              <a:off x="2" y="2688"/>
              <a:ext cx="5758" cy="1632"/>
            </a:xfrm>
            <a:custGeom>
              <a:avLst/>
              <a:gdLst/>
              <a:ahLst/>
              <a:cxnLst/>
              <a:rect l="l" t="t" r="r" b="b"/>
              <a:pathLst>
                <a:path w="5740" h="4316" extrusionOk="0">
                  <a:moveTo>
                    <a:pt x="5740" y="4316"/>
                  </a:moveTo>
                  <a:lnTo>
                    <a:pt x="0" y="4316"/>
                  </a:lnTo>
                  <a:lnTo>
                    <a:pt x="0" y="0"/>
                  </a:lnTo>
                  <a:lnTo>
                    <a:pt x="5740" y="0"/>
                  </a:lnTo>
                  <a:lnTo>
                    <a:pt x="5740" y="4316"/>
                  </a:lnTo>
                  <a:close/>
                </a:path>
              </a:pathLst>
            </a:custGeom>
            <a:gradFill>
              <a:gsLst>
                <a:gs pos="0">
                  <a:schemeClr val="dk2"/>
                </a:gs>
                <a:gs pos="100000">
                  <a:schemeClr val="accen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grpSp>
          <p:nvGrpSpPr>
            <p:cNvPr id="12" name="Google Shape;12;p32"/>
            <p:cNvGrpSpPr/>
            <p:nvPr/>
          </p:nvGrpSpPr>
          <p:grpSpPr>
            <a:xfrm>
              <a:off x="1776" y="3024"/>
              <a:ext cx="3929" cy="1290"/>
              <a:chOff x="1776" y="3024"/>
              <a:chExt cx="3929" cy="1290"/>
            </a:xfrm>
          </p:grpSpPr>
          <p:grpSp>
            <p:nvGrpSpPr>
              <p:cNvPr id="13" name="Google Shape;13;p32"/>
              <p:cNvGrpSpPr/>
              <p:nvPr/>
            </p:nvGrpSpPr>
            <p:grpSpPr>
              <a:xfrm>
                <a:off x="2268" y="3934"/>
                <a:ext cx="638" cy="377"/>
                <a:chOff x="2268" y="3934"/>
                <a:chExt cx="638" cy="377"/>
              </a:xfrm>
            </p:grpSpPr>
            <p:sp>
              <p:nvSpPr>
                <p:cNvPr id="14" name="Google Shape;14;p32"/>
                <p:cNvSpPr/>
                <p:nvPr/>
              </p:nvSpPr>
              <p:spPr>
                <a:xfrm>
                  <a:off x="2268" y="3934"/>
                  <a:ext cx="638" cy="377"/>
                </a:xfrm>
                <a:prstGeom prst="ellipse">
                  <a:avLst/>
                </a:prstGeom>
                <a:gradFill>
                  <a:gsLst>
                    <a:gs pos="0">
                      <a:srgbClr val="865AE0"/>
                    </a:gs>
                    <a:gs pos="100000">
                      <a:schemeClr val="accen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5" name="Google Shape;15;p32"/>
                <p:cNvSpPr/>
                <p:nvPr/>
              </p:nvSpPr>
              <p:spPr>
                <a:xfrm>
                  <a:off x="2314" y="3958"/>
                  <a:ext cx="543" cy="332"/>
                </a:xfrm>
                <a:prstGeom prst="ellipse">
                  <a:avLst/>
                </a:prstGeom>
                <a:gradFill>
                  <a:gsLst>
                    <a:gs pos="0">
                      <a:schemeClr val="accent1"/>
                    </a:gs>
                    <a:gs pos="100000">
                      <a:srgbClr val="865AE0"/>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6" name="Google Shape;16;p32"/>
                <p:cNvSpPr/>
                <p:nvPr/>
              </p:nvSpPr>
              <p:spPr>
                <a:xfrm>
                  <a:off x="2341" y="3979"/>
                  <a:ext cx="501" cy="299"/>
                </a:xfrm>
                <a:prstGeom prst="ellipse">
                  <a:avLst/>
                </a:prstGeom>
                <a:gradFill>
                  <a:gsLst>
                    <a:gs pos="0">
                      <a:srgbClr val="8B5DE8"/>
                    </a:gs>
                    <a:gs pos="100000">
                      <a:schemeClr val="accen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7" name="Google Shape;17;p32"/>
                <p:cNvSpPr/>
                <p:nvPr/>
              </p:nvSpPr>
              <p:spPr>
                <a:xfrm>
                  <a:off x="2368" y="3997"/>
                  <a:ext cx="444" cy="258"/>
                </a:xfrm>
                <a:prstGeom prst="ellipse">
                  <a:avLst/>
                </a:prstGeom>
                <a:gradFill>
                  <a:gsLst>
                    <a:gs pos="0">
                      <a:srgbClr val="865AE0"/>
                    </a:gs>
                    <a:gs pos="100000">
                      <a:schemeClr val="accen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8" name="Google Shape;18;p32"/>
                <p:cNvSpPr/>
                <p:nvPr/>
              </p:nvSpPr>
              <p:spPr>
                <a:xfrm>
                  <a:off x="2385" y="4005"/>
                  <a:ext cx="413" cy="240"/>
                </a:xfrm>
                <a:prstGeom prst="ellipse">
                  <a:avLst/>
                </a:prstGeom>
                <a:gradFill>
                  <a:gsLst>
                    <a:gs pos="0">
                      <a:srgbClr val="9060F0"/>
                    </a:gs>
                    <a:gs pos="100000">
                      <a:schemeClr val="accen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9" name="Google Shape;19;p32"/>
                <p:cNvSpPr/>
                <p:nvPr/>
              </p:nvSpPr>
              <p:spPr>
                <a:xfrm>
                  <a:off x="2437" y="4026"/>
                  <a:ext cx="306" cy="192"/>
                </a:xfrm>
                <a:prstGeom prst="ellipse">
                  <a:avLst/>
                </a:prstGeom>
                <a:gradFill>
                  <a:gsLst>
                    <a:gs pos="0">
                      <a:srgbClr val="865AE0"/>
                    </a:gs>
                    <a:gs pos="100000">
                      <a:schemeClr val="accen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20" name="Google Shape;20;p32"/>
                <p:cNvSpPr/>
                <p:nvPr/>
              </p:nvSpPr>
              <p:spPr>
                <a:xfrm>
                  <a:off x="2476" y="4056"/>
                  <a:ext cx="227" cy="135"/>
                </a:xfrm>
                <a:prstGeom prst="ellipse">
                  <a:avLst/>
                </a:prstGeom>
                <a:gradFill>
                  <a:gsLst>
                    <a:gs pos="0">
                      <a:schemeClr val="accent1"/>
                    </a:gs>
                    <a:gs pos="100000">
                      <a:srgbClr val="8B5DE8"/>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21" name="Google Shape;21;p32"/>
                <p:cNvSpPr/>
                <p:nvPr/>
              </p:nvSpPr>
              <p:spPr>
                <a:xfrm>
                  <a:off x="2542" y="4097"/>
                  <a:ext cx="90" cy="60"/>
                </a:xfrm>
                <a:prstGeom prst="ellipse">
                  <a:avLst/>
                </a:prstGeom>
                <a:gradFill>
                  <a:gsLst>
                    <a:gs pos="0">
                      <a:schemeClr val="accent1"/>
                    </a:gs>
                    <a:gs pos="100000">
                      <a:srgbClr val="8B5DE8"/>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grpSp>
          <p:sp>
            <p:nvSpPr>
              <p:cNvPr id="22" name="Google Shape;22;p32"/>
              <p:cNvSpPr/>
              <p:nvPr/>
            </p:nvSpPr>
            <p:spPr>
              <a:xfrm>
                <a:off x="3686" y="3810"/>
                <a:ext cx="532" cy="327"/>
              </a:xfrm>
              <a:prstGeom prst="ellipse">
                <a:avLst/>
              </a:prstGeom>
              <a:gradFill>
                <a:gsLst>
                  <a:gs pos="0">
                    <a:schemeClr val="accent1"/>
                  </a:gs>
                  <a:gs pos="100000">
                    <a:srgbClr val="8B5DE8"/>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23" name="Google Shape;23;p32"/>
              <p:cNvSpPr/>
              <p:nvPr/>
            </p:nvSpPr>
            <p:spPr>
              <a:xfrm>
                <a:off x="3726" y="3840"/>
                <a:ext cx="452" cy="275"/>
              </a:xfrm>
              <a:prstGeom prst="ellipse">
                <a:avLst/>
              </a:prstGeom>
              <a:gradFill>
                <a:gsLst>
                  <a:gs pos="0">
                    <a:srgbClr val="8B5DE8"/>
                  </a:gs>
                  <a:gs pos="100000">
                    <a:schemeClr val="accen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24" name="Google Shape;24;p32"/>
              <p:cNvSpPr/>
              <p:nvPr/>
            </p:nvSpPr>
            <p:spPr>
              <a:xfrm>
                <a:off x="3782" y="3872"/>
                <a:ext cx="344" cy="207"/>
              </a:xfrm>
              <a:prstGeom prst="ellipse">
                <a:avLst/>
              </a:prstGeom>
              <a:gradFill>
                <a:gsLst>
                  <a:gs pos="0">
                    <a:schemeClr val="accent1"/>
                  </a:gs>
                  <a:gs pos="100000">
                    <a:srgbClr val="9060F0"/>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25" name="Google Shape;25;p32"/>
              <p:cNvSpPr/>
              <p:nvPr/>
            </p:nvSpPr>
            <p:spPr>
              <a:xfrm>
                <a:off x="3822" y="3896"/>
                <a:ext cx="262" cy="159"/>
              </a:xfrm>
              <a:prstGeom prst="ellipse">
                <a:avLst/>
              </a:prstGeom>
              <a:gradFill>
                <a:gsLst>
                  <a:gs pos="0">
                    <a:srgbClr val="9463F7"/>
                  </a:gs>
                  <a:gs pos="100000">
                    <a:schemeClr val="accen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26" name="Google Shape;26;p32"/>
              <p:cNvSpPr/>
              <p:nvPr/>
            </p:nvSpPr>
            <p:spPr>
              <a:xfrm>
                <a:off x="3856" y="3922"/>
                <a:ext cx="192" cy="107"/>
              </a:xfrm>
              <a:prstGeom prst="ellipse">
                <a:avLst/>
              </a:prstGeom>
              <a:gradFill>
                <a:gsLst>
                  <a:gs pos="0">
                    <a:schemeClr val="accent1"/>
                  </a:gs>
                  <a:gs pos="100000">
                    <a:srgbClr val="9060F0"/>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27" name="Google Shape;27;p32"/>
              <p:cNvSpPr/>
              <p:nvPr/>
            </p:nvSpPr>
            <p:spPr>
              <a:xfrm>
                <a:off x="3575" y="3715"/>
                <a:ext cx="383" cy="161"/>
              </a:xfrm>
              <a:custGeom>
                <a:avLst/>
                <a:gdLst/>
                <a:ahLst/>
                <a:cxnLst/>
                <a:rect l="l" t="t" r="r" b="b"/>
                <a:pathLst>
                  <a:path w="382" h="161" extrusionOk="0">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a:gsLst>
                  <a:gs pos="0">
                    <a:srgbClr val="9060F0"/>
                  </a:gs>
                  <a:gs pos="100000">
                    <a:schemeClr val="accen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28" name="Google Shape;28;p32"/>
              <p:cNvSpPr/>
              <p:nvPr/>
            </p:nvSpPr>
            <p:spPr>
              <a:xfrm>
                <a:off x="3695" y="4170"/>
                <a:ext cx="444" cy="66"/>
              </a:xfrm>
              <a:custGeom>
                <a:avLst/>
                <a:gdLst/>
                <a:ahLst/>
                <a:cxnLst/>
                <a:rect l="l" t="t" r="r" b="b"/>
                <a:pathLst>
                  <a:path w="443" h="66" extrusionOk="0">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a:gsLst>
                  <a:gs pos="0">
                    <a:srgbClr val="8256D8"/>
                  </a:gs>
                  <a:gs pos="100000">
                    <a:schemeClr val="accent1"/>
                  </a:gs>
                </a:gsLst>
                <a:lin ang="189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29" name="Google Shape;29;p32"/>
              <p:cNvSpPr/>
              <p:nvPr/>
            </p:nvSpPr>
            <p:spPr>
              <a:xfrm>
                <a:off x="3527" y="3906"/>
                <a:ext cx="89" cy="216"/>
              </a:xfrm>
              <a:custGeom>
                <a:avLst/>
                <a:gdLst/>
                <a:ahLst/>
                <a:cxnLst/>
                <a:rect l="l" t="t" r="r" b="b"/>
                <a:pathLst>
                  <a:path w="89" h="216" extrusionOk="0">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a:gsLst>
                  <a:gs pos="0">
                    <a:schemeClr val="accent1"/>
                  </a:gs>
                  <a:gs pos="100000">
                    <a:srgbClr val="865AE0"/>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30" name="Google Shape;30;p32"/>
              <p:cNvSpPr/>
              <p:nvPr/>
            </p:nvSpPr>
            <p:spPr>
              <a:xfrm>
                <a:off x="3569" y="3745"/>
                <a:ext cx="750" cy="461"/>
              </a:xfrm>
              <a:custGeom>
                <a:avLst/>
                <a:gdLst/>
                <a:ahLst/>
                <a:cxnLst/>
                <a:rect l="l" t="t" r="r" b="b"/>
                <a:pathLst>
                  <a:path w="747" h="461" extrusionOk="0">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a:gsLst>
                  <a:gs pos="0">
                    <a:schemeClr val="accent1"/>
                  </a:gs>
                  <a:gs pos="100000">
                    <a:srgbClr val="8B5DE8"/>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31" name="Google Shape;31;p32"/>
              <p:cNvSpPr/>
              <p:nvPr/>
            </p:nvSpPr>
            <p:spPr>
              <a:xfrm>
                <a:off x="4037" y="3721"/>
                <a:ext cx="96" cy="30"/>
              </a:xfrm>
              <a:custGeom>
                <a:avLst/>
                <a:gdLst/>
                <a:ahLst/>
                <a:cxnLst/>
                <a:rect l="l" t="t" r="r" b="b"/>
                <a:pathLst>
                  <a:path w="96" h="30" extrusionOk="0">
                    <a:moveTo>
                      <a:pt x="0" y="0"/>
                    </a:moveTo>
                    <a:lnTo>
                      <a:pt x="0" y="12"/>
                    </a:lnTo>
                    <a:lnTo>
                      <a:pt x="48" y="18"/>
                    </a:lnTo>
                    <a:lnTo>
                      <a:pt x="96" y="30"/>
                    </a:lnTo>
                    <a:lnTo>
                      <a:pt x="96" y="24"/>
                    </a:lnTo>
                    <a:lnTo>
                      <a:pt x="96" y="18"/>
                    </a:lnTo>
                    <a:lnTo>
                      <a:pt x="48" y="12"/>
                    </a:lnTo>
                    <a:lnTo>
                      <a:pt x="0" y="0"/>
                    </a:lnTo>
                    <a:lnTo>
                      <a:pt x="0" y="0"/>
                    </a:lnTo>
                    <a:close/>
                  </a:path>
                </a:pathLst>
              </a:custGeom>
              <a:gradFill>
                <a:gsLst>
                  <a:gs pos="0">
                    <a:schemeClr val="accent1"/>
                  </a:gs>
                  <a:gs pos="100000">
                    <a:srgbClr val="865AE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32" name="Google Shape;32;p32"/>
              <p:cNvSpPr/>
              <p:nvPr/>
            </p:nvSpPr>
            <p:spPr>
              <a:xfrm>
                <a:off x="4175" y="4050"/>
                <a:ext cx="180" cy="132"/>
              </a:xfrm>
              <a:custGeom>
                <a:avLst/>
                <a:gdLst/>
                <a:ahLst/>
                <a:cxnLst/>
                <a:rect l="l" t="t" r="r" b="b"/>
                <a:pathLst>
                  <a:path w="179" h="132" extrusionOk="0">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a:gsLst>
                  <a:gs pos="0">
                    <a:schemeClr val="accent1"/>
                  </a:gs>
                  <a:gs pos="100000">
                    <a:srgbClr val="865AE0"/>
                  </a:gs>
                </a:gsLst>
                <a:lin ang="189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33" name="Google Shape;33;p32"/>
              <p:cNvSpPr/>
              <p:nvPr/>
            </p:nvSpPr>
            <p:spPr>
              <a:xfrm>
                <a:off x="2585" y="3822"/>
                <a:ext cx="449" cy="186"/>
              </a:xfrm>
              <a:custGeom>
                <a:avLst/>
                <a:gdLst/>
                <a:ahLst/>
                <a:cxnLst/>
                <a:rect l="l" t="t" r="r" b="b"/>
                <a:pathLst>
                  <a:path w="448" h="186" extrusionOk="0">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a:gsLst>
                  <a:gs pos="0">
                    <a:srgbClr val="8B5DE8"/>
                  </a:gs>
                  <a:gs pos="100000">
                    <a:schemeClr val="accen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34" name="Google Shape;34;p32"/>
              <p:cNvSpPr/>
              <p:nvPr/>
            </p:nvSpPr>
            <p:spPr>
              <a:xfrm>
                <a:off x="2142" y="3852"/>
                <a:ext cx="892" cy="462"/>
              </a:xfrm>
              <a:custGeom>
                <a:avLst/>
                <a:gdLst/>
                <a:ahLst/>
                <a:cxnLst/>
                <a:rect l="l" t="t" r="r" b="b"/>
                <a:pathLst>
                  <a:path w="890" h="462" extrusionOk="0">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a:gsLst>
                  <a:gs pos="0">
                    <a:schemeClr val="accent1"/>
                  </a:gs>
                  <a:gs pos="100000">
                    <a:srgbClr val="8256D8"/>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35" name="Google Shape;35;p32"/>
              <p:cNvSpPr/>
              <p:nvPr/>
            </p:nvSpPr>
            <p:spPr>
              <a:xfrm>
                <a:off x="2082" y="3828"/>
                <a:ext cx="407" cy="486"/>
              </a:xfrm>
              <a:custGeom>
                <a:avLst/>
                <a:gdLst/>
                <a:ahLst/>
                <a:cxnLst/>
                <a:rect l="l" t="t" r="r" b="b"/>
                <a:pathLst>
                  <a:path w="406" h="486" extrusionOk="0">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a:gsLst>
                  <a:gs pos="0">
                    <a:schemeClr val="accent1"/>
                  </a:gs>
                  <a:gs pos="100000">
                    <a:srgbClr val="8B5DE8"/>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36" name="Google Shape;36;p32"/>
              <p:cNvSpPr/>
              <p:nvPr/>
            </p:nvSpPr>
            <p:spPr>
              <a:xfrm>
                <a:off x="2987" y="4044"/>
                <a:ext cx="108" cy="252"/>
              </a:xfrm>
              <a:custGeom>
                <a:avLst/>
                <a:gdLst/>
                <a:ahLst/>
                <a:cxnLst/>
                <a:rect l="l" t="t" r="r" b="b"/>
                <a:pathLst>
                  <a:path w="107" h="252" extrusionOk="0">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a:gsLst>
                  <a:gs pos="0">
                    <a:schemeClr val="accent1"/>
                  </a:gs>
                  <a:gs pos="100000">
                    <a:srgbClr val="7D54D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37" name="Google Shape;37;p32"/>
              <p:cNvSpPr/>
              <p:nvPr/>
            </p:nvSpPr>
            <p:spPr>
              <a:xfrm>
                <a:off x="2068" y="3685"/>
                <a:ext cx="835" cy="150"/>
              </a:xfrm>
              <a:custGeom>
                <a:avLst/>
                <a:gdLst/>
                <a:ahLst/>
                <a:cxnLst/>
                <a:rect l="l" t="t" r="r" b="b"/>
                <a:pathLst>
                  <a:path w="835" h="150" extrusionOk="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38" name="Google Shape;38;p32"/>
              <p:cNvSpPr/>
              <p:nvPr/>
            </p:nvSpPr>
            <p:spPr>
              <a:xfrm>
                <a:off x="1867" y="3853"/>
                <a:ext cx="171" cy="461"/>
              </a:xfrm>
              <a:custGeom>
                <a:avLst/>
                <a:gdLst/>
                <a:ahLst/>
                <a:cxnLst/>
                <a:rect l="l" t="t" r="r" b="b"/>
                <a:pathLst>
                  <a:path w="171" h="461" extrusionOk="0">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39" name="Google Shape;39;p32"/>
              <p:cNvSpPr/>
              <p:nvPr/>
            </p:nvSpPr>
            <p:spPr>
              <a:xfrm>
                <a:off x="2951" y="3751"/>
                <a:ext cx="360" cy="563"/>
              </a:xfrm>
              <a:custGeom>
                <a:avLst/>
                <a:gdLst/>
                <a:ahLst/>
                <a:cxnLst/>
                <a:rect l="l" t="t" r="r" b="b"/>
                <a:pathLst>
                  <a:path w="360" h="563" extrusionOk="0">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a:gsLst>
                  <a:gs pos="0">
                    <a:schemeClr val="accent1"/>
                  </a:gs>
                  <a:gs pos="100000">
                    <a:srgbClr val="865AE0"/>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40" name="Google Shape;40;p32"/>
              <p:cNvSpPr/>
              <p:nvPr/>
            </p:nvSpPr>
            <p:spPr>
              <a:xfrm>
                <a:off x="2318" y="3631"/>
                <a:ext cx="1078" cy="425"/>
              </a:xfrm>
              <a:custGeom>
                <a:avLst/>
                <a:gdLst/>
                <a:ahLst/>
                <a:cxnLst/>
                <a:rect l="l" t="t" r="r" b="b"/>
                <a:pathLst>
                  <a:path w="1078" h="425" extrusionOk="0">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a:gsLst>
                  <a:gs pos="0">
                    <a:schemeClr val="accent1"/>
                  </a:gs>
                  <a:gs pos="100000">
                    <a:srgbClr val="865AE0"/>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41" name="Google Shape;41;p32"/>
              <p:cNvSpPr/>
              <p:nvPr/>
            </p:nvSpPr>
            <p:spPr>
              <a:xfrm>
                <a:off x="3304" y="4080"/>
                <a:ext cx="98" cy="234"/>
              </a:xfrm>
              <a:custGeom>
                <a:avLst/>
                <a:gdLst/>
                <a:ahLst/>
                <a:cxnLst/>
                <a:rect l="l" t="t" r="r" b="b"/>
                <a:pathLst>
                  <a:path w="98" h="234" extrusionOk="0">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a:gsLst>
                  <a:gs pos="0">
                    <a:schemeClr val="accent1"/>
                  </a:gs>
                  <a:gs pos="100000">
                    <a:srgbClr val="865AE0"/>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42" name="Google Shape;42;p32"/>
              <p:cNvSpPr/>
              <p:nvPr/>
            </p:nvSpPr>
            <p:spPr>
              <a:xfrm>
                <a:off x="1776" y="3673"/>
                <a:ext cx="481" cy="641"/>
              </a:xfrm>
              <a:custGeom>
                <a:avLst/>
                <a:gdLst/>
                <a:ahLst/>
                <a:cxnLst/>
                <a:rect l="l" t="t" r="r" b="b"/>
                <a:pathLst>
                  <a:path w="481" h="641" extrusionOk="0">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43" name="Google Shape;43;p32"/>
              <p:cNvSpPr/>
              <p:nvPr/>
            </p:nvSpPr>
            <p:spPr>
              <a:xfrm>
                <a:off x="4200" y="3402"/>
                <a:ext cx="1201" cy="731"/>
              </a:xfrm>
              <a:custGeom>
                <a:avLst/>
                <a:gdLst/>
                <a:ahLst/>
                <a:cxnLst/>
                <a:rect l="l" t="t" r="r" b="b"/>
                <a:pathLst>
                  <a:path w="1201" h="731" extrusionOk="0">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a:gsLst>
                  <a:gs pos="0">
                    <a:srgbClr val="9C6BFF"/>
                  </a:gs>
                  <a:gs pos="100000">
                    <a:schemeClr val="accen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44" name="Google Shape;44;p32"/>
              <p:cNvSpPr/>
              <p:nvPr/>
            </p:nvSpPr>
            <p:spPr>
              <a:xfrm>
                <a:off x="4128" y="3366"/>
                <a:ext cx="544" cy="737"/>
              </a:xfrm>
              <a:custGeom>
                <a:avLst/>
                <a:gdLst/>
                <a:ahLst/>
                <a:cxnLst/>
                <a:rect l="l" t="t" r="r" b="b"/>
                <a:pathLst>
                  <a:path w="544" h="737" extrusionOk="0">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a:gsLst>
                  <a:gs pos="0">
                    <a:srgbClr val="9C6BFF"/>
                  </a:gs>
                  <a:gs pos="100000">
                    <a:schemeClr val="accen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45" name="Google Shape;45;p32"/>
              <p:cNvSpPr/>
              <p:nvPr/>
            </p:nvSpPr>
            <p:spPr>
              <a:xfrm>
                <a:off x="4792" y="3360"/>
                <a:ext cx="609" cy="252"/>
              </a:xfrm>
              <a:custGeom>
                <a:avLst/>
                <a:gdLst/>
                <a:ahLst/>
                <a:cxnLst/>
                <a:rect l="l" t="t" r="r" b="b"/>
                <a:pathLst>
                  <a:path w="609" h="252" extrusionOk="0">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a:gsLst>
                  <a:gs pos="0">
                    <a:srgbClr val="9F6FFF"/>
                  </a:gs>
                  <a:gs pos="100000">
                    <a:schemeClr val="accen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46" name="Google Shape;46;p32"/>
              <p:cNvSpPr/>
              <p:nvPr/>
            </p:nvSpPr>
            <p:spPr>
              <a:xfrm>
                <a:off x="5246" y="4007"/>
                <a:ext cx="72" cy="54"/>
              </a:xfrm>
              <a:custGeom>
                <a:avLst/>
                <a:gdLst/>
                <a:ahLst/>
                <a:cxnLst/>
                <a:rect l="l" t="t" r="r" b="b"/>
                <a:pathLst>
                  <a:path w="72" h="54" extrusionOk="0">
                    <a:moveTo>
                      <a:pt x="72" y="0"/>
                    </a:moveTo>
                    <a:lnTo>
                      <a:pt x="36" y="30"/>
                    </a:lnTo>
                    <a:lnTo>
                      <a:pt x="0" y="54"/>
                    </a:lnTo>
                    <a:lnTo>
                      <a:pt x="36" y="54"/>
                    </a:lnTo>
                    <a:lnTo>
                      <a:pt x="54" y="42"/>
                    </a:lnTo>
                    <a:lnTo>
                      <a:pt x="72" y="24"/>
                    </a:lnTo>
                    <a:lnTo>
                      <a:pt x="72" y="24"/>
                    </a:lnTo>
                    <a:lnTo>
                      <a:pt x="72" y="0"/>
                    </a:lnTo>
                    <a:lnTo>
                      <a:pt x="72" y="0"/>
                    </a:lnTo>
                    <a:close/>
                  </a:path>
                </a:pathLst>
              </a:custGeom>
              <a:gradFill>
                <a:gsLst>
                  <a:gs pos="0">
                    <a:schemeClr val="accent1"/>
                  </a:gs>
                  <a:gs pos="100000">
                    <a:srgbClr val="9060F0"/>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47" name="Google Shape;47;p32"/>
              <p:cNvSpPr/>
              <p:nvPr/>
            </p:nvSpPr>
            <p:spPr>
              <a:xfrm>
                <a:off x="4505" y="4073"/>
                <a:ext cx="705" cy="108"/>
              </a:xfrm>
              <a:custGeom>
                <a:avLst/>
                <a:gdLst/>
                <a:ahLst/>
                <a:cxnLst/>
                <a:rect l="l" t="t" r="r" b="b"/>
                <a:pathLst>
                  <a:path w="705" h="108" extrusionOk="0">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a:gsLst>
                  <a:gs pos="0">
                    <a:schemeClr val="accent1"/>
                  </a:gs>
                  <a:gs pos="100000">
                    <a:srgbClr val="9060F0"/>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48" name="Google Shape;48;p32"/>
              <p:cNvSpPr/>
              <p:nvPr/>
            </p:nvSpPr>
            <p:spPr>
              <a:xfrm>
                <a:off x="5336" y="3654"/>
                <a:ext cx="143" cy="341"/>
              </a:xfrm>
              <a:custGeom>
                <a:avLst/>
                <a:gdLst/>
                <a:ahLst/>
                <a:cxnLst/>
                <a:rect l="l" t="t" r="r" b="b"/>
                <a:pathLst>
                  <a:path w="143" h="341" extrusionOk="0">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a:gsLst>
                  <a:gs pos="0">
                    <a:schemeClr val="accent1"/>
                  </a:gs>
                  <a:gs pos="100000">
                    <a:srgbClr val="9060F0"/>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49" name="Google Shape;49;p32"/>
              <p:cNvSpPr/>
              <p:nvPr/>
            </p:nvSpPr>
            <p:spPr>
              <a:xfrm>
                <a:off x="5061" y="3624"/>
                <a:ext cx="83" cy="90"/>
              </a:xfrm>
              <a:custGeom>
                <a:avLst/>
                <a:gdLst/>
                <a:ahLst/>
                <a:cxnLst/>
                <a:rect l="l" t="t" r="r" b="b"/>
                <a:pathLst>
                  <a:path w="83" h="90" extrusionOk="0">
                    <a:moveTo>
                      <a:pt x="59" y="90"/>
                    </a:moveTo>
                    <a:lnTo>
                      <a:pt x="83" y="84"/>
                    </a:lnTo>
                    <a:lnTo>
                      <a:pt x="71" y="60"/>
                    </a:lnTo>
                    <a:lnTo>
                      <a:pt x="53" y="42"/>
                    </a:lnTo>
                    <a:lnTo>
                      <a:pt x="6" y="0"/>
                    </a:lnTo>
                    <a:lnTo>
                      <a:pt x="0" y="18"/>
                    </a:lnTo>
                    <a:lnTo>
                      <a:pt x="35" y="48"/>
                    </a:lnTo>
                    <a:lnTo>
                      <a:pt x="59" y="90"/>
                    </a:lnTo>
                    <a:lnTo>
                      <a:pt x="59" y="90"/>
                    </a:lnTo>
                    <a:close/>
                  </a:path>
                </a:pathLst>
              </a:custGeom>
              <a:gradFill>
                <a:gsLst>
                  <a:gs pos="0">
                    <a:schemeClr val="accent1"/>
                  </a:gs>
                  <a:gs pos="100000">
                    <a:srgbClr val="9060F0"/>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50" name="Google Shape;50;p32"/>
              <p:cNvSpPr/>
              <p:nvPr/>
            </p:nvSpPr>
            <p:spPr>
              <a:xfrm>
                <a:off x="4445" y="3552"/>
                <a:ext cx="717" cy="431"/>
              </a:xfrm>
              <a:custGeom>
                <a:avLst/>
                <a:gdLst/>
                <a:ahLst/>
                <a:cxnLst/>
                <a:rect l="l" t="t" r="r" b="b"/>
                <a:pathLst>
                  <a:path w="717" h="431" extrusionOk="0">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a:gsLst>
                  <a:gs pos="0">
                    <a:schemeClr val="accent1"/>
                  </a:gs>
                  <a:gs pos="100000">
                    <a:srgbClr val="9463F7"/>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51" name="Google Shape;51;p32"/>
              <p:cNvSpPr/>
              <p:nvPr/>
            </p:nvSpPr>
            <p:spPr>
              <a:xfrm>
                <a:off x="4349" y="3510"/>
                <a:ext cx="909" cy="533"/>
              </a:xfrm>
              <a:custGeom>
                <a:avLst/>
                <a:gdLst/>
                <a:ahLst/>
                <a:cxnLst/>
                <a:rect l="l" t="t" r="r" b="b"/>
                <a:pathLst>
                  <a:path w="909" h="533" extrusionOk="0">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a:gsLst>
                  <a:gs pos="0">
                    <a:srgbClr val="9C6BFF"/>
                  </a:gs>
                  <a:gs pos="100000">
                    <a:schemeClr val="accent1"/>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52" name="Google Shape;52;p32"/>
              <p:cNvSpPr/>
              <p:nvPr/>
            </p:nvSpPr>
            <p:spPr>
              <a:xfrm>
                <a:off x="4564" y="3492"/>
                <a:ext cx="365" cy="66"/>
              </a:xfrm>
              <a:custGeom>
                <a:avLst/>
                <a:gdLst/>
                <a:ahLst/>
                <a:cxnLst/>
                <a:rect l="l" t="t" r="r" b="b"/>
                <a:pathLst>
                  <a:path w="365" h="66" extrusionOk="0">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a:gsLst>
                  <a:gs pos="0">
                    <a:srgbClr val="9C6BFF"/>
                  </a:gs>
                  <a:gs pos="100000">
                    <a:schemeClr val="accen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53" name="Google Shape;53;p32"/>
              <p:cNvSpPr/>
              <p:nvPr/>
            </p:nvSpPr>
            <p:spPr>
              <a:xfrm>
                <a:off x="4463" y="3558"/>
                <a:ext cx="66" cy="48"/>
              </a:xfrm>
              <a:custGeom>
                <a:avLst/>
                <a:gdLst/>
                <a:ahLst/>
                <a:cxnLst/>
                <a:rect l="l" t="t" r="r" b="b"/>
                <a:pathLst>
                  <a:path w="66" h="48" extrusionOk="0">
                    <a:moveTo>
                      <a:pt x="66" y="18"/>
                    </a:moveTo>
                    <a:lnTo>
                      <a:pt x="48" y="0"/>
                    </a:lnTo>
                    <a:lnTo>
                      <a:pt x="24" y="12"/>
                    </a:lnTo>
                    <a:lnTo>
                      <a:pt x="0" y="30"/>
                    </a:lnTo>
                    <a:lnTo>
                      <a:pt x="12" y="48"/>
                    </a:lnTo>
                    <a:lnTo>
                      <a:pt x="42" y="30"/>
                    </a:lnTo>
                    <a:lnTo>
                      <a:pt x="66" y="18"/>
                    </a:lnTo>
                    <a:lnTo>
                      <a:pt x="66" y="18"/>
                    </a:lnTo>
                    <a:close/>
                  </a:path>
                </a:pathLst>
              </a:custGeom>
              <a:gradFill>
                <a:gsLst>
                  <a:gs pos="0">
                    <a:srgbClr val="9C6BFF"/>
                  </a:gs>
                  <a:gs pos="100000">
                    <a:schemeClr val="accen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54" name="Google Shape;54;p32"/>
              <p:cNvSpPr/>
              <p:nvPr/>
            </p:nvSpPr>
            <p:spPr>
              <a:xfrm>
                <a:off x="5280" y="3186"/>
                <a:ext cx="383" cy="96"/>
              </a:xfrm>
              <a:custGeom>
                <a:avLst/>
                <a:gdLst/>
                <a:ahLst/>
                <a:cxnLst/>
                <a:rect l="l" t="t" r="r" b="b"/>
                <a:pathLst>
                  <a:path w="382" h="96" extrusionOk="0">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close/>
                  </a:path>
                </a:pathLst>
              </a:custGeom>
              <a:gradFill>
                <a:gsLst>
                  <a:gs pos="0">
                    <a:schemeClr val="accent1"/>
                  </a:gs>
                  <a:gs pos="100000">
                    <a:schemeClr val="dk2"/>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55" name="Google Shape;55;p32"/>
              <p:cNvSpPr/>
              <p:nvPr/>
            </p:nvSpPr>
            <p:spPr>
              <a:xfrm>
                <a:off x="5315" y="3024"/>
                <a:ext cx="258" cy="54"/>
              </a:xfrm>
              <a:custGeom>
                <a:avLst/>
                <a:gdLst/>
                <a:ahLst/>
                <a:cxnLst/>
                <a:rect l="l" t="t" r="r" b="b"/>
                <a:pathLst>
                  <a:path w="258" h="54" extrusionOk="0">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close/>
                  </a:path>
                </a:pathLst>
              </a:custGeom>
              <a:gradFill>
                <a:gsLst>
                  <a:gs pos="0">
                    <a:schemeClr val="accent1"/>
                  </a:gs>
                  <a:gs pos="100000">
                    <a:schemeClr val="dk2"/>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56" name="Google Shape;56;p32"/>
              <p:cNvSpPr/>
              <p:nvPr/>
            </p:nvSpPr>
            <p:spPr>
              <a:xfrm>
                <a:off x="5645" y="3066"/>
                <a:ext cx="60" cy="156"/>
              </a:xfrm>
              <a:custGeom>
                <a:avLst/>
                <a:gdLst/>
                <a:ahLst/>
                <a:cxnLst/>
                <a:rect l="l" t="t" r="r" b="b"/>
                <a:pathLst>
                  <a:path w="60" h="156" extrusionOk="0">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close/>
                  </a:path>
                </a:pathLst>
              </a:custGeom>
              <a:gradFill>
                <a:gsLst>
                  <a:gs pos="0">
                    <a:schemeClr val="accent1"/>
                  </a:gs>
                  <a:gs pos="100000">
                    <a:schemeClr val="dk2"/>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57" name="Google Shape;57;p32"/>
              <p:cNvSpPr/>
              <p:nvPr/>
            </p:nvSpPr>
            <p:spPr>
              <a:xfrm>
                <a:off x="5375" y="3246"/>
                <a:ext cx="192" cy="18"/>
              </a:xfrm>
              <a:custGeom>
                <a:avLst/>
                <a:gdLst/>
                <a:ahLst/>
                <a:cxnLst/>
                <a:rect l="l" t="t" r="r" b="b"/>
                <a:pathLst>
                  <a:path w="192" h="18" extrusionOk="0">
                    <a:moveTo>
                      <a:pt x="114" y="12"/>
                    </a:moveTo>
                    <a:lnTo>
                      <a:pt x="72" y="6"/>
                    </a:lnTo>
                    <a:lnTo>
                      <a:pt x="30" y="0"/>
                    </a:lnTo>
                    <a:lnTo>
                      <a:pt x="0" y="0"/>
                    </a:lnTo>
                    <a:lnTo>
                      <a:pt x="54" y="12"/>
                    </a:lnTo>
                    <a:lnTo>
                      <a:pt x="114" y="18"/>
                    </a:lnTo>
                    <a:lnTo>
                      <a:pt x="156" y="18"/>
                    </a:lnTo>
                    <a:lnTo>
                      <a:pt x="192" y="12"/>
                    </a:lnTo>
                    <a:lnTo>
                      <a:pt x="186" y="0"/>
                    </a:lnTo>
                    <a:lnTo>
                      <a:pt x="150" y="6"/>
                    </a:lnTo>
                    <a:lnTo>
                      <a:pt x="114" y="12"/>
                    </a:lnTo>
                    <a:close/>
                  </a:path>
                </a:pathLst>
              </a:custGeom>
              <a:gradFill>
                <a:gsLst>
                  <a:gs pos="0">
                    <a:schemeClr val="accent1"/>
                  </a:gs>
                  <a:gs pos="100000">
                    <a:schemeClr val="dk2"/>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58" name="Google Shape;58;p32"/>
              <p:cNvSpPr/>
              <p:nvPr/>
            </p:nvSpPr>
            <p:spPr>
              <a:xfrm>
                <a:off x="5304" y="3042"/>
                <a:ext cx="161" cy="186"/>
              </a:xfrm>
              <a:custGeom>
                <a:avLst/>
                <a:gdLst/>
                <a:ahLst/>
                <a:cxnLst/>
                <a:rect l="l" t="t" r="r" b="b"/>
                <a:pathLst>
                  <a:path w="161" h="186" extrusionOk="0">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close/>
                  </a:path>
                </a:pathLst>
              </a:custGeom>
              <a:gradFill>
                <a:gsLst>
                  <a:gs pos="0">
                    <a:schemeClr val="dk2"/>
                  </a:gs>
                  <a:gs pos="100000">
                    <a:schemeClr val="accen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59" name="Google Shape;59;p32"/>
              <p:cNvSpPr/>
              <p:nvPr/>
            </p:nvSpPr>
            <p:spPr>
              <a:xfrm>
                <a:off x="5489" y="3042"/>
                <a:ext cx="186" cy="210"/>
              </a:xfrm>
              <a:custGeom>
                <a:avLst/>
                <a:gdLst/>
                <a:ahLst/>
                <a:cxnLst/>
                <a:rect l="l" t="t" r="r" b="b"/>
                <a:pathLst>
                  <a:path w="185" h="210" extrusionOk="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close/>
                  </a:path>
                </a:pathLst>
              </a:custGeom>
              <a:gradFill>
                <a:gsLst>
                  <a:gs pos="0">
                    <a:schemeClr val="dk2"/>
                  </a:gs>
                  <a:gs pos="100000">
                    <a:schemeClr val="accen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60" name="Google Shape;60;p32"/>
              <p:cNvSpPr/>
              <p:nvPr/>
            </p:nvSpPr>
            <p:spPr>
              <a:xfrm>
                <a:off x="5345" y="3058"/>
                <a:ext cx="299" cy="186"/>
              </a:xfrm>
              <a:custGeom>
                <a:avLst/>
                <a:gdLst/>
                <a:ahLst/>
                <a:cxnLst/>
                <a:rect l="l" t="t" r="r" b="b"/>
                <a:pathLst>
                  <a:path w="299" h="186" extrusionOk="0">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close/>
                  </a:path>
                </a:pathLst>
              </a:custGeom>
              <a:gradFill>
                <a:gsLst>
                  <a:gs pos="0">
                    <a:schemeClr val="accent1"/>
                  </a:gs>
                  <a:gs pos="100000">
                    <a:schemeClr val="dk2"/>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61" name="Google Shape;61;p32"/>
              <p:cNvSpPr/>
              <p:nvPr/>
            </p:nvSpPr>
            <p:spPr>
              <a:xfrm>
                <a:off x="3910" y="3948"/>
                <a:ext cx="84" cy="53"/>
              </a:xfrm>
              <a:prstGeom prst="ellipse">
                <a:avLst/>
              </a:prstGeom>
              <a:gradFill>
                <a:gsLst>
                  <a:gs pos="0">
                    <a:srgbClr val="9060F0"/>
                  </a:gs>
                  <a:gs pos="100000">
                    <a:schemeClr val="accen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grpSp>
            <p:nvGrpSpPr>
              <p:cNvPr id="62" name="Google Shape;62;p32"/>
              <p:cNvGrpSpPr/>
              <p:nvPr/>
            </p:nvGrpSpPr>
            <p:grpSpPr>
              <a:xfrm>
                <a:off x="4546" y="3608"/>
                <a:ext cx="518" cy="319"/>
                <a:chOff x="4546" y="3608"/>
                <a:chExt cx="518" cy="319"/>
              </a:xfrm>
            </p:grpSpPr>
            <p:sp>
              <p:nvSpPr>
                <p:cNvPr id="63" name="Google Shape;63;p32"/>
                <p:cNvSpPr/>
                <p:nvPr/>
              </p:nvSpPr>
              <p:spPr>
                <a:xfrm>
                  <a:off x="4546" y="3608"/>
                  <a:ext cx="518" cy="319"/>
                </a:xfrm>
                <a:prstGeom prst="ellipse">
                  <a:avLst/>
                </a:prstGeom>
                <a:gradFill>
                  <a:gsLst>
                    <a:gs pos="0">
                      <a:srgbClr val="9060F0"/>
                    </a:gs>
                    <a:gs pos="100000">
                      <a:schemeClr val="accent1"/>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64" name="Google Shape;64;p32"/>
                <p:cNvSpPr/>
                <p:nvPr/>
              </p:nvSpPr>
              <p:spPr>
                <a:xfrm>
                  <a:off x="4578" y="3630"/>
                  <a:ext cx="446" cy="271"/>
                </a:xfrm>
                <a:prstGeom prst="ellipse">
                  <a:avLst/>
                </a:prstGeom>
                <a:gradFill>
                  <a:gsLst>
                    <a:gs pos="0">
                      <a:srgbClr val="9C6BFF"/>
                    </a:gs>
                    <a:gs pos="100000">
                      <a:schemeClr val="accen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65" name="Google Shape;65;p32"/>
                <p:cNvSpPr/>
                <p:nvPr/>
              </p:nvSpPr>
              <p:spPr>
                <a:xfrm>
                  <a:off x="4610" y="3650"/>
                  <a:ext cx="386" cy="233"/>
                </a:xfrm>
                <a:prstGeom prst="ellipse">
                  <a:avLst/>
                </a:prstGeom>
                <a:gradFill>
                  <a:gsLst>
                    <a:gs pos="0">
                      <a:schemeClr val="accent1"/>
                    </a:gs>
                    <a:gs pos="100000">
                      <a:srgbClr val="9060F0"/>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66" name="Google Shape;66;p32"/>
                <p:cNvSpPr/>
                <p:nvPr/>
              </p:nvSpPr>
              <p:spPr>
                <a:xfrm>
                  <a:off x="4654" y="3678"/>
                  <a:ext cx="298" cy="177"/>
                </a:xfrm>
                <a:prstGeom prst="ellipse">
                  <a:avLst/>
                </a:prstGeom>
                <a:gradFill>
                  <a:gsLst>
                    <a:gs pos="0">
                      <a:srgbClr val="9060F0"/>
                    </a:gs>
                    <a:gs pos="100000">
                      <a:schemeClr val="accen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67" name="Google Shape;67;p32"/>
                <p:cNvSpPr/>
                <p:nvPr/>
              </p:nvSpPr>
              <p:spPr>
                <a:xfrm>
                  <a:off x="4690" y="3698"/>
                  <a:ext cx="222" cy="139"/>
                </a:xfrm>
                <a:prstGeom prst="ellipse">
                  <a:avLst/>
                </a:prstGeom>
                <a:gradFill>
                  <a:gsLst>
                    <a:gs pos="0">
                      <a:schemeClr val="accent1"/>
                    </a:gs>
                    <a:gs pos="100000">
                      <a:srgbClr val="9060F0"/>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68" name="Google Shape;68;p32"/>
                <p:cNvSpPr/>
                <p:nvPr/>
              </p:nvSpPr>
              <p:spPr>
                <a:xfrm>
                  <a:off x="4738" y="3728"/>
                  <a:ext cx="126" cy="81"/>
                </a:xfrm>
                <a:prstGeom prst="ellipse">
                  <a:avLst/>
                </a:prstGeom>
                <a:gradFill>
                  <a:gsLst>
                    <a:gs pos="0">
                      <a:srgbClr val="9463F7"/>
                    </a:gs>
                    <a:gs pos="100000">
                      <a:schemeClr val="accen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grpSp>
          <p:grpSp>
            <p:nvGrpSpPr>
              <p:cNvPr id="69" name="Google Shape;69;p32"/>
              <p:cNvGrpSpPr/>
              <p:nvPr/>
            </p:nvGrpSpPr>
            <p:grpSpPr>
              <a:xfrm>
                <a:off x="5381" y="3085"/>
                <a:ext cx="227" cy="132"/>
                <a:chOff x="5381" y="3085"/>
                <a:chExt cx="227" cy="132"/>
              </a:xfrm>
            </p:grpSpPr>
            <p:sp>
              <p:nvSpPr>
                <p:cNvPr id="70" name="Google Shape;70;p32"/>
                <p:cNvSpPr/>
                <p:nvPr/>
              </p:nvSpPr>
              <p:spPr>
                <a:xfrm>
                  <a:off x="5381" y="3085"/>
                  <a:ext cx="227" cy="132"/>
                </a:xfrm>
                <a:prstGeom prst="ellipse">
                  <a:avLst/>
                </a:prstGeom>
                <a:gradFill>
                  <a:gsLst>
                    <a:gs pos="0">
                      <a:schemeClr val="dk2"/>
                    </a:gs>
                    <a:gs pos="100000">
                      <a:schemeClr val="accen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71" name="Google Shape;71;p32"/>
                <p:cNvSpPr/>
                <p:nvPr/>
              </p:nvSpPr>
              <p:spPr>
                <a:xfrm>
                  <a:off x="5403" y="3099"/>
                  <a:ext cx="182" cy="102"/>
                </a:xfrm>
                <a:prstGeom prst="ellipse">
                  <a:avLst/>
                </a:prstGeom>
                <a:gradFill>
                  <a:gsLst>
                    <a:gs pos="0">
                      <a:schemeClr val="accent1"/>
                    </a:gs>
                    <a:gs pos="100000">
                      <a:schemeClr val="dk2"/>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72" name="Google Shape;72;p32"/>
                <p:cNvSpPr/>
                <p:nvPr/>
              </p:nvSpPr>
              <p:spPr>
                <a:xfrm>
                  <a:off x="5431" y="3109"/>
                  <a:ext cx="125" cy="82"/>
                </a:xfrm>
                <a:prstGeom prst="ellipse">
                  <a:avLst/>
                </a:prstGeom>
                <a:gradFill>
                  <a:gsLst>
                    <a:gs pos="0">
                      <a:schemeClr val="dk2"/>
                    </a:gs>
                    <a:gs pos="100000">
                      <a:schemeClr val="accen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73" name="Google Shape;73;p32"/>
                <p:cNvSpPr/>
                <p:nvPr/>
              </p:nvSpPr>
              <p:spPr>
                <a:xfrm>
                  <a:off x="5458" y="3125"/>
                  <a:ext cx="73" cy="47"/>
                </a:xfrm>
                <a:prstGeom prst="ellipse">
                  <a:avLst/>
                </a:prstGeom>
                <a:gradFill>
                  <a:gsLst>
                    <a:gs pos="0">
                      <a:schemeClr val="accent1"/>
                    </a:gs>
                    <a:gs pos="100000">
                      <a:schemeClr val="dk2"/>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grpSp>
        </p:grpSp>
      </p:grpSp>
      <p:sp>
        <p:nvSpPr>
          <p:cNvPr id="74" name="Google Shape;74;p32"/>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ctr" anchorCtr="1">
            <a:noAutofit/>
          </a:bodyPr>
          <a:lstStyle>
            <a:lvl1pPr marR="0" lvl="0" algn="ctr" rtl="0">
              <a:spcBef>
                <a:spcPts val="0"/>
              </a:spcBef>
              <a:spcAft>
                <a:spcPts val="0"/>
              </a:spcAft>
              <a:buSzPts val="1400"/>
              <a:buNone/>
              <a:defRPr sz="4400" b="1" i="0" u="none" strike="noStrike" cap="none">
                <a:solidFill>
                  <a:schemeClr val="lt2"/>
                </a:solidFill>
                <a:latin typeface="Arial"/>
                <a:ea typeface="Arial"/>
                <a:cs typeface="Arial"/>
                <a:sym typeface="Arial"/>
              </a:defRPr>
            </a:lvl1pPr>
            <a:lvl2pPr marR="0" lvl="1" algn="ctr" rtl="0">
              <a:spcBef>
                <a:spcPts val="0"/>
              </a:spcBef>
              <a:spcAft>
                <a:spcPts val="0"/>
              </a:spcAft>
              <a:buSzPts val="1400"/>
              <a:buNone/>
              <a:defRPr sz="4400" b="1" i="0" u="none" strike="noStrike" cap="none">
                <a:solidFill>
                  <a:schemeClr val="lt2"/>
                </a:solidFill>
                <a:latin typeface="Arial"/>
                <a:ea typeface="Arial"/>
                <a:cs typeface="Arial"/>
                <a:sym typeface="Arial"/>
              </a:defRPr>
            </a:lvl2pPr>
            <a:lvl3pPr marR="0" lvl="2" algn="ctr" rtl="0">
              <a:spcBef>
                <a:spcPts val="0"/>
              </a:spcBef>
              <a:spcAft>
                <a:spcPts val="0"/>
              </a:spcAft>
              <a:buSzPts val="1400"/>
              <a:buNone/>
              <a:defRPr sz="4400" b="1" i="0" u="none" strike="noStrike" cap="none">
                <a:solidFill>
                  <a:schemeClr val="lt2"/>
                </a:solidFill>
                <a:latin typeface="Arial"/>
                <a:ea typeface="Arial"/>
                <a:cs typeface="Arial"/>
                <a:sym typeface="Arial"/>
              </a:defRPr>
            </a:lvl3pPr>
            <a:lvl4pPr marR="0" lvl="3" algn="ctr" rtl="0">
              <a:spcBef>
                <a:spcPts val="0"/>
              </a:spcBef>
              <a:spcAft>
                <a:spcPts val="0"/>
              </a:spcAft>
              <a:buSzPts val="1400"/>
              <a:buNone/>
              <a:defRPr sz="4400" b="1" i="0" u="none" strike="noStrike" cap="none">
                <a:solidFill>
                  <a:schemeClr val="lt2"/>
                </a:solidFill>
                <a:latin typeface="Arial"/>
                <a:ea typeface="Arial"/>
                <a:cs typeface="Arial"/>
                <a:sym typeface="Arial"/>
              </a:defRPr>
            </a:lvl4pPr>
            <a:lvl5pPr marR="0" lvl="4" algn="ctr" rtl="0">
              <a:spcBef>
                <a:spcPts val="0"/>
              </a:spcBef>
              <a:spcAft>
                <a:spcPts val="0"/>
              </a:spcAft>
              <a:buSzPts val="1400"/>
              <a:buNone/>
              <a:defRPr sz="4400" b="1" i="0" u="none" strike="noStrike" cap="none">
                <a:solidFill>
                  <a:schemeClr val="lt2"/>
                </a:solidFill>
                <a:latin typeface="Arial"/>
                <a:ea typeface="Arial"/>
                <a:cs typeface="Arial"/>
                <a:sym typeface="Arial"/>
              </a:defRPr>
            </a:lvl5pPr>
            <a:lvl6pPr marR="0" lvl="5" algn="ctr" rtl="0">
              <a:spcBef>
                <a:spcPts val="0"/>
              </a:spcBef>
              <a:spcAft>
                <a:spcPts val="0"/>
              </a:spcAft>
              <a:buSzPts val="1400"/>
              <a:buNone/>
              <a:defRPr sz="4400" b="1" i="0" u="none" strike="noStrike" cap="none">
                <a:solidFill>
                  <a:schemeClr val="lt2"/>
                </a:solidFill>
                <a:latin typeface="Arial"/>
                <a:ea typeface="Arial"/>
                <a:cs typeface="Arial"/>
                <a:sym typeface="Arial"/>
              </a:defRPr>
            </a:lvl6pPr>
            <a:lvl7pPr marR="0" lvl="6" algn="ctr" rtl="0">
              <a:spcBef>
                <a:spcPts val="0"/>
              </a:spcBef>
              <a:spcAft>
                <a:spcPts val="0"/>
              </a:spcAft>
              <a:buSzPts val="1400"/>
              <a:buNone/>
              <a:defRPr sz="4400" b="1" i="0" u="none" strike="noStrike" cap="none">
                <a:solidFill>
                  <a:schemeClr val="lt2"/>
                </a:solidFill>
                <a:latin typeface="Arial"/>
                <a:ea typeface="Arial"/>
                <a:cs typeface="Arial"/>
                <a:sym typeface="Arial"/>
              </a:defRPr>
            </a:lvl7pPr>
            <a:lvl8pPr marR="0" lvl="7" algn="ctr" rtl="0">
              <a:spcBef>
                <a:spcPts val="0"/>
              </a:spcBef>
              <a:spcAft>
                <a:spcPts val="0"/>
              </a:spcAft>
              <a:buSzPts val="1400"/>
              <a:buNone/>
              <a:defRPr sz="4400" b="1" i="0" u="none" strike="noStrike" cap="none">
                <a:solidFill>
                  <a:schemeClr val="lt2"/>
                </a:solidFill>
                <a:latin typeface="Arial"/>
                <a:ea typeface="Arial"/>
                <a:cs typeface="Arial"/>
                <a:sym typeface="Arial"/>
              </a:defRPr>
            </a:lvl8pPr>
            <a:lvl9pPr marR="0" lvl="8" algn="ctr" rtl="0">
              <a:spcBef>
                <a:spcPts val="0"/>
              </a:spcBef>
              <a:spcAft>
                <a:spcPts val="0"/>
              </a:spcAft>
              <a:buSzPts val="1400"/>
              <a:buNone/>
              <a:defRPr sz="4400" b="1" i="0" u="none" strike="noStrike" cap="none">
                <a:solidFill>
                  <a:schemeClr val="lt2"/>
                </a:solidFill>
                <a:latin typeface="Arial"/>
                <a:ea typeface="Arial"/>
                <a:cs typeface="Arial"/>
                <a:sym typeface="Arial"/>
              </a:defRPr>
            </a:lvl9pPr>
          </a:lstStyle>
          <a:p>
            <a:endParaRPr/>
          </a:p>
        </p:txBody>
      </p:sp>
      <p:sp>
        <p:nvSpPr>
          <p:cNvPr id="75" name="Google Shape;75;p32"/>
          <p:cNvSpPr txBox="1">
            <a:spLocks noGrp="1"/>
          </p:cNvSpPr>
          <p:nvPr>
            <p:ph type="dt" idx="10"/>
          </p:nvPr>
        </p:nvSpPr>
        <p:spPr>
          <a:xfrm>
            <a:off x="457200" y="6248400"/>
            <a:ext cx="21336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a:solidFill>
                  <a:schemeClr val="lt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76" name="Google Shape;76;p3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a:solidFill>
                  <a:schemeClr val="lt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77" name="Google Shape;77;p32"/>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
        <p:nvSpPr>
          <p:cNvPr id="78" name="Google Shape;78;p32"/>
          <p:cNvSpPr txBox="1">
            <a:spLocks noGrp="1"/>
          </p:cNvSpPr>
          <p:nvPr>
            <p:ph type="body" idx="1"/>
          </p:nvPr>
        </p:nvSpPr>
        <p:spPr>
          <a:xfrm>
            <a:off x="457200" y="1676400"/>
            <a:ext cx="8229600" cy="4454525"/>
          </a:xfrm>
          <a:prstGeom prst="rect">
            <a:avLst/>
          </a:prstGeom>
          <a:noFill/>
          <a:ln>
            <a:noFill/>
          </a:ln>
        </p:spPr>
        <p:txBody>
          <a:bodyPr spcFirstLastPara="1" wrap="square" lIns="91425" tIns="45700" rIns="91425" bIns="45700" anchor="t" anchorCtr="0">
            <a:noAutofit/>
          </a:bodyPr>
          <a:lstStyle>
            <a:lvl1pPr marL="457200" marR="0" lvl="0" indent="-391160" algn="l" rtl="0">
              <a:spcBef>
                <a:spcPts val="640"/>
              </a:spcBef>
              <a:spcAft>
                <a:spcPts val="0"/>
              </a:spcAft>
              <a:buClr>
                <a:schemeClr val="hlink"/>
              </a:buClr>
              <a:buSzPts val="2560"/>
              <a:buFont typeface="Noto Sans Symbols"/>
              <a:buChar char="⮚"/>
              <a:defRPr sz="3200" b="0" i="0" u="none" strike="noStrike" cap="none">
                <a:solidFill>
                  <a:schemeClr val="lt1"/>
                </a:solidFill>
                <a:latin typeface="Arial"/>
                <a:ea typeface="Arial"/>
                <a:cs typeface="Arial"/>
                <a:sym typeface="Arial"/>
              </a:defRPr>
            </a:lvl1pPr>
            <a:lvl2pPr marL="914400" marR="0" lvl="1" indent="-317500" algn="l" rtl="0">
              <a:spcBef>
                <a:spcPts val="560"/>
              </a:spcBef>
              <a:spcAft>
                <a:spcPts val="0"/>
              </a:spcAft>
              <a:buClr>
                <a:schemeClr val="lt2"/>
              </a:buClr>
              <a:buSzPts val="1400"/>
              <a:buFont typeface="Noto Sans Symbols"/>
              <a:buChar char="●"/>
              <a:defRPr sz="2800" b="0" i="0" u="none" strike="noStrike" cap="none">
                <a:solidFill>
                  <a:schemeClr val="lt1"/>
                </a:solidFill>
                <a:latin typeface="Arial"/>
                <a:ea typeface="Arial"/>
                <a:cs typeface="Arial"/>
                <a:sym typeface="Arial"/>
              </a:defRPr>
            </a:lvl2pPr>
            <a:lvl3pPr marL="1371600" marR="0" lvl="2" indent="-381000" algn="l" rtl="0">
              <a:spcBef>
                <a:spcPts val="480"/>
              </a:spcBef>
              <a:spcAft>
                <a:spcPts val="0"/>
              </a:spcAft>
              <a:buClr>
                <a:schemeClr val="accent2"/>
              </a:buClr>
              <a:buSzPts val="2400"/>
              <a:buFont typeface="Arial"/>
              <a:buChar char="•"/>
              <a:defRPr sz="2400" b="0" i="0" u="none" strike="noStrike" cap="none">
                <a:solidFill>
                  <a:schemeClr val="lt1"/>
                </a:solidFill>
                <a:latin typeface="Arial"/>
                <a:ea typeface="Arial"/>
                <a:cs typeface="Arial"/>
                <a:sym typeface="Arial"/>
              </a:defRPr>
            </a:lvl3pPr>
            <a:lvl4pPr marL="1828800" marR="0" lvl="3" indent="-292100" algn="l" rtl="0">
              <a:spcBef>
                <a:spcPts val="400"/>
              </a:spcBef>
              <a:spcAft>
                <a:spcPts val="0"/>
              </a:spcAft>
              <a:buClr>
                <a:schemeClr val="folHlink"/>
              </a:buClr>
              <a:buSzPts val="1000"/>
              <a:buFont typeface="Noto Sans Symbols"/>
              <a:buChar char="●"/>
              <a:defRPr sz="2000" b="0" i="0" u="none" strike="noStrike" cap="none">
                <a:solidFill>
                  <a:schemeClr val="lt1"/>
                </a:solidFill>
                <a:latin typeface="Arial"/>
                <a:ea typeface="Arial"/>
                <a:cs typeface="Arial"/>
                <a:sym typeface="Arial"/>
              </a:defRPr>
            </a:lvl4pPr>
            <a:lvl5pPr marL="2286000" marR="0" lvl="4" indent="-355600" algn="l" rtl="0">
              <a:spcBef>
                <a:spcPts val="400"/>
              </a:spcBef>
              <a:spcAft>
                <a:spcPts val="0"/>
              </a:spcAft>
              <a:buClr>
                <a:schemeClr val="hlink"/>
              </a:buClr>
              <a:buSzPts val="2000"/>
              <a:buFont typeface="Arial"/>
              <a:buChar char="•"/>
              <a:defRPr sz="2000" b="0" i="0" u="none" strike="noStrike" cap="none">
                <a:solidFill>
                  <a:schemeClr val="lt1"/>
                </a:solidFill>
                <a:latin typeface="Arial"/>
                <a:ea typeface="Arial"/>
                <a:cs typeface="Arial"/>
                <a:sym typeface="Arial"/>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42"/>
        <p:cNvGrpSpPr/>
        <p:nvPr/>
      </p:nvGrpSpPr>
      <p:grpSpPr>
        <a:xfrm>
          <a:off x="0" y="0"/>
          <a:ext cx="0" cy="0"/>
          <a:chOff x="0" y="0"/>
          <a:chExt cx="0" cy="0"/>
        </a:xfrm>
      </p:grpSpPr>
      <p:grpSp>
        <p:nvGrpSpPr>
          <p:cNvPr id="143" name="Google Shape;143;p43"/>
          <p:cNvGrpSpPr/>
          <p:nvPr/>
        </p:nvGrpSpPr>
        <p:grpSpPr>
          <a:xfrm>
            <a:off x="3175" y="4267200"/>
            <a:ext cx="9140825" cy="2590800"/>
            <a:chOff x="2" y="2688"/>
            <a:chExt cx="5758" cy="1632"/>
          </a:xfrm>
        </p:grpSpPr>
        <p:sp>
          <p:nvSpPr>
            <p:cNvPr id="144" name="Google Shape;144;p43"/>
            <p:cNvSpPr/>
            <p:nvPr/>
          </p:nvSpPr>
          <p:spPr>
            <a:xfrm>
              <a:off x="2" y="2688"/>
              <a:ext cx="5758" cy="1632"/>
            </a:xfrm>
            <a:custGeom>
              <a:avLst/>
              <a:gdLst/>
              <a:ahLst/>
              <a:cxnLst/>
              <a:rect l="l" t="t" r="r" b="b"/>
              <a:pathLst>
                <a:path w="5740" h="4316" extrusionOk="0">
                  <a:moveTo>
                    <a:pt x="5740" y="4316"/>
                  </a:moveTo>
                  <a:lnTo>
                    <a:pt x="0" y="4316"/>
                  </a:lnTo>
                  <a:lnTo>
                    <a:pt x="0" y="0"/>
                  </a:lnTo>
                  <a:lnTo>
                    <a:pt x="5740" y="0"/>
                  </a:lnTo>
                  <a:lnTo>
                    <a:pt x="5740" y="4316"/>
                  </a:lnTo>
                  <a:close/>
                </a:path>
              </a:pathLst>
            </a:custGeom>
            <a:gradFill>
              <a:gsLst>
                <a:gs pos="0">
                  <a:schemeClr val="dk2"/>
                </a:gs>
                <a:gs pos="100000">
                  <a:schemeClr val="accen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grpSp>
          <p:nvGrpSpPr>
            <p:cNvPr id="145" name="Google Shape;145;p43"/>
            <p:cNvGrpSpPr/>
            <p:nvPr/>
          </p:nvGrpSpPr>
          <p:grpSpPr>
            <a:xfrm>
              <a:off x="1776" y="3024"/>
              <a:ext cx="3929" cy="1290"/>
              <a:chOff x="1776" y="3024"/>
              <a:chExt cx="3929" cy="1290"/>
            </a:xfrm>
          </p:grpSpPr>
          <p:grpSp>
            <p:nvGrpSpPr>
              <p:cNvPr id="146" name="Google Shape;146;p43"/>
              <p:cNvGrpSpPr/>
              <p:nvPr/>
            </p:nvGrpSpPr>
            <p:grpSpPr>
              <a:xfrm>
                <a:off x="2268" y="3934"/>
                <a:ext cx="638" cy="377"/>
                <a:chOff x="2268" y="3934"/>
                <a:chExt cx="638" cy="377"/>
              </a:xfrm>
            </p:grpSpPr>
            <p:sp>
              <p:nvSpPr>
                <p:cNvPr id="147" name="Google Shape;147;p43"/>
                <p:cNvSpPr/>
                <p:nvPr/>
              </p:nvSpPr>
              <p:spPr>
                <a:xfrm>
                  <a:off x="2268" y="3934"/>
                  <a:ext cx="638" cy="377"/>
                </a:xfrm>
                <a:prstGeom prst="ellipse">
                  <a:avLst/>
                </a:prstGeom>
                <a:gradFill>
                  <a:gsLst>
                    <a:gs pos="0">
                      <a:srgbClr val="865AE0"/>
                    </a:gs>
                    <a:gs pos="100000">
                      <a:schemeClr val="accen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48" name="Google Shape;148;p43"/>
                <p:cNvSpPr/>
                <p:nvPr/>
              </p:nvSpPr>
              <p:spPr>
                <a:xfrm>
                  <a:off x="2314" y="3958"/>
                  <a:ext cx="543" cy="332"/>
                </a:xfrm>
                <a:prstGeom prst="ellipse">
                  <a:avLst/>
                </a:prstGeom>
                <a:gradFill>
                  <a:gsLst>
                    <a:gs pos="0">
                      <a:schemeClr val="accent1"/>
                    </a:gs>
                    <a:gs pos="100000">
                      <a:srgbClr val="865AE0"/>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49" name="Google Shape;149;p43"/>
                <p:cNvSpPr/>
                <p:nvPr/>
              </p:nvSpPr>
              <p:spPr>
                <a:xfrm>
                  <a:off x="2341" y="3979"/>
                  <a:ext cx="501" cy="299"/>
                </a:xfrm>
                <a:prstGeom prst="ellipse">
                  <a:avLst/>
                </a:prstGeom>
                <a:gradFill>
                  <a:gsLst>
                    <a:gs pos="0">
                      <a:srgbClr val="8B5DE8"/>
                    </a:gs>
                    <a:gs pos="100000">
                      <a:schemeClr val="accen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50" name="Google Shape;150;p43"/>
                <p:cNvSpPr/>
                <p:nvPr/>
              </p:nvSpPr>
              <p:spPr>
                <a:xfrm>
                  <a:off x="2368" y="3997"/>
                  <a:ext cx="444" cy="258"/>
                </a:xfrm>
                <a:prstGeom prst="ellipse">
                  <a:avLst/>
                </a:prstGeom>
                <a:gradFill>
                  <a:gsLst>
                    <a:gs pos="0">
                      <a:srgbClr val="865AE0"/>
                    </a:gs>
                    <a:gs pos="100000">
                      <a:schemeClr val="accen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51" name="Google Shape;151;p43"/>
                <p:cNvSpPr/>
                <p:nvPr/>
              </p:nvSpPr>
              <p:spPr>
                <a:xfrm>
                  <a:off x="2385" y="4005"/>
                  <a:ext cx="413" cy="240"/>
                </a:xfrm>
                <a:prstGeom prst="ellipse">
                  <a:avLst/>
                </a:prstGeom>
                <a:gradFill>
                  <a:gsLst>
                    <a:gs pos="0">
                      <a:srgbClr val="9060F0"/>
                    </a:gs>
                    <a:gs pos="100000">
                      <a:schemeClr val="accen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52" name="Google Shape;152;p43"/>
                <p:cNvSpPr/>
                <p:nvPr/>
              </p:nvSpPr>
              <p:spPr>
                <a:xfrm>
                  <a:off x="2437" y="4026"/>
                  <a:ext cx="306" cy="192"/>
                </a:xfrm>
                <a:prstGeom prst="ellipse">
                  <a:avLst/>
                </a:prstGeom>
                <a:gradFill>
                  <a:gsLst>
                    <a:gs pos="0">
                      <a:srgbClr val="865AE0"/>
                    </a:gs>
                    <a:gs pos="100000">
                      <a:schemeClr val="accen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53" name="Google Shape;153;p43"/>
                <p:cNvSpPr/>
                <p:nvPr/>
              </p:nvSpPr>
              <p:spPr>
                <a:xfrm>
                  <a:off x="2476" y="4056"/>
                  <a:ext cx="227" cy="135"/>
                </a:xfrm>
                <a:prstGeom prst="ellipse">
                  <a:avLst/>
                </a:prstGeom>
                <a:gradFill>
                  <a:gsLst>
                    <a:gs pos="0">
                      <a:schemeClr val="accent1"/>
                    </a:gs>
                    <a:gs pos="100000">
                      <a:srgbClr val="8B5DE8"/>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54" name="Google Shape;154;p43"/>
                <p:cNvSpPr/>
                <p:nvPr/>
              </p:nvSpPr>
              <p:spPr>
                <a:xfrm>
                  <a:off x="2542" y="4097"/>
                  <a:ext cx="90" cy="60"/>
                </a:xfrm>
                <a:prstGeom prst="ellipse">
                  <a:avLst/>
                </a:prstGeom>
                <a:gradFill>
                  <a:gsLst>
                    <a:gs pos="0">
                      <a:schemeClr val="accent1"/>
                    </a:gs>
                    <a:gs pos="100000">
                      <a:srgbClr val="8B5DE8"/>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grpSp>
          <p:sp>
            <p:nvSpPr>
              <p:cNvPr id="155" name="Google Shape;155;p43"/>
              <p:cNvSpPr/>
              <p:nvPr/>
            </p:nvSpPr>
            <p:spPr>
              <a:xfrm>
                <a:off x="3686" y="3810"/>
                <a:ext cx="532" cy="327"/>
              </a:xfrm>
              <a:prstGeom prst="ellipse">
                <a:avLst/>
              </a:prstGeom>
              <a:gradFill>
                <a:gsLst>
                  <a:gs pos="0">
                    <a:schemeClr val="accent1"/>
                  </a:gs>
                  <a:gs pos="100000">
                    <a:srgbClr val="8B5DE8"/>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56" name="Google Shape;156;p43"/>
              <p:cNvSpPr/>
              <p:nvPr/>
            </p:nvSpPr>
            <p:spPr>
              <a:xfrm>
                <a:off x="3726" y="3840"/>
                <a:ext cx="452" cy="275"/>
              </a:xfrm>
              <a:prstGeom prst="ellipse">
                <a:avLst/>
              </a:prstGeom>
              <a:gradFill>
                <a:gsLst>
                  <a:gs pos="0">
                    <a:srgbClr val="8B5DE8"/>
                  </a:gs>
                  <a:gs pos="100000">
                    <a:schemeClr val="accen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57" name="Google Shape;157;p43"/>
              <p:cNvSpPr/>
              <p:nvPr/>
            </p:nvSpPr>
            <p:spPr>
              <a:xfrm>
                <a:off x="3782" y="3872"/>
                <a:ext cx="344" cy="207"/>
              </a:xfrm>
              <a:prstGeom prst="ellipse">
                <a:avLst/>
              </a:prstGeom>
              <a:gradFill>
                <a:gsLst>
                  <a:gs pos="0">
                    <a:schemeClr val="accent1"/>
                  </a:gs>
                  <a:gs pos="100000">
                    <a:srgbClr val="9060F0"/>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58" name="Google Shape;158;p43"/>
              <p:cNvSpPr/>
              <p:nvPr/>
            </p:nvSpPr>
            <p:spPr>
              <a:xfrm>
                <a:off x="3822" y="3896"/>
                <a:ext cx="262" cy="159"/>
              </a:xfrm>
              <a:prstGeom prst="ellipse">
                <a:avLst/>
              </a:prstGeom>
              <a:gradFill>
                <a:gsLst>
                  <a:gs pos="0">
                    <a:srgbClr val="9463F7"/>
                  </a:gs>
                  <a:gs pos="100000">
                    <a:schemeClr val="accen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59" name="Google Shape;159;p43"/>
              <p:cNvSpPr/>
              <p:nvPr/>
            </p:nvSpPr>
            <p:spPr>
              <a:xfrm>
                <a:off x="3856" y="3922"/>
                <a:ext cx="192" cy="107"/>
              </a:xfrm>
              <a:prstGeom prst="ellipse">
                <a:avLst/>
              </a:prstGeom>
              <a:gradFill>
                <a:gsLst>
                  <a:gs pos="0">
                    <a:schemeClr val="accent1"/>
                  </a:gs>
                  <a:gs pos="100000">
                    <a:srgbClr val="9060F0"/>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60" name="Google Shape;160;p43"/>
              <p:cNvSpPr/>
              <p:nvPr/>
            </p:nvSpPr>
            <p:spPr>
              <a:xfrm>
                <a:off x="3575" y="3715"/>
                <a:ext cx="383" cy="161"/>
              </a:xfrm>
              <a:custGeom>
                <a:avLst/>
                <a:gdLst/>
                <a:ahLst/>
                <a:cxnLst/>
                <a:rect l="l" t="t" r="r" b="b"/>
                <a:pathLst>
                  <a:path w="382" h="161" extrusionOk="0">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a:gsLst>
                  <a:gs pos="0">
                    <a:srgbClr val="9060F0"/>
                  </a:gs>
                  <a:gs pos="100000">
                    <a:schemeClr val="accen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61" name="Google Shape;161;p43"/>
              <p:cNvSpPr/>
              <p:nvPr/>
            </p:nvSpPr>
            <p:spPr>
              <a:xfrm>
                <a:off x="3695" y="4170"/>
                <a:ext cx="444" cy="66"/>
              </a:xfrm>
              <a:custGeom>
                <a:avLst/>
                <a:gdLst/>
                <a:ahLst/>
                <a:cxnLst/>
                <a:rect l="l" t="t" r="r" b="b"/>
                <a:pathLst>
                  <a:path w="443" h="66" extrusionOk="0">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a:gsLst>
                  <a:gs pos="0">
                    <a:srgbClr val="8256D8"/>
                  </a:gs>
                  <a:gs pos="100000">
                    <a:schemeClr val="accent1"/>
                  </a:gs>
                </a:gsLst>
                <a:lin ang="189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62" name="Google Shape;162;p43"/>
              <p:cNvSpPr/>
              <p:nvPr/>
            </p:nvSpPr>
            <p:spPr>
              <a:xfrm>
                <a:off x="3527" y="3906"/>
                <a:ext cx="89" cy="216"/>
              </a:xfrm>
              <a:custGeom>
                <a:avLst/>
                <a:gdLst/>
                <a:ahLst/>
                <a:cxnLst/>
                <a:rect l="l" t="t" r="r" b="b"/>
                <a:pathLst>
                  <a:path w="89" h="216" extrusionOk="0">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a:gsLst>
                  <a:gs pos="0">
                    <a:schemeClr val="accent1"/>
                  </a:gs>
                  <a:gs pos="100000">
                    <a:srgbClr val="865AE0"/>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63" name="Google Shape;163;p43"/>
              <p:cNvSpPr/>
              <p:nvPr/>
            </p:nvSpPr>
            <p:spPr>
              <a:xfrm>
                <a:off x="3569" y="3745"/>
                <a:ext cx="750" cy="461"/>
              </a:xfrm>
              <a:custGeom>
                <a:avLst/>
                <a:gdLst/>
                <a:ahLst/>
                <a:cxnLst/>
                <a:rect l="l" t="t" r="r" b="b"/>
                <a:pathLst>
                  <a:path w="747" h="461" extrusionOk="0">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a:gsLst>
                  <a:gs pos="0">
                    <a:schemeClr val="accent1"/>
                  </a:gs>
                  <a:gs pos="100000">
                    <a:srgbClr val="8B5DE8"/>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64" name="Google Shape;164;p43"/>
              <p:cNvSpPr/>
              <p:nvPr/>
            </p:nvSpPr>
            <p:spPr>
              <a:xfrm>
                <a:off x="4037" y="3721"/>
                <a:ext cx="96" cy="30"/>
              </a:xfrm>
              <a:custGeom>
                <a:avLst/>
                <a:gdLst/>
                <a:ahLst/>
                <a:cxnLst/>
                <a:rect l="l" t="t" r="r" b="b"/>
                <a:pathLst>
                  <a:path w="96" h="30" extrusionOk="0">
                    <a:moveTo>
                      <a:pt x="0" y="0"/>
                    </a:moveTo>
                    <a:lnTo>
                      <a:pt x="0" y="12"/>
                    </a:lnTo>
                    <a:lnTo>
                      <a:pt x="48" y="18"/>
                    </a:lnTo>
                    <a:lnTo>
                      <a:pt x="96" y="30"/>
                    </a:lnTo>
                    <a:lnTo>
                      <a:pt x="96" y="24"/>
                    </a:lnTo>
                    <a:lnTo>
                      <a:pt x="96" y="18"/>
                    </a:lnTo>
                    <a:lnTo>
                      <a:pt x="48" y="12"/>
                    </a:lnTo>
                    <a:lnTo>
                      <a:pt x="0" y="0"/>
                    </a:lnTo>
                    <a:lnTo>
                      <a:pt x="0" y="0"/>
                    </a:lnTo>
                    <a:close/>
                  </a:path>
                </a:pathLst>
              </a:custGeom>
              <a:gradFill>
                <a:gsLst>
                  <a:gs pos="0">
                    <a:schemeClr val="accent1"/>
                  </a:gs>
                  <a:gs pos="100000">
                    <a:srgbClr val="865AE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65" name="Google Shape;165;p43"/>
              <p:cNvSpPr/>
              <p:nvPr/>
            </p:nvSpPr>
            <p:spPr>
              <a:xfrm>
                <a:off x="4175" y="4050"/>
                <a:ext cx="180" cy="132"/>
              </a:xfrm>
              <a:custGeom>
                <a:avLst/>
                <a:gdLst/>
                <a:ahLst/>
                <a:cxnLst/>
                <a:rect l="l" t="t" r="r" b="b"/>
                <a:pathLst>
                  <a:path w="179" h="132" extrusionOk="0">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a:gsLst>
                  <a:gs pos="0">
                    <a:schemeClr val="accent1"/>
                  </a:gs>
                  <a:gs pos="100000">
                    <a:srgbClr val="865AE0"/>
                  </a:gs>
                </a:gsLst>
                <a:lin ang="189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66" name="Google Shape;166;p43"/>
              <p:cNvSpPr/>
              <p:nvPr/>
            </p:nvSpPr>
            <p:spPr>
              <a:xfrm>
                <a:off x="2585" y="3822"/>
                <a:ext cx="449" cy="186"/>
              </a:xfrm>
              <a:custGeom>
                <a:avLst/>
                <a:gdLst/>
                <a:ahLst/>
                <a:cxnLst/>
                <a:rect l="l" t="t" r="r" b="b"/>
                <a:pathLst>
                  <a:path w="448" h="186" extrusionOk="0">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a:gsLst>
                  <a:gs pos="0">
                    <a:srgbClr val="8B5DE8"/>
                  </a:gs>
                  <a:gs pos="100000">
                    <a:schemeClr val="accen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67" name="Google Shape;167;p43"/>
              <p:cNvSpPr/>
              <p:nvPr/>
            </p:nvSpPr>
            <p:spPr>
              <a:xfrm>
                <a:off x="2142" y="3852"/>
                <a:ext cx="892" cy="462"/>
              </a:xfrm>
              <a:custGeom>
                <a:avLst/>
                <a:gdLst/>
                <a:ahLst/>
                <a:cxnLst/>
                <a:rect l="l" t="t" r="r" b="b"/>
                <a:pathLst>
                  <a:path w="890" h="462" extrusionOk="0">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a:gsLst>
                  <a:gs pos="0">
                    <a:schemeClr val="accent1"/>
                  </a:gs>
                  <a:gs pos="100000">
                    <a:srgbClr val="8256D8"/>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68" name="Google Shape;168;p43"/>
              <p:cNvSpPr/>
              <p:nvPr/>
            </p:nvSpPr>
            <p:spPr>
              <a:xfrm>
                <a:off x="2082" y="3828"/>
                <a:ext cx="407" cy="486"/>
              </a:xfrm>
              <a:custGeom>
                <a:avLst/>
                <a:gdLst/>
                <a:ahLst/>
                <a:cxnLst/>
                <a:rect l="l" t="t" r="r" b="b"/>
                <a:pathLst>
                  <a:path w="406" h="486" extrusionOk="0">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a:gsLst>
                  <a:gs pos="0">
                    <a:schemeClr val="accent1"/>
                  </a:gs>
                  <a:gs pos="100000">
                    <a:srgbClr val="8B5DE8"/>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69" name="Google Shape;169;p43"/>
              <p:cNvSpPr/>
              <p:nvPr/>
            </p:nvSpPr>
            <p:spPr>
              <a:xfrm>
                <a:off x="2987" y="4044"/>
                <a:ext cx="108" cy="252"/>
              </a:xfrm>
              <a:custGeom>
                <a:avLst/>
                <a:gdLst/>
                <a:ahLst/>
                <a:cxnLst/>
                <a:rect l="l" t="t" r="r" b="b"/>
                <a:pathLst>
                  <a:path w="107" h="252" extrusionOk="0">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a:gsLst>
                  <a:gs pos="0">
                    <a:schemeClr val="accent1"/>
                  </a:gs>
                  <a:gs pos="100000">
                    <a:srgbClr val="7D54D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70" name="Google Shape;170;p43"/>
              <p:cNvSpPr/>
              <p:nvPr/>
            </p:nvSpPr>
            <p:spPr>
              <a:xfrm>
                <a:off x="2068" y="3685"/>
                <a:ext cx="835" cy="150"/>
              </a:xfrm>
              <a:custGeom>
                <a:avLst/>
                <a:gdLst/>
                <a:ahLst/>
                <a:cxnLst/>
                <a:rect l="l" t="t" r="r" b="b"/>
                <a:pathLst>
                  <a:path w="835" h="150" extrusionOk="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71" name="Google Shape;171;p43"/>
              <p:cNvSpPr/>
              <p:nvPr/>
            </p:nvSpPr>
            <p:spPr>
              <a:xfrm>
                <a:off x="1867" y="3853"/>
                <a:ext cx="171" cy="461"/>
              </a:xfrm>
              <a:custGeom>
                <a:avLst/>
                <a:gdLst/>
                <a:ahLst/>
                <a:cxnLst/>
                <a:rect l="l" t="t" r="r" b="b"/>
                <a:pathLst>
                  <a:path w="171" h="461" extrusionOk="0">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72" name="Google Shape;172;p43"/>
              <p:cNvSpPr/>
              <p:nvPr/>
            </p:nvSpPr>
            <p:spPr>
              <a:xfrm>
                <a:off x="2951" y="3751"/>
                <a:ext cx="360" cy="563"/>
              </a:xfrm>
              <a:custGeom>
                <a:avLst/>
                <a:gdLst/>
                <a:ahLst/>
                <a:cxnLst/>
                <a:rect l="l" t="t" r="r" b="b"/>
                <a:pathLst>
                  <a:path w="360" h="563" extrusionOk="0">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a:gsLst>
                  <a:gs pos="0">
                    <a:schemeClr val="accent1"/>
                  </a:gs>
                  <a:gs pos="100000">
                    <a:srgbClr val="865AE0"/>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73" name="Google Shape;173;p43"/>
              <p:cNvSpPr/>
              <p:nvPr/>
            </p:nvSpPr>
            <p:spPr>
              <a:xfrm>
                <a:off x="2318" y="3631"/>
                <a:ext cx="1078" cy="425"/>
              </a:xfrm>
              <a:custGeom>
                <a:avLst/>
                <a:gdLst/>
                <a:ahLst/>
                <a:cxnLst/>
                <a:rect l="l" t="t" r="r" b="b"/>
                <a:pathLst>
                  <a:path w="1078" h="425" extrusionOk="0">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a:gsLst>
                  <a:gs pos="0">
                    <a:schemeClr val="accent1"/>
                  </a:gs>
                  <a:gs pos="100000">
                    <a:srgbClr val="865AE0"/>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74" name="Google Shape;174;p43"/>
              <p:cNvSpPr/>
              <p:nvPr/>
            </p:nvSpPr>
            <p:spPr>
              <a:xfrm>
                <a:off x="3304" y="4080"/>
                <a:ext cx="98" cy="234"/>
              </a:xfrm>
              <a:custGeom>
                <a:avLst/>
                <a:gdLst/>
                <a:ahLst/>
                <a:cxnLst/>
                <a:rect l="l" t="t" r="r" b="b"/>
                <a:pathLst>
                  <a:path w="98" h="234" extrusionOk="0">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a:gsLst>
                  <a:gs pos="0">
                    <a:schemeClr val="accent1"/>
                  </a:gs>
                  <a:gs pos="100000">
                    <a:srgbClr val="865AE0"/>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75" name="Google Shape;175;p43"/>
              <p:cNvSpPr/>
              <p:nvPr/>
            </p:nvSpPr>
            <p:spPr>
              <a:xfrm>
                <a:off x="1776" y="3673"/>
                <a:ext cx="481" cy="641"/>
              </a:xfrm>
              <a:custGeom>
                <a:avLst/>
                <a:gdLst/>
                <a:ahLst/>
                <a:cxnLst/>
                <a:rect l="l" t="t" r="r" b="b"/>
                <a:pathLst>
                  <a:path w="481" h="641" extrusionOk="0">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76" name="Google Shape;176;p43"/>
              <p:cNvSpPr/>
              <p:nvPr/>
            </p:nvSpPr>
            <p:spPr>
              <a:xfrm>
                <a:off x="4200" y="3402"/>
                <a:ext cx="1201" cy="731"/>
              </a:xfrm>
              <a:custGeom>
                <a:avLst/>
                <a:gdLst/>
                <a:ahLst/>
                <a:cxnLst/>
                <a:rect l="l" t="t" r="r" b="b"/>
                <a:pathLst>
                  <a:path w="1201" h="731" extrusionOk="0">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a:gsLst>
                  <a:gs pos="0">
                    <a:srgbClr val="9C6BFF"/>
                  </a:gs>
                  <a:gs pos="100000">
                    <a:schemeClr val="accen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77" name="Google Shape;177;p43"/>
              <p:cNvSpPr/>
              <p:nvPr/>
            </p:nvSpPr>
            <p:spPr>
              <a:xfrm>
                <a:off x="4128" y="3366"/>
                <a:ext cx="544" cy="737"/>
              </a:xfrm>
              <a:custGeom>
                <a:avLst/>
                <a:gdLst/>
                <a:ahLst/>
                <a:cxnLst/>
                <a:rect l="l" t="t" r="r" b="b"/>
                <a:pathLst>
                  <a:path w="544" h="737" extrusionOk="0">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a:gsLst>
                  <a:gs pos="0">
                    <a:srgbClr val="9C6BFF"/>
                  </a:gs>
                  <a:gs pos="100000">
                    <a:schemeClr val="accen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78" name="Google Shape;178;p43"/>
              <p:cNvSpPr/>
              <p:nvPr/>
            </p:nvSpPr>
            <p:spPr>
              <a:xfrm>
                <a:off x="4792" y="3360"/>
                <a:ext cx="609" cy="252"/>
              </a:xfrm>
              <a:custGeom>
                <a:avLst/>
                <a:gdLst/>
                <a:ahLst/>
                <a:cxnLst/>
                <a:rect l="l" t="t" r="r" b="b"/>
                <a:pathLst>
                  <a:path w="609" h="252" extrusionOk="0">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a:gsLst>
                  <a:gs pos="0">
                    <a:srgbClr val="9F6FFF"/>
                  </a:gs>
                  <a:gs pos="100000">
                    <a:schemeClr val="accen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79" name="Google Shape;179;p43"/>
              <p:cNvSpPr/>
              <p:nvPr/>
            </p:nvSpPr>
            <p:spPr>
              <a:xfrm>
                <a:off x="5246" y="4007"/>
                <a:ext cx="72" cy="54"/>
              </a:xfrm>
              <a:custGeom>
                <a:avLst/>
                <a:gdLst/>
                <a:ahLst/>
                <a:cxnLst/>
                <a:rect l="l" t="t" r="r" b="b"/>
                <a:pathLst>
                  <a:path w="72" h="54" extrusionOk="0">
                    <a:moveTo>
                      <a:pt x="72" y="0"/>
                    </a:moveTo>
                    <a:lnTo>
                      <a:pt x="36" y="30"/>
                    </a:lnTo>
                    <a:lnTo>
                      <a:pt x="0" y="54"/>
                    </a:lnTo>
                    <a:lnTo>
                      <a:pt x="36" y="54"/>
                    </a:lnTo>
                    <a:lnTo>
                      <a:pt x="54" y="42"/>
                    </a:lnTo>
                    <a:lnTo>
                      <a:pt x="72" y="24"/>
                    </a:lnTo>
                    <a:lnTo>
                      <a:pt x="72" y="24"/>
                    </a:lnTo>
                    <a:lnTo>
                      <a:pt x="72" y="0"/>
                    </a:lnTo>
                    <a:lnTo>
                      <a:pt x="72" y="0"/>
                    </a:lnTo>
                    <a:close/>
                  </a:path>
                </a:pathLst>
              </a:custGeom>
              <a:gradFill>
                <a:gsLst>
                  <a:gs pos="0">
                    <a:schemeClr val="accent1"/>
                  </a:gs>
                  <a:gs pos="100000">
                    <a:srgbClr val="9060F0"/>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80" name="Google Shape;180;p43"/>
              <p:cNvSpPr/>
              <p:nvPr/>
            </p:nvSpPr>
            <p:spPr>
              <a:xfrm>
                <a:off x="4505" y="4073"/>
                <a:ext cx="705" cy="108"/>
              </a:xfrm>
              <a:custGeom>
                <a:avLst/>
                <a:gdLst/>
                <a:ahLst/>
                <a:cxnLst/>
                <a:rect l="l" t="t" r="r" b="b"/>
                <a:pathLst>
                  <a:path w="705" h="108" extrusionOk="0">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a:gsLst>
                  <a:gs pos="0">
                    <a:schemeClr val="accent1"/>
                  </a:gs>
                  <a:gs pos="100000">
                    <a:srgbClr val="9060F0"/>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81" name="Google Shape;181;p43"/>
              <p:cNvSpPr/>
              <p:nvPr/>
            </p:nvSpPr>
            <p:spPr>
              <a:xfrm>
                <a:off x="5336" y="3654"/>
                <a:ext cx="143" cy="341"/>
              </a:xfrm>
              <a:custGeom>
                <a:avLst/>
                <a:gdLst/>
                <a:ahLst/>
                <a:cxnLst/>
                <a:rect l="l" t="t" r="r" b="b"/>
                <a:pathLst>
                  <a:path w="143" h="341" extrusionOk="0">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a:gsLst>
                  <a:gs pos="0">
                    <a:schemeClr val="accent1"/>
                  </a:gs>
                  <a:gs pos="100000">
                    <a:srgbClr val="9060F0"/>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82" name="Google Shape;182;p43"/>
              <p:cNvSpPr/>
              <p:nvPr/>
            </p:nvSpPr>
            <p:spPr>
              <a:xfrm>
                <a:off x="5061" y="3624"/>
                <a:ext cx="83" cy="90"/>
              </a:xfrm>
              <a:custGeom>
                <a:avLst/>
                <a:gdLst/>
                <a:ahLst/>
                <a:cxnLst/>
                <a:rect l="l" t="t" r="r" b="b"/>
                <a:pathLst>
                  <a:path w="83" h="90" extrusionOk="0">
                    <a:moveTo>
                      <a:pt x="59" y="90"/>
                    </a:moveTo>
                    <a:lnTo>
                      <a:pt x="83" y="84"/>
                    </a:lnTo>
                    <a:lnTo>
                      <a:pt x="71" y="60"/>
                    </a:lnTo>
                    <a:lnTo>
                      <a:pt x="53" y="42"/>
                    </a:lnTo>
                    <a:lnTo>
                      <a:pt x="6" y="0"/>
                    </a:lnTo>
                    <a:lnTo>
                      <a:pt x="0" y="18"/>
                    </a:lnTo>
                    <a:lnTo>
                      <a:pt x="35" y="48"/>
                    </a:lnTo>
                    <a:lnTo>
                      <a:pt x="59" y="90"/>
                    </a:lnTo>
                    <a:lnTo>
                      <a:pt x="59" y="90"/>
                    </a:lnTo>
                    <a:close/>
                  </a:path>
                </a:pathLst>
              </a:custGeom>
              <a:gradFill>
                <a:gsLst>
                  <a:gs pos="0">
                    <a:schemeClr val="accent1"/>
                  </a:gs>
                  <a:gs pos="100000">
                    <a:srgbClr val="9060F0"/>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83" name="Google Shape;183;p43"/>
              <p:cNvSpPr/>
              <p:nvPr/>
            </p:nvSpPr>
            <p:spPr>
              <a:xfrm>
                <a:off x="4445" y="3552"/>
                <a:ext cx="717" cy="431"/>
              </a:xfrm>
              <a:custGeom>
                <a:avLst/>
                <a:gdLst/>
                <a:ahLst/>
                <a:cxnLst/>
                <a:rect l="l" t="t" r="r" b="b"/>
                <a:pathLst>
                  <a:path w="717" h="431" extrusionOk="0">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a:gsLst>
                  <a:gs pos="0">
                    <a:schemeClr val="accent1"/>
                  </a:gs>
                  <a:gs pos="100000">
                    <a:srgbClr val="9463F7"/>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84" name="Google Shape;184;p43"/>
              <p:cNvSpPr/>
              <p:nvPr/>
            </p:nvSpPr>
            <p:spPr>
              <a:xfrm>
                <a:off x="4349" y="3510"/>
                <a:ext cx="909" cy="533"/>
              </a:xfrm>
              <a:custGeom>
                <a:avLst/>
                <a:gdLst/>
                <a:ahLst/>
                <a:cxnLst/>
                <a:rect l="l" t="t" r="r" b="b"/>
                <a:pathLst>
                  <a:path w="909" h="533" extrusionOk="0">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a:gsLst>
                  <a:gs pos="0">
                    <a:srgbClr val="9C6BFF"/>
                  </a:gs>
                  <a:gs pos="100000">
                    <a:schemeClr val="accent1"/>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85" name="Google Shape;185;p43"/>
              <p:cNvSpPr/>
              <p:nvPr/>
            </p:nvSpPr>
            <p:spPr>
              <a:xfrm>
                <a:off x="4564" y="3492"/>
                <a:ext cx="365" cy="66"/>
              </a:xfrm>
              <a:custGeom>
                <a:avLst/>
                <a:gdLst/>
                <a:ahLst/>
                <a:cxnLst/>
                <a:rect l="l" t="t" r="r" b="b"/>
                <a:pathLst>
                  <a:path w="365" h="66" extrusionOk="0">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a:gsLst>
                  <a:gs pos="0">
                    <a:srgbClr val="9C6BFF"/>
                  </a:gs>
                  <a:gs pos="100000">
                    <a:schemeClr val="accen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86" name="Google Shape;186;p43"/>
              <p:cNvSpPr/>
              <p:nvPr/>
            </p:nvSpPr>
            <p:spPr>
              <a:xfrm>
                <a:off x="4463" y="3558"/>
                <a:ext cx="66" cy="48"/>
              </a:xfrm>
              <a:custGeom>
                <a:avLst/>
                <a:gdLst/>
                <a:ahLst/>
                <a:cxnLst/>
                <a:rect l="l" t="t" r="r" b="b"/>
                <a:pathLst>
                  <a:path w="66" h="48" extrusionOk="0">
                    <a:moveTo>
                      <a:pt x="66" y="18"/>
                    </a:moveTo>
                    <a:lnTo>
                      <a:pt x="48" y="0"/>
                    </a:lnTo>
                    <a:lnTo>
                      <a:pt x="24" y="12"/>
                    </a:lnTo>
                    <a:lnTo>
                      <a:pt x="0" y="30"/>
                    </a:lnTo>
                    <a:lnTo>
                      <a:pt x="12" y="48"/>
                    </a:lnTo>
                    <a:lnTo>
                      <a:pt x="42" y="30"/>
                    </a:lnTo>
                    <a:lnTo>
                      <a:pt x="66" y="18"/>
                    </a:lnTo>
                    <a:lnTo>
                      <a:pt x="66" y="18"/>
                    </a:lnTo>
                    <a:close/>
                  </a:path>
                </a:pathLst>
              </a:custGeom>
              <a:gradFill>
                <a:gsLst>
                  <a:gs pos="0">
                    <a:srgbClr val="9C6BFF"/>
                  </a:gs>
                  <a:gs pos="100000">
                    <a:schemeClr val="accen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87" name="Google Shape;187;p43"/>
              <p:cNvSpPr/>
              <p:nvPr/>
            </p:nvSpPr>
            <p:spPr>
              <a:xfrm>
                <a:off x="5280" y="3186"/>
                <a:ext cx="383" cy="96"/>
              </a:xfrm>
              <a:custGeom>
                <a:avLst/>
                <a:gdLst/>
                <a:ahLst/>
                <a:cxnLst/>
                <a:rect l="l" t="t" r="r" b="b"/>
                <a:pathLst>
                  <a:path w="382" h="96" extrusionOk="0">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close/>
                  </a:path>
                </a:pathLst>
              </a:custGeom>
              <a:gradFill>
                <a:gsLst>
                  <a:gs pos="0">
                    <a:schemeClr val="accent1"/>
                  </a:gs>
                  <a:gs pos="100000">
                    <a:schemeClr val="dk2"/>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88" name="Google Shape;188;p43"/>
              <p:cNvSpPr/>
              <p:nvPr/>
            </p:nvSpPr>
            <p:spPr>
              <a:xfrm>
                <a:off x="5315" y="3024"/>
                <a:ext cx="258" cy="54"/>
              </a:xfrm>
              <a:custGeom>
                <a:avLst/>
                <a:gdLst/>
                <a:ahLst/>
                <a:cxnLst/>
                <a:rect l="l" t="t" r="r" b="b"/>
                <a:pathLst>
                  <a:path w="258" h="54" extrusionOk="0">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close/>
                  </a:path>
                </a:pathLst>
              </a:custGeom>
              <a:gradFill>
                <a:gsLst>
                  <a:gs pos="0">
                    <a:schemeClr val="accent1"/>
                  </a:gs>
                  <a:gs pos="100000">
                    <a:schemeClr val="dk2"/>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89" name="Google Shape;189;p43"/>
              <p:cNvSpPr/>
              <p:nvPr/>
            </p:nvSpPr>
            <p:spPr>
              <a:xfrm>
                <a:off x="5645" y="3066"/>
                <a:ext cx="60" cy="156"/>
              </a:xfrm>
              <a:custGeom>
                <a:avLst/>
                <a:gdLst/>
                <a:ahLst/>
                <a:cxnLst/>
                <a:rect l="l" t="t" r="r" b="b"/>
                <a:pathLst>
                  <a:path w="60" h="156" extrusionOk="0">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close/>
                  </a:path>
                </a:pathLst>
              </a:custGeom>
              <a:gradFill>
                <a:gsLst>
                  <a:gs pos="0">
                    <a:schemeClr val="accent1"/>
                  </a:gs>
                  <a:gs pos="100000">
                    <a:schemeClr val="dk2"/>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90" name="Google Shape;190;p43"/>
              <p:cNvSpPr/>
              <p:nvPr/>
            </p:nvSpPr>
            <p:spPr>
              <a:xfrm>
                <a:off x="5375" y="3246"/>
                <a:ext cx="192" cy="18"/>
              </a:xfrm>
              <a:custGeom>
                <a:avLst/>
                <a:gdLst/>
                <a:ahLst/>
                <a:cxnLst/>
                <a:rect l="l" t="t" r="r" b="b"/>
                <a:pathLst>
                  <a:path w="192" h="18" extrusionOk="0">
                    <a:moveTo>
                      <a:pt x="114" y="12"/>
                    </a:moveTo>
                    <a:lnTo>
                      <a:pt x="72" y="6"/>
                    </a:lnTo>
                    <a:lnTo>
                      <a:pt x="30" y="0"/>
                    </a:lnTo>
                    <a:lnTo>
                      <a:pt x="0" y="0"/>
                    </a:lnTo>
                    <a:lnTo>
                      <a:pt x="54" y="12"/>
                    </a:lnTo>
                    <a:lnTo>
                      <a:pt x="114" y="18"/>
                    </a:lnTo>
                    <a:lnTo>
                      <a:pt x="156" y="18"/>
                    </a:lnTo>
                    <a:lnTo>
                      <a:pt x="192" y="12"/>
                    </a:lnTo>
                    <a:lnTo>
                      <a:pt x="186" y="0"/>
                    </a:lnTo>
                    <a:lnTo>
                      <a:pt x="150" y="6"/>
                    </a:lnTo>
                    <a:lnTo>
                      <a:pt x="114" y="12"/>
                    </a:lnTo>
                    <a:close/>
                  </a:path>
                </a:pathLst>
              </a:custGeom>
              <a:gradFill>
                <a:gsLst>
                  <a:gs pos="0">
                    <a:schemeClr val="accent1"/>
                  </a:gs>
                  <a:gs pos="100000">
                    <a:schemeClr val="dk2"/>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91" name="Google Shape;191;p43"/>
              <p:cNvSpPr/>
              <p:nvPr/>
            </p:nvSpPr>
            <p:spPr>
              <a:xfrm>
                <a:off x="5304" y="3042"/>
                <a:ext cx="161" cy="186"/>
              </a:xfrm>
              <a:custGeom>
                <a:avLst/>
                <a:gdLst/>
                <a:ahLst/>
                <a:cxnLst/>
                <a:rect l="l" t="t" r="r" b="b"/>
                <a:pathLst>
                  <a:path w="161" h="186" extrusionOk="0">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close/>
                  </a:path>
                </a:pathLst>
              </a:custGeom>
              <a:gradFill>
                <a:gsLst>
                  <a:gs pos="0">
                    <a:schemeClr val="dk2"/>
                  </a:gs>
                  <a:gs pos="100000">
                    <a:schemeClr val="accen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92" name="Google Shape;192;p43"/>
              <p:cNvSpPr/>
              <p:nvPr/>
            </p:nvSpPr>
            <p:spPr>
              <a:xfrm>
                <a:off x="5489" y="3042"/>
                <a:ext cx="186" cy="210"/>
              </a:xfrm>
              <a:custGeom>
                <a:avLst/>
                <a:gdLst/>
                <a:ahLst/>
                <a:cxnLst/>
                <a:rect l="l" t="t" r="r" b="b"/>
                <a:pathLst>
                  <a:path w="185" h="210" extrusionOk="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close/>
                  </a:path>
                </a:pathLst>
              </a:custGeom>
              <a:gradFill>
                <a:gsLst>
                  <a:gs pos="0">
                    <a:schemeClr val="dk2"/>
                  </a:gs>
                  <a:gs pos="100000">
                    <a:schemeClr val="accen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93" name="Google Shape;193;p43"/>
              <p:cNvSpPr/>
              <p:nvPr/>
            </p:nvSpPr>
            <p:spPr>
              <a:xfrm>
                <a:off x="5345" y="3058"/>
                <a:ext cx="299" cy="186"/>
              </a:xfrm>
              <a:custGeom>
                <a:avLst/>
                <a:gdLst/>
                <a:ahLst/>
                <a:cxnLst/>
                <a:rect l="l" t="t" r="r" b="b"/>
                <a:pathLst>
                  <a:path w="299" h="186" extrusionOk="0">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close/>
                  </a:path>
                </a:pathLst>
              </a:custGeom>
              <a:gradFill>
                <a:gsLst>
                  <a:gs pos="0">
                    <a:schemeClr val="accent1"/>
                  </a:gs>
                  <a:gs pos="100000">
                    <a:schemeClr val="dk2"/>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94" name="Google Shape;194;p43"/>
              <p:cNvSpPr/>
              <p:nvPr/>
            </p:nvSpPr>
            <p:spPr>
              <a:xfrm>
                <a:off x="3910" y="3948"/>
                <a:ext cx="84" cy="53"/>
              </a:xfrm>
              <a:prstGeom prst="ellipse">
                <a:avLst/>
              </a:prstGeom>
              <a:gradFill>
                <a:gsLst>
                  <a:gs pos="0">
                    <a:srgbClr val="9060F0"/>
                  </a:gs>
                  <a:gs pos="100000">
                    <a:schemeClr val="accen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grpSp>
            <p:nvGrpSpPr>
              <p:cNvPr id="195" name="Google Shape;195;p43"/>
              <p:cNvGrpSpPr/>
              <p:nvPr/>
            </p:nvGrpSpPr>
            <p:grpSpPr>
              <a:xfrm>
                <a:off x="4546" y="3608"/>
                <a:ext cx="518" cy="319"/>
                <a:chOff x="4546" y="3608"/>
                <a:chExt cx="518" cy="319"/>
              </a:xfrm>
            </p:grpSpPr>
            <p:sp>
              <p:nvSpPr>
                <p:cNvPr id="196" name="Google Shape;196;p43"/>
                <p:cNvSpPr/>
                <p:nvPr/>
              </p:nvSpPr>
              <p:spPr>
                <a:xfrm>
                  <a:off x="4546" y="3608"/>
                  <a:ext cx="518" cy="319"/>
                </a:xfrm>
                <a:prstGeom prst="ellipse">
                  <a:avLst/>
                </a:prstGeom>
                <a:gradFill>
                  <a:gsLst>
                    <a:gs pos="0">
                      <a:srgbClr val="9060F0"/>
                    </a:gs>
                    <a:gs pos="100000">
                      <a:schemeClr val="accent1"/>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97" name="Google Shape;197;p43"/>
                <p:cNvSpPr/>
                <p:nvPr/>
              </p:nvSpPr>
              <p:spPr>
                <a:xfrm>
                  <a:off x="4578" y="3630"/>
                  <a:ext cx="446" cy="271"/>
                </a:xfrm>
                <a:prstGeom prst="ellipse">
                  <a:avLst/>
                </a:prstGeom>
                <a:gradFill>
                  <a:gsLst>
                    <a:gs pos="0">
                      <a:srgbClr val="9C6BFF"/>
                    </a:gs>
                    <a:gs pos="100000">
                      <a:schemeClr val="accen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98" name="Google Shape;198;p43"/>
                <p:cNvSpPr/>
                <p:nvPr/>
              </p:nvSpPr>
              <p:spPr>
                <a:xfrm>
                  <a:off x="4610" y="3650"/>
                  <a:ext cx="386" cy="233"/>
                </a:xfrm>
                <a:prstGeom prst="ellipse">
                  <a:avLst/>
                </a:prstGeom>
                <a:gradFill>
                  <a:gsLst>
                    <a:gs pos="0">
                      <a:schemeClr val="accent1"/>
                    </a:gs>
                    <a:gs pos="100000">
                      <a:srgbClr val="9060F0"/>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99" name="Google Shape;199;p43"/>
                <p:cNvSpPr/>
                <p:nvPr/>
              </p:nvSpPr>
              <p:spPr>
                <a:xfrm>
                  <a:off x="4654" y="3678"/>
                  <a:ext cx="298" cy="177"/>
                </a:xfrm>
                <a:prstGeom prst="ellipse">
                  <a:avLst/>
                </a:prstGeom>
                <a:gradFill>
                  <a:gsLst>
                    <a:gs pos="0">
                      <a:srgbClr val="9060F0"/>
                    </a:gs>
                    <a:gs pos="100000">
                      <a:schemeClr val="accen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200" name="Google Shape;200;p43"/>
                <p:cNvSpPr/>
                <p:nvPr/>
              </p:nvSpPr>
              <p:spPr>
                <a:xfrm>
                  <a:off x="4690" y="3698"/>
                  <a:ext cx="222" cy="139"/>
                </a:xfrm>
                <a:prstGeom prst="ellipse">
                  <a:avLst/>
                </a:prstGeom>
                <a:gradFill>
                  <a:gsLst>
                    <a:gs pos="0">
                      <a:schemeClr val="accent1"/>
                    </a:gs>
                    <a:gs pos="100000">
                      <a:srgbClr val="9060F0"/>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201" name="Google Shape;201;p43"/>
                <p:cNvSpPr/>
                <p:nvPr/>
              </p:nvSpPr>
              <p:spPr>
                <a:xfrm>
                  <a:off x="4738" y="3728"/>
                  <a:ext cx="126" cy="81"/>
                </a:xfrm>
                <a:prstGeom prst="ellipse">
                  <a:avLst/>
                </a:prstGeom>
                <a:gradFill>
                  <a:gsLst>
                    <a:gs pos="0">
                      <a:srgbClr val="9463F7"/>
                    </a:gs>
                    <a:gs pos="100000">
                      <a:schemeClr val="accen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grpSp>
          <p:grpSp>
            <p:nvGrpSpPr>
              <p:cNvPr id="202" name="Google Shape;202;p43"/>
              <p:cNvGrpSpPr/>
              <p:nvPr/>
            </p:nvGrpSpPr>
            <p:grpSpPr>
              <a:xfrm>
                <a:off x="5381" y="3085"/>
                <a:ext cx="227" cy="132"/>
                <a:chOff x="5381" y="3085"/>
                <a:chExt cx="227" cy="132"/>
              </a:xfrm>
            </p:grpSpPr>
            <p:sp>
              <p:nvSpPr>
                <p:cNvPr id="203" name="Google Shape;203;p43"/>
                <p:cNvSpPr/>
                <p:nvPr/>
              </p:nvSpPr>
              <p:spPr>
                <a:xfrm>
                  <a:off x="5381" y="3085"/>
                  <a:ext cx="227" cy="132"/>
                </a:xfrm>
                <a:prstGeom prst="ellipse">
                  <a:avLst/>
                </a:prstGeom>
                <a:gradFill>
                  <a:gsLst>
                    <a:gs pos="0">
                      <a:schemeClr val="dk2"/>
                    </a:gs>
                    <a:gs pos="100000">
                      <a:schemeClr val="accen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204" name="Google Shape;204;p43"/>
                <p:cNvSpPr/>
                <p:nvPr/>
              </p:nvSpPr>
              <p:spPr>
                <a:xfrm>
                  <a:off x="5403" y="3099"/>
                  <a:ext cx="182" cy="102"/>
                </a:xfrm>
                <a:prstGeom prst="ellipse">
                  <a:avLst/>
                </a:prstGeom>
                <a:gradFill>
                  <a:gsLst>
                    <a:gs pos="0">
                      <a:schemeClr val="accent1"/>
                    </a:gs>
                    <a:gs pos="100000">
                      <a:schemeClr val="dk2"/>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205" name="Google Shape;205;p43"/>
                <p:cNvSpPr/>
                <p:nvPr/>
              </p:nvSpPr>
              <p:spPr>
                <a:xfrm>
                  <a:off x="5431" y="3109"/>
                  <a:ext cx="125" cy="82"/>
                </a:xfrm>
                <a:prstGeom prst="ellipse">
                  <a:avLst/>
                </a:prstGeom>
                <a:gradFill>
                  <a:gsLst>
                    <a:gs pos="0">
                      <a:schemeClr val="dk2"/>
                    </a:gs>
                    <a:gs pos="100000">
                      <a:schemeClr val="accen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206" name="Google Shape;206;p43"/>
                <p:cNvSpPr/>
                <p:nvPr/>
              </p:nvSpPr>
              <p:spPr>
                <a:xfrm>
                  <a:off x="5458" y="3125"/>
                  <a:ext cx="73" cy="47"/>
                </a:xfrm>
                <a:prstGeom prst="ellipse">
                  <a:avLst/>
                </a:prstGeom>
                <a:gradFill>
                  <a:gsLst>
                    <a:gs pos="0">
                      <a:schemeClr val="accent1"/>
                    </a:gs>
                    <a:gs pos="100000">
                      <a:schemeClr val="dk2"/>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grpSp>
        </p:grpSp>
      </p:grpSp>
      <p:sp>
        <p:nvSpPr>
          <p:cNvPr id="207" name="Google Shape;207;p43"/>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ctr" anchorCtr="1">
            <a:noAutofit/>
          </a:bodyPr>
          <a:lstStyle>
            <a:lvl1pPr marR="0" lvl="0" algn="ctr" rtl="0">
              <a:spcBef>
                <a:spcPts val="0"/>
              </a:spcBef>
              <a:spcAft>
                <a:spcPts val="0"/>
              </a:spcAft>
              <a:buSzPts val="1400"/>
              <a:buNone/>
              <a:defRPr sz="4400" b="1" i="0" u="none" strike="noStrike" cap="none">
                <a:solidFill>
                  <a:schemeClr val="lt2"/>
                </a:solidFill>
                <a:latin typeface="Arial"/>
                <a:ea typeface="Arial"/>
                <a:cs typeface="Arial"/>
                <a:sym typeface="Arial"/>
              </a:defRPr>
            </a:lvl1pPr>
            <a:lvl2pPr marR="0" lvl="1" algn="ctr" rtl="0">
              <a:spcBef>
                <a:spcPts val="0"/>
              </a:spcBef>
              <a:spcAft>
                <a:spcPts val="0"/>
              </a:spcAft>
              <a:buSzPts val="1400"/>
              <a:buNone/>
              <a:defRPr sz="4400" b="1" i="0" u="none" strike="noStrike" cap="none">
                <a:solidFill>
                  <a:schemeClr val="lt2"/>
                </a:solidFill>
                <a:latin typeface="Arial"/>
                <a:ea typeface="Arial"/>
                <a:cs typeface="Arial"/>
                <a:sym typeface="Arial"/>
              </a:defRPr>
            </a:lvl2pPr>
            <a:lvl3pPr marR="0" lvl="2" algn="ctr" rtl="0">
              <a:spcBef>
                <a:spcPts val="0"/>
              </a:spcBef>
              <a:spcAft>
                <a:spcPts val="0"/>
              </a:spcAft>
              <a:buSzPts val="1400"/>
              <a:buNone/>
              <a:defRPr sz="4400" b="1" i="0" u="none" strike="noStrike" cap="none">
                <a:solidFill>
                  <a:schemeClr val="lt2"/>
                </a:solidFill>
                <a:latin typeface="Arial"/>
                <a:ea typeface="Arial"/>
                <a:cs typeface="Arial"/>
                <a:sym typeface="Arial"/>
              </a:defRPr>
            </a:lvl3pPr>
            <a:lvl4pPr marR="0" lvl="3" algn="ctr" rtl="0">
              <a:spcBef>
                <a:spcPts val="0"/>
              </a:spcBef>
              <a:spcAft>
                <a:spcPts val="0"/>
              </a:spcAft>
              <a:buSzPts val="1400"/>
              <a:buNone/>
              <a:defRPr sz="4400" b="1" i="0" u="none" strike="noStrike" cap="none">
                <a:solidFill>
                  <a:schemeClr val="lt2"/>
                </a:solidFill>
                <a:latin typeface="Arial"/>
                <a:ea typeface="Arial"/>
                <a:cs typeface="Arial"/>
                <a:sym typeface="Arial"/>
              </a:defRPr>
            </a:lvl4pPr>
            <a:lvl5pPr marR="0" lvl="4" algn="ctr" rtl="0">
              <a:spcBef>
                <a:spcPts val="0"/>
              </a:spcBef>
              <a:spcAft>
                <a:spcPts val="0"/>
              </a:spcAft>
              <a:buSzPts val="1400"/>
              <a:buNone/>
              <a:defRPr sz="4400" b="1" i="0" u="none" strike="noStrike" cap="none">
                <a:solidFill>
                  <a:schemeClr val="lt2"/>
                </a:solidFill>
                <a:latin typeface="Arial"/>
                <a:ea typeface="Arial"/>
                <a:cs typeface="Arial"/>
                <a:sym typeface="Arial"/>
              </a:defRPr>
            </a:lvl5pPr>
            <a:lvl6pPr marR="0" lvl="5" algn="ctr" rtl="0">
              <a:spcBef>
                <a:spcPts val="0"/>
              </a:spcBef>
              <a:spcAft>
                <a:spcPts val="0"/>
              </a:spcAft>
              <a:buSzPts val="1400"/>
              <a:buNone/>
              <a:defRPr sz="4400" b="1" i="0" u="none" strike="noStrike" cap="none">
                <a:solidFill>
                  <a:schemeClr val="lt2"/>
                </a:solidFill>
                <a:latin typeface="Arial"/>
                <a:ea typeface="Arial"/>
                <a:cs typeface="Arial"/>
                <a:sym typeface="Arial"/>
              </a:defRPr>
            </a:lvl6pPr>
            <a:lvl7pPr marR="0" lvl="6" algn="ctr" rtl="0">
              <a:spcBef>
                <a:spcPts val="0"/>
              </a:spcBef>
              <a:spcAft>
                <a:spcPts val="0"/>
              </a:spcAft>
              <a:buSzPts val="1400"/>
              <a:buNone/>
              <a:defRPr sz="4400" b="1" i="0" u="none" strike="noStrike" cap="none">
                <a:solidFill>
                  <a:schemeClr val="lt2"/>
                </a:solidFill>
                <a:latin typeface="Arial"/>
                <a:ea typeface="Arial"/>
                <a:cs typeface="Arial"/>
                <a:sym typeface="Arial"/>
              </a:defRPr>
            </a:lvl7pPr>
            <a:lvl8pPr marR="0" lvl="7" algn="ctr" rtl="0">
              <a:spcBef>
                <a:spcPts val="0"/>
              </a:spcBef>
              <a:spcAft>
                <a:spcPts val="0"/>
              </a:spcAft>
              <a:buSzPts val="1400"/>
              <a:buNone/>
              <a:defRPr sz="4400" b="1" i="0" u="none" strike="noStrike" cap="none">
                <a:solidFill>
                  <a:schemeClr val="lt2"/>
                </a:solidFill>
                <a:latin typeface="Arial"/>
                <a:ea typeface="Arial"/>
                <a:cs typeface="Arial"/>
                <a:sym typeface="Arial"/>
              </a:defRPr>
            </a:lvl8pPr>
            <a:lvl9pPr marR="0" lvl="8" algn="ctr" rtl="0">
              <a:spcBef>
                <a:spcPts val="0"/>
              </a:spcBef>
              <a:spcAft>
                <a:spcPts val="0"/>
              </a:spcAft>
              <a:buSzPts val="1400"/>
              <a:buNone/>
              <a:defRPr sz="4400" b="1" i="0" u="none" strike="noStrike" cap="none">
                <a:solidFill>
                  <a:schemeClr val="lt2"/>
                </a:solidFill>
                <a:latin typeface="Arial"/>
                <a:ea typeface="Arial"/>
                <a:cs typeface="Arial"/>
                <a:sym typeface="Arial"/>
              </a:defRPr>
            </a:lvl9pPr>
          </a:lstStyle>
          <a:p>
            <a:endParaRPr/>
          </a:p>
        </p:txBody>
      </p:sp>
      <p:sp>
        <p:nvSpPr>
          <p:cNvPr id="208" name="Google Shape;208;p43"/>
          <p:cNvSpPr txBox="1">
            <a:spLocks noGrp="1"/>
          </p:cNvSpPr>
          <p:nvPr>
            <p:ph type="body" idx="1"/>
          </p:nvPr>
        </p:nvSpPr>
        <p:spPr>
          <a:xfrm>
            <a:off x="457200" y="1676400"/>
            <a:ext cx="8229600" cy="4454525"/>
          </a:xfrm>
          <a:prstGeom prst="rect">
            <a:avLst/>
          </a:prstGeom>
          <a:noFill/>
          <a:ln>
            <a:noFill/>
          </a:ln>
        </p:spPr>
        <p:txBody>
          <a:bodyPr spcFirstLastPara="1" wrap="square" lIns="91425" tIns="45700" rIns="91425" bIns="45700" anchor="t" anchorCtr="0">
            <a:noAutofit/>
          </a:bodyPr>
          <a:lstStyle>
            <a:lvl1pPr marL="457200" marR="0" lvl="0" indent="-391160" algn="l" rtl="0">
              <a:spcBef>
                <a:spcPts val="640"/>
              </a:spcBef>
              <a:spcAft>
                <a:spcPts val="0"/>
              </a:spcAft>
              <a:buClr>
                <a:schemeClr val="hlink"/>
              </a:buClr>
              <a:buSzPts val="2560"/>
              <a:buFont typeface="Noto Sans Symbols"/>
              <a:buChar char="⮚"/>
              <a:defRPr sz="3200" b="0" i="0" u="none" strike="noStrike" cap="none">
                <a:solidFill>
                  <a:schemeClr val="lt1"/>
                </a:solidFill>
                <a:latin typeface="Arial"/>
                <a:ea typeface="Arial"/>
                <a:cs typeface="Arial"/>
                <a:sym typeface="Arial"/>
              </a:defRPr>
            </a:lvl1pPr>
            <a:lvl2pPr marL="914400" marR="0" lvl="1" indent="-317500" algn="l" rtl="0">
              <a:spcBef>
                <a:spcPts val="560"/>
              </a:spcBef>
              <a:spcAft>
                <a:spcPts val="0"/>
              </a:spcAft>
              <a:buClr>
                <a:schemeClr val="lt2"/>
              </a:buClr>
              <a:buSzPts val="1400"/>
              <a:buFont typeface="Noto Sans Symbols"/>
              <a:buChar char="●"/>
              <a:defRPr sz="2800" b="0" i="0" u="none" strike="noStrike" cap="none">
                <a:solidFill>
                  <a:schemeClr val="lt1"/>
                </a:solidFill>
                <a:latin typeface="Arial"/>
                <a:ea typeface="Arial"/>
                <a:cs typeface="Arial"/>
                <a:sym typeface="Arial"/>
              </a:defRPr>
            </a:lvl2pPr>
            <a:lvl3pPr marL="1371600" marR="0" lvl="2" indent="-381000" algn="l" rtl="0">
              <a:spcBef>
                <a:spcPts val="480"/>
              </a:spcBef>
              <a:spcAft>
                <a:spcPts val="0"/>
              </a:spcAft>
              <a:buClr>
                <a:schemeClr val="accent2"/>
              </a:buClr>
              <a:buSzPts val="2400"/>
              <a:buFont typeface="Arial"/>
              <a:buChar char="•"/>
              <a:defRPr sz="2400" b="0" i="0" u="none" strike="noStrike" cap="none">
                <a:solidFill>
                  <a:schemeClr val="lt1"/>
                </a:solidFill>
                <a:latin typeface="Arial"/>
                <a:ea typeface="Arial"/>
                <a:cs typeface="Arial"/>
                <a:sym typeface="Arial"/>
              </a:defRPr>
            </a:lvl3pPr>
            <a:lvl4pPr marL="1828800" marR="0" lvl="3" indent="-292100" algn="l" rtl="0">
              <a:spcBef>
                <a:spcPts val="400"/>
              </a:spcBef>
              <a:spcAft>
                <a:spcPts val="0"/>
              </a:spcAft>
              <a:buClr>
                <a:schemeClr val="folHlink"/>
              </a:buClr>
              <a:buSzPts val="1000"/>
              <a:buFont typeface="Noto Sans Symbols"/>
              <a:buChar char="●"/>
              <a:defRPr sz="2000" b="0" i="0" u="none" strike="noStrike" cap="none">
                <a:solidFill>
                  <a:schemeClr val="lt1"/>
                </a:solidFill>
                <a:latin typeface="Arial"/>
                <a:ea typeface="Arial"/>
                <a:cs typeface="Arial"/>
                <a:sym typeface="Arial"/>
              </a:defRPr>
            </a:lvl4pPr>
            <a:lvl5pPr marL="2286000" marR="0" lvl="4" indent="-355600" algn="l" rtl="0">
              <a:spcBef>
                <a:spcPts val="400"/>
              </a:spcBef>
              <a:spcAft>
                <a:spcPts val="0"/>
              </a:spcAft>
              <a:buClr>
                <a:schemeClr val="hlink"/>
              </a:buClr>
              <a:buSzPts val="2000"/>
              <a:buFont typeface="Arial"/>
              <a:buChar char="•"/>
              <a:defRPr sz="2000" b="0" i="0" u="none" strike="noStrike" cap="none">
                <a:solidFill>
                  <a:schemeClr val="lt1"/>
                </a:solidFill>
                <a:latin typeface="Arial"/>
                <a:ea typeface="Arial"/>
                <a:cs typeface="Arial"/>
                <a:sym typeface="Arial"/>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9pPr>
          </a:lstStyle>
          <a:p>
            <a:endParaRPr/>
          </a:p>
        </p:txBody>
      </p:sp>
      <p:sp>
        <p:nvSpPr>
          <p:cNvPr id="209" name="Google Shape;209;p43"/>
          <p:cNvSpPr txBox="1">
            <a:spLocks noGrp="1"/>
          </p:cNvSpPr>
          <p:nvPr>
            <p:ph type="dt" idx="10"/>
          </p:nvPr>
        </p:nvSpPr>
        <p:spPr>
          <a:xfrm>
            <a:off x="457200" y="6248400"/>
            <a:ext cx="21336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a:solidFill>
                  <a:schemeClr val="lt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210" name="Google Shape;210;p43"/>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a:solidFill>
                  <a:schemeClr val="lt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211" name="Google Shape;211;p43"/>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60"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
          <p:cNvSpPr txBox="1">
            <a:spLocks noGrp="1"/>
          </p:cNvSpPr>
          <p:nvPr>
            <p:ph type="title"/>
          </p:nvPr>
        </p:nvSpPr>
        <p:spPr>
          <a:xfrm>
            <a:off x="539750" y="3068637"/>
            <a:ext cx="8229600" cy="1139825"/>
          </a:xfrm>
          <a:prstGeom prst="rect">
            <a:avLst/>
          </a:prstGeom>
          <a:noFill/>
          <a:ln>
            <a:noFill/>
          </a:ln>
        </p:spPr>
        <p:txBody>
          <a:bodyPr spcFirstLastPara="1" wrap="square" lIns="91425" tIns="45700" rIns="91425" bIns="45700" anchor="ctr" anchorCtr="1">
            <a:noAutofit/>
          </a:bodyPr>
          <a:lstStyle/>
          <a:p>
            <a:pPr marL="0" lvl="0" indent="0" algn="ctr" rtl="0">
              <a:lnSpc>
                <a:spcPct val="100000"/>
              </a:lnSpc>
              <a:spcBef>
                <a:spcPts val="0"/>
              </a:spcBef>
              <a:spcAft>
                <a:spcPts val="0"/>
              </a:spcAft>
              <a:buClr>
                <a:schemeClr val="lt2"/>
              </a:buClr>
              <a:buSzPts val="4000"/>
              <a:buFont typeface="Arial"/>
              <a:buNone/>
            </a:pPr>
            <a:r>
              <a:rPr lang="en-US" sz="4000" b="1" i="0" u="none" dirty="0">
                <a:solidFill>
                  <a:schemeClr val="lt2"/>
                </a:solidFill>
                <a:latin typeface="Arial"/>
                <a:ea typeface="Arial"/>
                <a:cs typeface="Arial"/>
                <a:sym typeface="Arial"/>
              </a:rPr>
              <a:t>Message Authentication </a:t>
            </a:r>
            <a:br>
              <a:rPr lang="en-US" sz="4000" b="1" i="0" u="none" dirty="0">
                <a:solidFill>
                  <a:schemeClr val="lt2"/>
                </a:solidFill>
                <a:latin typeface="Arial"/>
                <a:ea typeface="Arial"/>
                <a:cs typeface="Arial"/>
                <a:sym typeface="Arial"/>
              </a:rPr>
            </a:br>
            <a:r>
              <a:rPr lang="en-US" sz="4000" b="1" i="0" u="none" dirty="0">
                <a:solidFill>
                  <a:schemeClr val="lt2"/>
                </a:solidFill>
                <a:latin typeface="Arial"/>
                <a:ea typeface="Arial"/>
                <a:cs typeface="Arial"/>
                <a:sym typeface="Arial"/>
              </a:rPr>
              <a:t>&amp; </a:t>
            </a:r>
            <a:br>
              <a:rPr lang="en-US" sz="4000" b="1" i="0" u="none" dirty="0">
                <a:solidFill>
                  <a:schemeClr val="lt2"/>
                </a:solidFill>
                <a:latin typeface="Arial"/>
                <a:ea typeface="Arial"/>
                <a:cs typeface="Arial"/>
                <a:sym typeface="Arial"/>
              </a:rPr>
            </a:br>
            <a:r>
              <a:rPr lang="en-US" sz="4000" b="1" i="0" u="none" dirty="0">
                <a:solidFill>
                  <a:schemeClr val="lt2"/>
                </a:solidFill>
                <a:latin typeface="Arial"/>
                <a:ea typeface="Arial"/>
                <a:cs typeface="Arial"/>
                <a:sym typeface="Arial"/>
              </a:rPr>
              <a:t> Hash Functions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10"/>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ctr" anchorCtr="1">
            <a:noAutofit/>
          </a:bodyPr>
          <a:lstStyle/>
          <a:p>
            <a:pPr marL="0" lvl="0" indent="0" algn="ctr" rtl="0">
              <a:lnSpc>
                <a:spcPct val="100000"/>
              </a:lnSpc>
              <a:spcBef>
                <a:spcPts val="0"/>
              </a:spcBef>
              <a:spcAft>
                <a:spcPts val="0"/>
              </a:spcAft>
              <a:buClr>
                <a:schemeClr val="lt2"/>
              </a:buClr>
              <a:buSzPts val="4400"/>
              <a:buFont typeface="Arial"/>
              <a:buNone/>
            </a:pPr>
            <a:r>
              <a:rPr lang="en-US" sz="4400" b="1" i="0" u="none">
                <a:solidFill>
                  <a:schemeClr val="lt2"/>
                </a:solidFill>
                <a:latin typeface="Arial"/>
                <a:ea typeface="Arial"/>
                <a:cs typeface="Arial"/>
                <a:sym typeface="Arial"/>
              </a:rPr>
              <a:t>MAC Properties</a:t>
            </a:r>
            <a:endParaRPr/>
          </a:p>
        </p:txBody>
      </p:sp>
      <p:sp>
        <p:nvSpPr>
          <p:cNvPr id="286" name="Google Shape;286;p10"/>
          <p:cNvSpPr txBox="1">
            <a:spLocks noGrp="1"/>
          </p:cNvSpPr>
          <p:nvPr>
            <p:ph type="body" idx="1"/>
          </p:nvPr>
        </p:nvSpPr>
        <p:spPr>
          <a:xfrm>
            <a:off x="457200" y="1676400"/>
            <a:ext cx="8229600" cy="4454525"/>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hlink"/>
              </a:buClr>
              <a:buSzPts val="2560"/>
              <a:buFont typeface="Noto Sans Symbols"/>
              <a:buChar char="⮚"/>
            </a:pPr>
            <a:r>
              <a:rPr lang="en-US" sz="3200" b="0" i="0" u="none" dirty="0">
                <a:solidFill>
                  <a:schemeClr val="lt1"/>
                </a:solidFill>
                <a:latin typeface="Arial"/>
                <a:ea typeface="Arial"/>
                <a:cs typeface="Arial"/>
                <a:sym typeface="Arial"/>
              </a:rPr>
              <a:t>A MAC is a cryptographic checksum</a:t>
            </a:r>
            <a:endParaRPr lang="en-US" dirty="0"/>
          </a:p>
          <a:p>
            <a:pPr marL="742950" lvl="1" indent="-285750" algn="l" rtl="0">
              <a:lnSpc>
                <a:spcPct val="100000"/>
              </a:lnSpc>
              <a:spcBef>
                <a:spcPts val="560"/>
              </a:spcBef>
              <a:spcAft>
                <a:spcPts val="0"/>
              </a:spcAft>
              <a:buSzPts val="1400"/>
              <a:buNone/>
            </a:pPr>
            <a:r>
              <a:rPr lang="en-US" sz="2800" b="0" i="0" u="none" dirty="0">
                <a:solidFill>
                  <a:schemeClr val="lt1"/>
                </a:solidFill>
                <a:latin typeface="Arial"/>
                <a:ea typeface="Arial"/>
                <a:cs typeface="Arial"/>
                <a:sym typeface="Arial"/>
              </a:rPr>
              <a:t>	</a:t>
            </a:r>
            <a:r>
              <a:rPr lang="en-US" sz="2800" b="0" i="0" u="none" dirty="0">
                <a:solidFill>
                  <a:schemeClr val="lt1"/>
                </a:solidFill>
                <a:latin typeface="Courier New"/>
                <a:ea typeface="Courier New"/>
                <a:cs typeface="Courier New"/>
                <a:sym typeface="Courier New"/>
              </a:rPr>
              <a:t>MAC = C</a:t>
            </a:r>
            <a:r>
              <a:rPr lang="en-US" sz="2800" b="0" i="0" u="none" baseline="-25000" dirty="0">
                <a:solidFill>
                  <a:schemeClr val="lt1"/>
                </a:solidFill>
                <a:latin typeface="Courier New"/>
                <a:ea typeface="Courier New"/>
                <a:cs typeface="Courier New"/>
                <a:sym typeface="Courier New"/>
              </a:rPr>
              <a:t>K</a:t>
            </a:r>
            <a:r>
              <a:rPr lang="en-US" sz="2800" b="0" i="0" u="none" dirty="0">
                <a:solidFill>
                  <a:schemeClr val="lt1"/>
                </a:solidFill>
                <a:latin typeface="Courier New"/>
                <a:ea typeface="Courier New"/>
                <a:cs typeface="Courier New"/>
                <a:sym typeface="Courier New"/>
              </a:rPr>
              <a:t>(M)</a:t>
            </a:r>
            <a:endParaRPr lang="en-US" dirty="0"/>
          </a:p>
          <a:p>
            <a:pPr marL="742950" lvl="1" indent="-285750" algn="l" rtl="0">
              <a:lnSpc>
                <a:spcPct val="100000"/>
              </a:lnSpc>
              <a:spcBef>
                <a:spcPts val="560"/>
              </a:spcBef>
              <a:spcAft>
                <a:spcPts val="0"/>
              </a:spcAft>
              <a:buClr>
                <a:schemeClr val="lt2"/>
              </a:buClr>
              <a:buSzPts val="1400"/>
              <a:buFont typeface="Noto Sans Symbols"/>
              <a:buChar char="●"/>
            </a:pPr>
            <a:r>
              <a:rPr lang="en-US" sz="2800" b="0" i="0" u="none" dirty="0">
                <a:solidFill>
                  <a:schemeClr val="lt1"/>
                </a:solidFill>
                <a:latin typeface="Arial"/>
                <a:ea typeface="Arial"/>
                <a:cs typeface="Arial"/>
                <a:sym typeface="Arial"/>
              </a:rPr>
              <a:t>Condenses a variable-length message M</a:t>
            </a:r>
            <a:endParaRPr lang="en-US" dirty="0"/>
          </a:p>
          <a:p>
            <a:pPr marL="742950" lvl="1" indent="-285750" algn="l" rtl="0">
              <a:lnSpc>
                <a:spcPct val="100000"/>
              </a:lnSpc>
              <a:spcBef>
                <a:spcPts val="560"/>
              </a:spcBef>
              <a:spcAft>
                <a:spcPts val="0"/>
              </a:spcAft>
              <a:buClr>
                <a:schemeClr val="lt2"/>
              </a:buClr>
              <a:buSzPts val="1400"/>
              <a:buFont typeface="Noto Sans Symbols"/>
              <a:buChar char="●"/>
            </a:pPr>
            <a:r>
              <a:rPr lang="en-US" sz="2800" b="0" i="0" u="none" dirty="0">
                <a:solidFill>
                  <a:schemeClr val="lt1"/>
                </a:solidFill>
                <a:latin typeface="Arial"/>
                <a:ea typeface="Arial"/>
                <a:cs typeface="Arial"/>
                <a:sym typeface="Arial"/>
              </a:rPr>
              <a:t>Using a secret key K</a:t>
            </a:r>
            <a:endParaRPr lang="en-US" dirty="0"/>
          </a:p>
          <a:p>
            <a:pPr marL="742950" lvl="1" indent="-285750" algn="l" rtl="0">
              <a:lnSpc>
                <a:spcPct val="100000"/>
              </a:lnSpc>
              <a:spcBef>
                <a:spcPts val="560"/>
              </a:spcBef>
              <a:spcAft>
                <a:spcPts val="0"/>
              </a:spcAft>
              <a:buClr>
                <a:schemeClr val="lt2"/>
              </a:buClr>
              <a:buSzPts val="1400"/>
              <a:buFont typeface="Noto Sans Symbols"/>
              <a:buChar char="●"/>
            </a:pPr>
            <a:r>
              <a:rPr lang="en-US" sz="2800" b="0" i="0" u="none" dirty="0">
                <a:solidFill>
                  <a:schemeClr val="lt1"/>
                </a:solidFill>
                <a:latin typeface="Arial"/>
                <a:ea typeface="Arial"/>
                <a:cs typeface="Arial"/>
                <a:sym typeface="Arial"/>
              </a:rPr>
              <a:t>To a fixed-sized authenticator</a:t>
            </a:r>
            <a:endParaRPr lang="en-US" dirty="0"/>
          </a:p>
          <a:p>
            <a:pPr marL="342900" lvl="0" indent="-342900" algn="l" rtl="0">
              <a:lnSpc>
                <a:spcPct val="100000"/>
              </a:lnSpc>
              <a:spcBef>
                <a:spcPts val="640"/>
              </a:spcBef>
              <a:spcAft>
                <a:spcPts val="0"/>
              </a:spcAft>
              <a:buClr>
                <a:schemeClr val="hlink"/>
              </a:buClr>
              <a:buSzPts val="2560"/>
              <a:buFont typeface="Noto Sans Symbols"/>
              <a:buChar char="⮚"/>
            </a:pPr>
            <a:r>
              <a:rPr lang="en-US" sz="3200" b="0" i="0" u="none" dirty="0">
                <a:solidFill>
                  <a:schemeClr val="lt1"/>
                </a:solidFill>
                <a:latin typeface="Arial"/>
                <a:ea typeface="Arial"/>
                <a:cs typeface="Arial"/>
                <a:sym typeface="Arial"/>
              </a:rPr>
              <a:t>Is a many-to-one function</a:t>
            </a:r>
            <a:endParaRPr lang="en-US" dirty="0"/>
          </a:p>
          <a:p>
            <a:pPr marL="742950" lvl="1" indent="-285750" algn="l" rtl="0">
              <a:lnSpc>
                <a:spcPct val="100000"/>
              </a:lnSpc>
              <a:spcBef>
                <a:spcPts val="560"/>
              </a:spcBef>
              <a:spcAft>
                <a:spcPts val="0"/>
              </a:spcAft>
              <a:buClr>
                <a:schemeClr val="lt2"/>
              </a:buClr>
              <a:buSzPts val="1400"/>
              <a:buFont typeface="Noto Sans Symbols"/>
              <a:buChar char="●"/>
            </a:pPr>
            <a:r>
              <a:rPr lang="en-US" sz="2800" b="0" i="0" u="none" dirty="0">
                <a:solidFill>
                  <a:schemeClr val="lt1"/>
                </a:solidFill>
                <a:latin typeface="Arial"/>
                <a:ea typeface="Arial"/>
                <a:cs typeface="Arial"/>
                <a:sym typeface="Arial"/>
              </a:rPr>
              <a:t>Potentially many messages have same MAC</a:t>
            </a:r>
            <a:endParaRPr lang="en-US" dirty="0"/>
          </a:p>
          <a:p>
            <a:pPr marL="742950" lvl="1" indent="-285750" algn="l" rtl="0">
              <a:lnSpc>
                <a:spcPct val="100000"/>
              </a:lnSpc>
              <a:spcBef>
                <a:spcPts val="560"/>
              </a:spcBef>
              <a:spcAft>
                <a:spcPts val="0"/>
              </a:spcAft>
              <a:buClr>
                <a:schemeClr val="lt2"/>
              </a:buClr>
              <a:buSzPts val="1400"/>
              <a:buFont typeface="Noto Sans Symbols"/>
              <a:buChar char="●"/>
            </a:pPr>
            <a:r>
              <a:rPr lang="en-US" sz="2800" b="0" i="0" u="none" dirty="0">
                <a:solidFill>
                  <a:schemeClr val="lt1"/>
                </a:solidFill>
                <a:latin typeface="Arial"/>
                <a:ea typeface="Arial"/>
                <a:cs typeface="Arial"/>
                <a:sym typeface="Arial"/>
              </a:rPr>
              <a:t>But finding these needs to be very difficult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11"/>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ctr" anchorCtr="1">
            <a:noAutofit/>
          </a:bodyPr>
          <a:lstStyle/>
          <a:p>
            <a:pPr marL="0" lvl="0" indent="0" algn="ctr" rtl="0">
              <a:lnSpc>
                <a:spcPct val="100000"/>
              </a:lnSpc>
              <a:spcBef>
                <a:spcPts val="0"/>
              </a:spcBef>
              <a:spcAft>
                <a:spcPts val="0"/>
              </a:spcAft>
              <a:buClr>
                <a:schemeClr val="lt2"/>
              </a:buClr>
              <a:buSzPts val="4400"/>
              <a:buFont typeface="Arial"/>
              <a:buNone/>
            </a:pPr>
            <a:r>
              <a:rPr lang="en-US" sz="4400" b="1" i="0" u="none">
                <a:solidFill>
                  <a:schemeClr val="lt2"/>
                </a:solidFill>
                <a:latin typeface="Arial"/>
                <a:ea typeface="Arial"/>
                <a:cs typeface="Arial"/>
                <a:sym typeface="Arial"/>
              </a:rPr>
              <a:t>Requirements for MACs</a:t>
            </a:r>
            <a:endParaRPr/>
          </a:p>
        </p:txBody>
      </p:sp>
      <p:sp>
        <p:nvSpPr>
          <p:cNvPr id="293" name="Google Shape;293;p11"/>
          <p:cNvSpPr txBox="1">
            <a:spLocks noGrp="1"/>
          </p:cNvSpPr>
          <p:nvPr>
            <p:ph type="body" idx="1"/>
          </p:nvPr>
        </p:nvSpPr>
        <p:spPr>
          <a:xfrm>
            <a:off x="457200" y="1676400"/>
            <a:ext cx="8229600" cy="4454525"/>
          </a:xfrm>
          <a:prstGeom prst="rect">
            <a:avLst/>
          </a:prstGeom>
          <a:noFill/>
          <a:ln>
            <a:noFill/>
          </a:ln>
        </p:spPr>
        <p:txBody>
          <a:bodyPr spcFirstLastPara="1" wrap="square" lIns="91425" tIns="45700" rIns="91425" bIns="45700" anchor="t" anchorCtr="0">
            <a:noAutofit/>
          </a:bodyPr>
          <a:lstStyle/>
          <a:p>
            <a:pPr marL="609600" lvl="0" indent="-609600" algn="l" rtl="0">
              <a:lnSpc>
                <a:spcPct val="100000"/>
              </a:lnSpc>
              <a:spcBef>
                <a:spcPts val="0"/>
              </a:spcBef>
              <a:spcAft>
                <a:spcPts val="0"/>
              </a:spcAft>
              <a:buClr>
                <a:schemeClr val="hlink"/>
              </a:buClr>
              <a:buSzPts val="2560"/>
              <a:buFont typeface="Noto Sans Symbols"/>
              <a:buChar char="⮚"/>
            </a:pPr>
            <a:r>
              <a:rPr lang="en-US" sz="3200" b="0" i="0" u="none" dirty="0">
                <a:solidFill>
                  <a:schemeClr val="lt1"/>
                </a:solidFill>
                <a:latin typeface="Arial"/>
                <a:ea typeface="Arial"/>
                <a:cs typeface="Arial"/>
                <a:sym typeface="Arial"/>
              </a:rPr>
              <a:t>Taking into account the types of attacks</a:t>
            </a:r>
            <a:endParaRPr lang="en-US" dirty="0"/>
          </a:p>
          <a:p>
            <a:pPr marL="609600" lvl="0" indent="-609600" algn="l" rtl="0">
              <a:lnSpc>
                <a:spcPct val="100000"/>
              </a:lnSpc>
              <a:spcBef>
                <a:spcPts val="640"/>
              </a:spcBef>
              <a:spcAft>
                <a:spcPts val="0"/>
              </a:spcAft>
              <a:buClr>
                <a:schemeClr val="hlink"/>
              </a:buClr>
              <a:buSzPts val="2560"/>
              <a:buFont typeface="Noto Sans Symbols"/>
              <a:buChar char="⮚"/>
            </a:pPr>
            <a:r>
              <a:rPr lang="en-US" sz="3200" b="0" i="0" u="none" dirty="0">
                <a:solidFill>
                  <a:schemeClr val="lt1"/>
                </a:solidFill>
                <a:latin typeface="Arial"/>
                <a:ea typeface="Arial"/>
                <a:cs typeface="Arial"/>
                <a:sym typeface="Arial"/>
              </a:rPr>
              <a:t>Need the MAC to satisfy the following:</a:t>
            </a:r>
            <a:endParaRPr lang="en-US" dirty="0"/>
          </a:p>
          <a:p>
            <a:pPr marL="990600" lvl="1" indent="-533400" algn="l" rtl="0">
              <a:lnSpc>
                <a:spcPct val="100000"/>
              </a:lnSpc>
              <a:spcBef>
                <a:spcPts val="560"/>
              </a:spcBef>
              <a:spcAft>
                <a:spcPts val="0"/>
              </a:spcAft>
              <a:buClr>
                <a:schemeClr val="lt2"/>
              </a:buClr>
              <a:buSzPts val="1400"/>
              <a:buAutoNum type="arabicPeriod"/>
            </a:pPr>
            <a:r>
              <a:rPr lang="en-US" sz="2800" b="0" i="0" u="none" dirty="0">
                <a:solidFill>
                  <a:schemeClr val="lt1"/>
                </a:solidFill>
                <a:latin typeface="Arial"/>
                <a:ea typeface="Arial"/>
                <a:cs typeface="Arial"/>
                <a:sym typeface="Arial"/>
              </a:rPr>
              <a:t>Knowing a message and MAC, is infeasible to find another message with same MAC</a:t>
            </a:r>
            <a:endParaRPr lang="en-US" dirty="0"/>
          </a:p>
          <a:p>
            <a:pPr marL="990600" lvl="1" indent="-533400" algn="l" rtl="0">
              <a:lnSpc>
                <a:spcPct val="100000"/>
              </a:lnSpc>
              <a:spcBef>
                <a:spcPts val="560"/>
              </a:spcBef>
              <a:spcAft>
                <a:spcPts val="0"/>
              </a:spcAft>
              <a:buClr>
                <a:schemeClr val="lt2"/>
              </a:buClr>
              <a:buSzPts val="1400"/>
              <a:buAutoNum type="arabicPeriod"/>
            </a:pPr>
            <a:r>
              <a:rPr lang="en-US" sz="2800" b="0" i="0" u="none" dirty="0">
                <a:solidFill>
                  <a:schemeClr val="lt1"/>
                </a:solidFill>
                <a:latin typeface="Arial"/>
                <a:ea typeface="Arial"/>
                <a:cs typeface="Arial"/>
                <a:sym typeface="Arial"/>
              </a:rPr>
              <a:t>MACs should be uniformly distributed</a:t>
            </a:r>
            <a:endParaRPr lang="en-US" dirty="0"/>
          </a:p>
          <a:p>
            <a:pPr marL="990600" lvl="1" indent="-533400" algn="l" rtl="0">
              <a:lnSpc>
                <a:spcPct val="100000"/>
              </a:lnSpc>
              <a:spcBef>
                <a:spcPts val="560"/>
              </a:spcBef>
              <a:spcAft>
                <a:spcPts val="0"/>
              </a:spcAft>
              <a:buClr>
                <a:schemeClr val="lt2"/>
              </a:buClr>
              <a:buSzPts val="1400"/>
              <a:buAutoNum type="arabicPeriod"/>
            </a:pPr>
            <a:r>
              <a:rPr lang="en-US" sz="2800" b="0" i="0" u="none" dirty="0">
                <a:solidFill>
                  <a:schemeClr val="lt1"/>
                </a:solidFill>
                <a:latin typeface="Arial"/>
                <a:ea typeface="Arial"/>
                <a:cs typeface="Arial"/>
                <a:sym typeface="Arial"/>
              </a:rPr>
              <a:t>MAC should depend equally on all bits of the message</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12"/>
          <p:cNvSpPr txBox="1">
            <a:spLocks noGrp="1"/>
          </p:cNvSpPr>
          <p:nvPr>
            <p:ph type="title"/>
          </p:nvPr>
        </p:nvSpPr>
        <p:spPr>
          <a:xfrm>
            <a:off x="0" y="157162"/>
            <a:ext cx="9011653" cy="1139825"/>
          </a:xfrm>
          <a:prstGeom prst="rect">
            <a:avLst/>
          </a:prstGeom>
          <a:noFill/>
          <a:ln>
            <a:noFill/>
          </a:ln>
        </p:spPr>
        <p:txBody>
          <a:bodyPr spcFirstLastPara="1" wrap="square" lIns="91425" tIns="45700" rIns="91425" bIns="45700" anchor="ctr" anchorCtr="1">
            <a:noAutofit/>
          </a:bodyPr>
          <a:lstStyle/>
          <a:p>
            <a:pPr marL="0" lvl="0" indent="0" algn="ctr" rtl="0">
              <a:lnSpc>
                <a:spcPct val="100000"/>
              </a:lnSpc>
              <a:spcBef>
                <a:spcPts val="0"/>
              </a:spcBef>
              <a:spcAft>
                <a:spcPts val="0"/>
              </a:spcAft>
              <a:buClr>
                <a:schemeClr val="lt2"/>
              </a:buClr>
              <a:buSzPts val="4000"/>
              <a:buFont typeface="Arial"/>
              <a:buNone/>
            </a:pPr>
            <a:r>
              <a:rPr lang="en-US" sz="4000" b="1" i="0" u="none" dirty="0">
                <a:solidFill>
                  <a:schemeClr val="lt2"/>
                </a:solidFill>
                <a:latin typeface="Arial"/>
                <a:ea typeface="Arial"/>
                <a:cs typeface="Arial"/>
                <a:sym typeface="Arial"/>
              </a:rPr>
              <a:t>Using Symmetric Ciphers for MACs</a:t>
            </a:r>
            <a:endParaRPr dirty="0"/>
          </a:p>
        </p:txBody>
      </p:sp>
      <p:sp>
        <p:nvSpPr>
          <p:cNvPr id="300" name="Google Shape;300;p12"/>
          <p:cNvSpPr txBox="1">
            <a:spLocks noGrp="1"/>
          </p:cNvSpPr>
          <p:nvPr>
            <p:ph type="body" idx="1"/>
          </p:nvPr>
        </p:nvSpPr>
        <p:spPr>
          <a:xfrm>
            <a:off x="264695" y="1519990"/>
            <a:ext cx="8746958" cy="4928936"/>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hlink"/>
              </a:buClr>
              <a:buSzPts val="2560"/>
              <a:buFont typeface="Noto Sans Symbols"/>
              <a:buChar char="⮚"/>
            </a:pPr>
            <a:r>
              <a:rPr lang="en-US" sz="3200" b="0" i="0" u="none" dirty="0">
                <a:solidFill>
                  <a:schemeClr val="lt1"/>
                </a:solidFill>
                <a:latin typeface="Arial"/>
                <a:ea typeface="Arial"/>
                <a:cs typeface="Arial"/>
                <a:sym typeface="Arial"/>
              </a:rPr>
              <a:t>Can use any block cipher chaining mode and use final block as a MAC</a:t>
            </a:r>
            <a:endParaRPr lang="en-US" dirty="0"/>
          </a:p>
          <a:p>
            <a:pPr marL="342900" lvl="0" indent="-342900" algn="l" rtl="0">
              <a:lnSpc>
                <a:spcPct val="90000"/>
              </a:lnSpc>
              <a:spcBef>
                <a:spcPts val="640"/>
              </a:spcBef>
              <a:spcAft>
                <a:spcPts val="0"/>
              </a:spcAft>
              <a:buClr>
                <a:schemeClr val="hlink"/>
              </a:buClr>
              <a:buSzPts val="2560"/>
              <a:buFont typeface="Noto Sans Symbols"/>
              <a:buChar char="⮚"/>
            </a:pPr>
            <a:r>
              <a:rPr lang="en-US" sz="3200" b="1" i="0" u="none" dirty="0">
                <a:solidFill>
                  <a:schemeClr val="lt1"/>
                </a:solidFill>
                <a:latin typeface="Arial"/>
                <a:ea typeface="Arial"/>
                <a:cs typeface="Arial"/>
                <a:sym typeface="Arial"/>
              </a:rPr>
              <a:t>Data authentication algorithm (DAA)</a:t>
            </a:r>
            <a:r>
              <a:rPr lang="en-US" sz="3200" b="0" i="0" u="none" dirty="0">
                <a:solidFill>
                  <a:schemeClr val="lt1"/>
                </a:solidFill>
                <a:latin typeface="Arial"/>
                <a:ea typeface="Arial"/>
                <a:cs typeface="Arial"/>
                <a:sym typeface="Arial"/>
              </a:rPr>
              <a:t> is a widely used MAC based on DES-CBC</a:t>
            </a:r>
            <a:endParaRPr lang="en-US" dirty="0"/>
          </a:p>
          <a:p>
            <a:pPr marL="742950" lvl="1" indent="-285750" algn="l" rtl="0">
              <a:lnSpc>
                <a:spcPct val="90000"/>
              </a:lnSpc>
              <a:spcBef>
                <a:spcPts val="560"/>
              </a:spcBef>
              <a:spcAft>
                <a:spcPts val="0"/>
              </a:spcAft>
              <a:buClr>
                <a:schemeClr val="lt2"/>
              </a:buClr>
              <a:buSzPts val="1400"/>
              <a:buFont typeface="Noto Sans Symbols"/>
              <a:buChar char="●"/>
            </a:pPr>
            <a:r>
              <a:rPr lang="en-US" sz="2800" b="0" i="0" u="none" dirty="0">
                <a:solidFill>
                  <a:schemeClr val="lt1"/>
                </a:solidFill>
                <a:latin typeface="Arial"/>
                <a:ea typeface="Arial"/>
                <a:cs typeface="Arial"/>
                <a:sym typeface="Arial"/>
              </a:rPr>
              <a:t>Using IV=0 and zero-pad of final block</a:t>
            </a:r>
            <a:endParaRPr lang="en-US" dirty="0"/>
          </a:p>
          <a:p>
            <a:pPr marL="742950" lvl="1" indent="-285750" algn="l" rtl="0">
              <a:lnSpc>
                <a:spcPct val="90000"/>
              </a:lnSpc>
              <a:spcBef>
                <a:spcPts val="560"/>
              </a:spcBef>
              <a:spcAft>
                <a:spcPts val="0"/>
              </a:spcAft>
              <a:buClr>
                <a:schemeClr val="lt2"/>
              </a:buClr>
              <a:buSzPts val="1400"/>
              <a:buFont typeface="Noto Sans Symbols"/>
              <a:buChar char="●"/>
            </a:pPr>
            <a:r>
              <a:rPr lang="en-US" sz="2800" b="0" i="0" u="none" dirty="0">
                <a:solidFill>
                  <a:schemeClr val="lt1"/>
                </a:solidFill>
                <a:latin typeface="Arial"/>
                <a:ea typeface="Arial"/>
                <a:cs typeface="Arial"/>
                <a:sym typeface="Arial"/>
              </a:rPr>
              <a:t>Encrypt message using DES in CBC mode</a:t>
            </a:r>
            <a:endParaRPr lang="en-US" dirty="0"/>
          </a:p>
          <a:p>
            <a:pPr marL="742950" lvl="1" indent="-285750" algn="l" rtl="0">
              <a:lnSpc>
                <a:spcPct val="90000"/>
              </a:lnSpc>
              <a:spcBef>
                <a:spcPts val="560"/>
              </a:spcBef>
              <a:spcAft>
                <a:spcPts val="0"/>
              </a:spcAft>
              <a:buClr>
                <a:schemeClr val="lt2"/>
              </a:buClr>
              <a:buSzPts val="1400"/>
              <a:buFont typeface="Noto Sans Symbols"/>
              <a:buChar char="●"/>
            </a:pPr>
            <a:r>
              <a:rPr lang="en-US" sz="2800" b="0" i="0" u="none" dirty="0">
                <a:solidFill>
                  <a:schemeClr val="lt1"/>
                </a:solidFill>
                <a:latin typeface="Arial"/>
                <a:ea typeface="Arial"/>
                <a:cs typeface="Arial"/>
                <a:sym typeface="Arial"/>
              </a:rPr>
              <a:t>And send just the final block as the MAC</a:t>
            </a:r>
            <a:endParaRPr lang="en-US" dirty="0"/>
          </a:p>
          <a:p>
            <a:pPr marL="1143000" lvl="2" indent="-228600" algn="l" rtl="0">
              <a:lnSpc>
                <a:spcPct val="90000"/>
              </a:lnSpc>
              <a:spcBef>
                <a:spcPts val="480"/>
              </a:spcBef>
              <a:spcAft>
                <a:spcPts val="0"/>
              </a:spcAft>
              <a:buClr>
                <a:schemeClr val="accent2"/>
              </a:buClr>
              <a:buSzPts val="2400"/>
              <a:buFont typeface="Arial"/>
              <a:buChar char="•"/>
            </a:pPr>
            <a:r>
              <a:rPr lang="en-US" sz="2400" b="0" i="0" u="none" dirty="0">
                <a:solidFill>
                  <a:schemeClr val="lt1"/>
                </a:solidFill>
                <a:latin typeface="Arial"/>
                <a:ea typeface="Arial"/>
                <a:cs typeface="Arial"/>
                <a:sym typeface="Arial"/>
              </a:rPr>
              <a:t>Or the leftmost M bits (16≤M≤64) of final block</a:t>
            </a:r>
            <a:endParaRPr lang="en-US" dirty="0"/>
          </a:p>
          <a:p>
            <a:pPr marL="342900" lvl="0" indent="-342900" algn="l" rtl="0">
              <a:lnSpc>
                <a:spcPct val="90000"/>
              </a:lnSpc>
              <a:spcBef>
                <a:spcPts val="640"/>
              </a:spcBef>
              <a:spcAft>
                <a:spcPts val="0"/>
              </a:spcAft>
              <a:buClr>
                <a:schemeClr val="hlink"/>
              </a:buClr>
              <a:buSzPts val="2560"/>
              <a:buFont typeface="Noto Sans Symbols"/>
              <a:buChar char="⮚"/>
            </a:pPr>
            <a:r>
              <a:rPr lang="en-US" sz="3200" b="0" i="0" u="none" dirty="0">
                <a:solidFill>
                  <a:schemeClr val="lt1"/>
                </a:solidFill>
                <a:latin typeface="Arial"/>
                <a:ea typeface="Arial"/>
                <a:cs typeface="Arial"/>
                <a:sym typeface="Arial"/>
              </a:rPr>
              <a:t>But final MAC is now too small for security</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13"/>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ctr" anchorCtr="1">
            <a:noAutofit/>
          </a:bodyPr>
          <a:lstStyle/>
          <a:p>
            <a:pPr marL="0" lvl="0" indent="0" algn="ctr" rtl="0">
              <a:lnSpc>
                <a:spcPct val="100000"/>
              </a:lnSpc>
              <a:spcBef>
                <a:spcPts val="0"/>
              </a:spcBef>
              <a:spcAft>
                <a:spcPts val="0"/>
              </a:spcAft>
              <a:buClr>
                <a:schemeClr val="lt2"/>
              </a:buClr>
              <a:buSzPts val="4000"/>
              <a:buFont typeface="Arial"/>
              <a:buNone/>
            </a:pPr>
            <a:r>
              <a:rPr lang="en-US" sz="4000" b="1" i="0" u="none">
                <a:solidFill>
                  <a:schemeClr val="lt2"/>
                </a:solidFill>
                <a:latin typeface="Arial"/>
                <a:ea typeface="Arial"/>
                <a:cs typeface="Arial"/>
                <a:sym typeface="Arial"/>
              </a:rPr>
              <a:t>Data Authentication Algorithm</a:t>
            </a:r>
            <a:endParaRPr/>
          </a:p>
        </p:txBody>
      </p:sp>
      <p:pic>
        <p:nvPicPr>
          <p:cNvPr id="307" name="Google Shape;307;p13" descr=" Ch11. DAA.pdf                                                  00156198  Mnementh                      BEAE7A2F:"/>
          <p:cNvPicPr preferRelativeResize="0"/>
          <p:nvPr/>
        </p:nvPicPr>
        <p:blipFill rotWithShape="1">
          <a:blip r:embed="rId3">
            <a:alphaModFix amt="70195"/>
          </a:blip>
          <a:srcRect t="4632" b="27793"/>
          <a:stretch/>
        </p:blipFill>
        <p:spPr>
          <a:xfrm>
            <a:off x="533400" y="1828800"/>
            <a:ext cx="8043862" cy="420211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14"/>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ctr" anchorCtr="1">
            <a:noAutofit/>
          </a:bodyPr>
          <a:lstStyle/>
          <a:p>
            <a:pPr marL="0" lvl="0" indent="0" algn="ctr" rtl="0">
              <a:lnSpc>
                <a:spcPct val="100000"/>
              </a:lnSpc>
              <a:spcBef>
                <a:spcPts val="0"/>
              </a:spcBef>
              <a:spcAft>
                <a:spcPts val="0"/>
              </a:spcAft>
              <a:buClr>
                <a:schemeClr val="lt2"/>
              </a:buClr>
              <a:buSzPts val="4400"/>
              <a:buFont typeface="Arial"/>
              <a:buNone/>
            </a:pPr>
            <a:r>
              <a:rPr lang="en-US" sz="4400" b="1" i="0" u="none">
                <a:solidFill>
                  <a:schemeClr val="lt2"/>
                </a:solidFill>
                <a:latin typeface="Arial"/>
                <a:ea typeface="Arial"/>
                <a:cs typeface="Arial"/>
                <a:sym typeface="Arial"/>
              </a:rPr>
              <a:t>Hash Functions</a:t>
            </a:r>
            <a:endParaRPr/>
          </a:p>
        </p:txBody>
      </p:sp>
      <p:sp>
        <p:nvSpPr>
          <p:cNvPr id="314" name="Google Shape;314;p14"/>
          <p:cNvSpPr txBox="1">
            <a:spLocks noGrp="1"/>
          </p:cNvSpPr>
          <p:nvPr>
            <p:ph type="body" idx="1"/>
          </p:nvPr>
        </p:nvSpPr>
        <p:spPr>
          <a:xfrm>
            <a:off x="457200" y="1676400"/>
            <a:ext cx="8229600" cy="4454525"/>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hlink"/>
              </a:buClr>
              <a:buSzPts val="2560"/>
              <a:buFont typeface="Noto Sans Symbols"/>
              <a:buChar char="⮚"/>
            </a:pPr>
            <a:r>
              <a:rPr lang="en-US" dirty="0"/>
              <a:t>C</a:t>
            </a:r>
            <a:r>
              <a:rPr lang="en-US" sz="3200" b="0" i="0" u="none" dirty="0">
                <a:solidFill>
                  <a:schemeClr val="lt1"/>
                </a:solidFill>
                <a:latin typeface="Arial"/>
                <a:ea typeface="Arial"/>
                <a:cs typeface="Arial"/>
                <a:sym typeface="Arial"/>
              </a:rPr>
              <a:t>ondenses arbitrary message to fixed size</a:t>
            </a:r>
            <a:endParaRPr dirty="0"/>
          </a:p>
          <a:p>
            <a:pPr marL="742950" lvl="1" indent="-285750" algn="l" rtl="0">
              <a:lnSpc>
                <a:spcPct val="100000"/>
              </a:lnSpc>
              <a:spcBef>
                <a:spcPts val="560"/>
              </a:spcBef>
              <a:spcAft>
                <a:spcPts val="0"/>
              </a:spcAft>
              <a:buSzPts val="1400"/>
              <a:buNone/>
            </a:pPr>
            <a:r>
              <a:rPr lang="en-US" sz="2800" b="0" i="0" u="none" dirty="0">
                <a:solidFill>
                  <a:schemeClr val="lt1"/>
                </a:solidFill>
                <a:latin typeface="Courier New"/>
                <a:ea typeface="Courier New"/>
                <a:cs typeface="Courier New"/>
                <a:sym typeface="Courier New"/>
              </a:rPr>
              <a:t>h = H(M)</a:t>
            </a:r>
            <a:r>
              <a:rPr lang="en-US" sz="2800" b="0" i="0" u="none" dirty="0">
                <a:solidFill>
                  <a:schemeClr val="lt1"/>
                </a:solidFill>
                <a:latin typeface="Arial"/>
                <a:ea typeface="Arial"/>
                <a:cs typeface="Arial"/>
                <a:sym typeface="Arial"/>
              </a:rPr>
              <a:t> </a:t>
            </a:r>
            <a:endParaRPr dirty="0"/>
          </a:p>
          <a:p>
            <a:pPr marL="342900" lvl="0" indent="-342900" algn="l" rtl="0">
              <a:lnSpc>
                <a:spcPct val="100000"/>
              </a:lnSpc>
              <a:spcBef>
                <a:spcPts val="640"/>
              </a:spcBef>
              <a:spcAft>
                <a:spcPts val="0"/>
              </a:spcAft>
              <a:buClr>
                <a:schemeClr val="hlink"/>
              </a:buClr>
              <a:buSzPts val="2560"/>
              <a:buFont typeface="Noto Sans Symbols"/>
              <a:buChar char="⮚"/>
            </a:pPr>
            <a:r>
              <a:rPr lang="en-US" dirty="0"/>
              <a:t>U</a:t>
            </a:r>
            <a:r>
              <a:rPr lang="en-US" sz="3200" b="0" i="0" u="none" dirty="0">
                <a:solidFill>
                  <a:schemeClr val="lt1"/>
                </a:solidFill>
                <a:latin typeface="Arial"/>
                <a:ea typeface="Arial"/>
                <a:cs typeface="Arial"/>
                <a:sym typeface="Arial"/>
              </a:rPr>
              <a:t>sually assume that the hash function is public and not keyed</a:t>
            </a:r>
            <a:endParaRPr dirty="0"/>
          </a:p>
          <a:p>
            <a:pPr marL="742950" lvl="1" indent="-285750" algn="l" rtl="0">
              <a:lnSpc>
                <a:spcPct val="100000"/>
              </a:lnSpc>
              <a:spcBef>
                <a:spcPts val="560"/>
              </a:spcBef>
              <a:spcAft>
                <a:spcPts val="0"/>
              </a:spcAft>
              <a:buClr>
                <a:schemeClr val="lt2"/>
              </a:buClr>
              <a:buSzPts val="1400"/>
              <a:buFont typeface="Noto Sans Symbols"/>
              <a:buChar char="●"/>
            </a:pPr>
            <a:r>
              <a:rPr lang="en-US" sz="2800" b="0" i="0" u="none" dirty="0">
                <a:solidFill>
                  <a:schemeClr val="lt1"/>
                </a:solidFill>
                <a:latin typeface="Arial"/>
                <a:ea typeface="Arial"/>
                <a:cs typeface="Arial"/>
                <a:sym typeface="Arial"/>
              </a:rPr>
              <a:t>MAC which is keyed</a:t>
            </a:r>
            <a:endParaRPr dirty="0"/>
          </a:p>
          <a:p>
            <a:pPr marL="342900" lvl="0" indent="-342900" algn="l" rtl="0">
              <a:lnSpc>
                <a:spcPct val="100000"/>
              </a:lnSpc>
              <a:spcBef>
                <a:spcPts val="640"/>
              </a:spcBef>
              <a:spcAft>
                <a:spcPts val="0"/>
              </a:spcAft>
              <a:buClr>
                <a:schemeClr val="hlink"/>
              </a:buClr>
              <a:buSzPts val="2560"/>
              <a:buFont typeface="Noto Sans Symbols"/>
              <a:buChar char="⮚"/>
            </a:pPr>
            <a:r>
              <a:rPr lang="en-US" dirty="0"/>
              <a:t>H</a:t>
            </a:r>
            <a:r>
              <a:rPr lang="en-US" sz="3200" b="0" i="0" u="none" dirty="0">
                <a:solidFill>
                  <a:schemeClr val="lt1"/>
                </a:solidFill>
                <a:latin typeface="Arial"/>
                <a:ea typeface="Arial"/>
                <a:cs typeface="Arial"/>
                <a:sym typeface="Arial"/>
              </a:rPr>
              <a:t>ash used to detect changes to message</a:t>
            </a:r>
            <a:endParaRPr dirty="0"/>
          </a:p>
          <a:p>
            <a:pPr marL="342900" lvl="0" indent="-342900" algn="l" rtl="0">
              <a:lnSpc>
                <a:spcPct val="100000"/>
              </a:lnSpc>
              <a:spcBef>
                <a:spcPts val="640"/>
              </a:spcBef>
              <a:spcAft>
                <a:spcPts val="0"/>
              </a:spcAft>
              <a:buClr>
                <a:schemeClr val="hlink"/>
              </a:buClr>
              <a:buSzPts val="2560"/>
              <a:buFont typeface="Noto Sans Symbols"/>
              <a:buChar char="⮚"/>
            </a:pPr>
            <a:r>
              <a:rPr lang="en-US" dirty="0"/>
              <a:t>C</a:t>
            </a:r>
            <a:r>
              <a:rPr lang="en-US" sz="3200" b="0" i="0" u="none" dirty="0">
                <a:solidFill>
                  <a:schemeClr val="lt1"/>
                </a:solidFill>
                <a:latin typeface="Arial"/>
                <a:ea typeface="Arial"/>
                <a:cs typeface="Arial"/>
                <a:sym typeface="Arial"/>
              </a:rPr>
              <a:t>an use in various ways with message</a:t>
            </a:r>
            <a:endParaRPr dirty="0"/>
          </a:p>
          <a:p>
            <a:pPr marL="342900" lvl="0" indent="-342900" algn="l" rtl="0">
              <a:lnSpc>
                <a:spcPct val="100000"/>
              </a:lnSpc>
              <a:spcBef>
                <a:spcPts val="640"/>
              </a:spcBef>
              <a:spcAft>
                <a:spcPts val="0"/>
              </a:spcAft>
              <a:buClr>
                <a:schemeClr val="hlink"/>
              </a:buClr>
              <a:buSzPts val="2560"/>
              <a:buFont typeface="Noto Sans Symbols"/>
              <a:buChar char="⮚"/>
            </a:pPr>
            <a:r>
              <a:rPr lang="en-US" dirty="0"/>
              <a:t>M</a:t>
            </a:r>
            <a:r>
              <a:rPr lang="en-US" sz="3200" b="0" i="0" u="none" dirty="0">
                <a:solidFill>
                  <a:schemeClr val="lt1"/>
                </a:solidFill>
                <a:latin typeface="Arial"/>
                <a:ea typeface="Arial"/>
                <a:cs typeface="Arial"/>
                <a:sym typeface="Arial"/>
              </a:rPr>
              <a:t>ost often to create a digital signature</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15"/>
          <p:cNvSpPr txBox="1"/>
          <p:nvPr/>
        </p:nvSpPr>
        <p:spPr>
          <a:xfrm>
            <a:off x="533400" y="4191000"/>
            <a:ext cx="8305800" cy="2057400"/>
          </a:xfrm>
          <a:prstGeom prst="rect">
            <a:avLst/>
          </a:prstGeom>
          <a:solidFill>
            <a:srgbClr val="616191"/>
          </a:solid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320" name="Google Shape;320;p15"/>
          <p:cNvSpPr txBox="1"/>
          <p:nvPr/>
        </p:nvSpPr>
        <p:spPr>
          <a:xfrm>
            <a:off x="533400" y="1219200"/>
            <a:ext cx="8305800" cy="2819400"/>
          </a:xfrm>
          <a:prstGeom prst="rect">
            <a:avLst/>
          </a:prstGeom>
          <a:solidFill>
            <a:srgbClr val="616191"/>
          </a:solid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321" name="Google Shape;321;p15"/>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ctr" anchorCtr="1">
            <a:noAutofit/>
          </a:bodyPr>
          <a:lstStyle/>
          <a:p>
            <a:pPr marL="0" lvl="0" indent="0" algn="ctr" rtl="0">
              <a:lnSpc>
                <a:spcPct val="100000"/>
              </a:lnSpc>
              <a:spcBef>
                <a:spcPts val="0"/>
              </a:spcBef>
              <a:spcAft>
                <a:spcPts val="0"/>
              </a:spcAft>
              <a:buClr>
                <a:schemeClr val="lt2"/>
              </a:buClr>
              <a:buSzPts val="4400"/>
              <a:buFont typeface="Calibri"/>
              <a:buNone/>
            </a:pPr>
            <a:r>
              <a:rPr lang="en-US" sz="4400" b="1" i="0" u="none">
                <a:solidFill>
                  <a:schemeClr val="lt2"/>
                </a:solidFill>
                <a:latin typeface="Calibri"/>
                <a:ea typeface="Calibri"/>
                <a:cs typeface="Calibri"/>
                <a:sym typeface="Calibri"/>
              </a:rPr>
              <a:t>Hashing V.S. Encryption</a:t>
            </a:r>
            <a:endParaRPr/>
          </a:p>
        </p:txBody>
      </p:sp>
      <p:sp>
        <p:nvSpPr>
          <p:cNvPr id="322" name="Google Shape;322;p15"/>
          <p:cNvSpPr txBox="1">
            <a:spLocks noGrp="1"/>
          </p:cNvSpPr>
          <p:nvPr>
            <p:ph type="body" idx="1"/>
          </p:nvPr>
        </p:nvSpPr>
        <p:spPr>
          <a:xfrm>
            <a:off x="457200" y="5791200"/>
            <a:ext cx="8229600" cy="457200"/>
          </a:xfrm>
          <a:prstGeom prst="rect">
            <a:avLst/>
          </a:prstGeom>
          <a:noFill/>
          <a:ln>
            <a:noFill/>
          </a:ln>
        </p:spPr>
        <p:txBody>
          <a:bodyPr spcFirstLastPara="1" wrap="square" lIns="91425" tIns="45700" rIns="91425" bIns="45700" anchor="t" anchorCtr="0">
            <a:noAutofit/>
          </a:bodyPr>
          <a:lstStyle/>
          <a:p>
            <a:pPr marL="742950" marR="0" lvl="1" indent="-285750" algn="l" rtl="0">
              <a:lnSpc>
                <a:spcPct val="100000"/>
              </a:lnSpc>
              <a:spcBef>
                <a:spcPts val="0"/>
              </a:spcBef>
              <a:spcAft>
                <a:spcPts val="0"/>
              </a:spcAft>
              <a:buClr>
                <a:schemeClr val="lt2"/>
              </a:buClr>
              <a:buSzPts val="1000"/>
              <a:buFont typeface="Noto Sans Symbols"/>
              <a:buChar char="●"/>
            </a:pPr>
            <a:r>
              <a:rPr lang="en-US" sz="2000" b="0" i="0" u="none" strike="noStrike" cap="none">
                <a:solidFill>
                  <a:schemeClr val="lt1"/>
                </a:solidFill>
                <a:latin typeface="Calibri"/>
                <a:ea typeface="Calibri"/>
                <a:cs typeface="Calibri"/>
                <a:sym typeface="Calibri"/>
              </a:rPr>
              <a:t>Hashing is one-way.  There is no 'de-hashing’</a:t>
            </a:r>
            <a:endParaRPr/>
          </a:p>
        </p:txBody>
      </p:sp>
      <p:grpSp>
        <p:nvGrpSpPr>
          <p:cNvPr id="323" name="Google Shape;323;p15"/>
          <p:cNvGrpSpPr/>
          <p:nvPr/>
        </p:nvGrpSpPr>
        <p:grpSpPr>
          <a:xfrm>
            <a:off x="838200" y="1295400"/>
            <a:ext cx="7772400" cy="990600"/>
            <a:chOff x="838200" y="1295400"/>
            <a:chExt cx="7772400" cy="990600"/>
          </a:xfrm>
        </p:grpSpPr>
        <p:cxnSp>
          <p:nvCxnSpPr>
            <p:cNvPr id="324" name="Google Shape;324;p15"/>
            <p:cNvCxnSpPr/>
            <p:nvPr/>
          </p:nvCxnSpPr>
          <p:spPr>
            <a:xfrm>
              <a:off x="2819400" y="1828800"/>
              <a:ext cx="1295400" cy="1588"/>
            </a:xfrm>
            <a:prstGeom prst="straightConnector1">
              <a:avLst/>
            </a:prstGeom>
            <a:noFill/>
            <a:ln w="41275" cap="flat" cmpd="sng">
              <a:solidFill>
                <a:srgbClr val="000090"/>
              </a:solidFill>
              <a:prstDash val="solid"/>
              <a:miter lim="800000"/>
              <a:headEnd type="none" w="med" len="med"/>
              <a:tailEnd type="triangle" w="med" len="med"/>
            </a:ln>
            <a:effectLst>
              <a:outerShdw blurRad="63500" dist="25400" dir="5400000">
                <a:srgbClr val="808080">
                  <a:alpha val="39607"/>
                </a:srgbClr>
              </a:outerShdw>
            </a:effectLst>
          </p:spPr>
        </p:cxnSp>
        <p:cxnSp>
          <p:nvCxnSpPr>
            <p:cNvPr id="325" name="Google Shape;325;p15"/>
            <p:cNvCxnSpPr/>
            <p:nvPr/>
          </p:nvCxnSpPr>
          <p:spPr>
            <a:xfrm>
              <a:off x="5105400" y="1752600"/>
              <a:ext cx="1143000" cy="1588"/>
            </a:xfrm>
            <a:prstGeom prst="straightConnector1">
              <a:avLst/>
            </a:prstGeom>
            <a:noFill/>
            <a:ln w="41275" cap="flat" cmpd="sng">
              <a:solidFill>
                <a:srgbClr val="000090"/>
              </a:solidFill>
              <a:prstDash val="solid"/>
              <a:miter lim="800000"/>
              <a:headEnd type="none" w="med" len="med"/>
              <a:tailEnd type="triangle" w="med" len="med"/>
            </a:ln>
            <a:effectLst>
              <a:outerShdw blurRad="63500" dist="25400" dir="5400000">
                <a:srgbClr val="808080">
                  <a:alpha val="39607"/>
                </a:srgbClr>
              </a:outerShdw>
            </a:effectLst>
          </p:spPr>
        </p:cxnSp>
        <p:sp>
          <p:nvSpPr>
            <p:cNvPr id="326" name="Google Shape;326;p15"/>
            <p:cNvSpPr txBox="1"/>
            <p:nvPr/>
          </p:nvSpPr>
          <p:spPr>
            <a:xfrm>
              <a:off x="838200" y="1295400"/>
              <a:ext cx="2133600" cy="990600"/>
            </a:xfrm>
            <a:prstGeom prst="rect">
              <a:avLst/>
            </a:prstGeom>
            <a:gradFill>
              <a:gsLst>
                <a:gs pos="0">
                  <a:srgbClr val="1360C2"/>
                </a:gs>
                <a:gs pos="100000">
                  <a:srgbClr val="1577F2"/>
                </a:gs>
              </a:gsLst>
              <a:lin ang="5400000" scaled="0"/>
            </a:grad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600"/>
                <a:buFont typeface="Calibri"/>
                <a:buNone/>
              </a:pPr>
              <a:r>
                <a:rPr lang="en-US" sz="1600" b="0" i="0" u="none">
                  <a:solidFill>
                    <a:srgbClr val="FFFFFF"/>
                  </a:solidFill>
                  <a:latin typeface="Calibri"/>
                  <a:ea typeface="Calibri"/>
                  <a:cs typeface="Calibri"/>
                  <a:sym typeface="Calibri"/>
                </a:rPr>
                <a:t>Hello, world.</a:t>
              </a:r>
              <a:endParaRPr/>
            </a:p>
            <a:p>
              <a:pPr marL="0" marR="0" lvl="0" indent="0" algn="ctr" rtl="0">
                <a:lnSpc>
                  <a:spcPct val="100000"/>
                </a:lnSpc>
                <a:spcBef>
                  <a:spcPts val="0"/>
                </a:spcBef>
                <a:spcAft>
                  <a:spcPts val="0"/>
                </a:spcAft>
                <a:buClr>
                  <a:srgbClr val="FFFFFF"/>
                </a:buClr>
                <a:buSzPts val="1600"/>
                <a:buFont typeface="Calibri"/>
                <a:buNone/>
              </a:pPr>
              <a:r>
                <a:rPr lang="en-US" sz="1600" b="0" i="0" u="none">
                  <a:solidFill>
                    <a:srgbClr val="FFFFFF"/>
                  </a:solidFill>
                  <a:latin typeface="Calibri"/>
                  <a:ea typeface="Calibri"/>
                  <a:cs typeface="Calibri"/>
                  <a:sym typeface="Calibri"/>
                </a:rPr>
                <a:t>A sample sentence to show encryption.</a:t>
              </a:r>
              <a:endParaRPr/>
            </a:p>
          </p:txBody>
        </p:sp>
        <p:sp>
          <p:nvSpPr>
            <p:cNvPr id="327" name="Google Shape;327;p15"/>
            <p:cNvSpPr txBox="1"/>
            <p:nvPr/>
          </p:nvSpPr>
          <p:spPr>
            <a:xfrm>
              <a:off x="4114800" y="1371600"/>
              <a:ext cx="990600" cy="762000"/>
            </a:xfrm>
            <a:prstGeom prst="rect">
              <a:avLst/>
            </a:prstGeom>
            <a:solidFill>
              <a:srgbClr val="00BFBF"/>
            </a:solid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600"/>
                <a:buFont typeface="Calibri"/>
                <a:buNone/>
              </a:pPr>
              <a:r>
                <a:rPr lang="en-US" sz="1600" b="0" i="0" u="none">
                  <a:solidFill>
                    <a:srgbClr val="FFFFFF"/>
                  </a:solidFill>
                  <a:latin typeface="Calibri"/>
                  <a:ea typeface="Calibri"/>
                  <a:cs typeface="Calibri"/>
                  <a:sym typeface="Calibri"/>
                </a:rPr>
                <a:t>E</a:t>
              </a:r>
              <a:endParaRPr/>
            </a:p>
          </p:txBody>
        </p:sp>
        <p:sp>
          <p:nvSpPr>
            <p:cNvPr id="328" name="Google Shape;328;p15"/>
            <p:cNvSpPr txBox="1"/>
            <p:nvPr/>
          </p:nvSpPr>
          <p:spPr>
            <a:xfrm>
              <a:off x="6248400" y="1295400"/>
              <a:ext cx="2362200" cy="990600"/>
            </a:xfrm>
            <a:prstGeom prst="rect">
              <a:avLst/>
            </a:prstGeom>
            <a:gradFill>
              <a:gsLst>
                <a:gs pos="0">
                  <a:srgbClr val="1360C2"/>
                </a:gs>
                <a:gs pos="100000">
                  <a:srgbClr val="1577F2"/>
                </a:gs>
              </a:gsLst>
              <a:lin ang="5400000" scaled="0"/>
            </a:grad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600"/>
                <a:buFont typeface="Calibri"/>
                <a:buNone/>
              </a:pPr>
              <a:r>
                <a:rPr lang="en-US" sz="1600" b="0" i="0" u="none">
                  <a:solidFill>
                    <a:srgbClr val="FFFFFF"/>
                  </a:solidFill>
                  <a:latin typeface="Calibri"/>
                  <a:ea typeface="Calibri"/>
                  <a:cs typeface="Calibri"/>
                  <a:sym typeface="Calibri"/>
                </a:rPr>
                <a:t>NhbXBsZSBzZW50ZW5jZSB0byBzaG93IEVuY3J5cHRpb24KsZSBzZ</a:t>
              </a:r>
              <a:endParaRPr/>
            </a:p>
          </p:txBody>
        </p:sp>
        <p:sp>
          <p:nvSpPr>
            <p:cNvPr id="329" name="Google Shape;329;p15"/>
            <p:cNvSpPr txBox="1"/>
            <p:nvPr/>
          </p:nvSpPr>
          <p:spPr>
            <a:xfrm>
              <a:off x="3276600" y="1371600"/>
              <a:ext cx="381000" cy="304800"/>
            </a:xfrm>
            <a:prstGeom prst="rect">
              <a:avLst/>
            </a:prstGeom>
            <a:solidFill>
              <a:srgbClr val="008000"/>
            </a:solidFill>
            <a:ln w="9525" cap="flat" cmpd="sng">
              <a:solidFill>
                <a:schemeClr val="accent1"/>
              </a:solidFill>
              <a:prstDash val="solid"/>
              <a:miter lim="800000"/>
              <a:headEnd type="none" w="sm" len="sm"/>
              <a:tailEnd type="none" w="sm" len="sm"/>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FFFFFF"/>
                </a:buClr>
                <a:buSzPts val="1600"/>
                <a:buFont typeface="Calibri"/>
                <a:buNone/>
              </a:pPr>
              <a:r>
                <a:rPr lang="en-US" sz="1600" b="0" i="0" u="none">
                  <a:solidFill>
                    <a:srgbClr val="FFFFFF"/>
                  </a:solidFill>
                  <a:latin typeface="Calibri"/>
                  <a:ea typeface="Calibri"/>
                  <a:cs typeface="Calibri"/>
                  <a:sym typeface="Calibri"/>
                </a:rPr>
                <a:t>k</a:t>
              </a:r>
              <a:endParaRPr/>
            </a:p>
          </p:txBody>
        </p:sp>
        <p:cxnSp>
          <p:nvCxnSpPr>
            <p:cNvPr id="330" name="Google Shape;330;p15"/>
            <p:cNvCxnSpPr/>
            <p:nvPr/>
          </p:nvCxnSpPr>
          <p:spPr>
            <a:xfrm>
              <a:off x="3657600" y="1524000"/>
              <a:ext cx="457200" cy="1588"/>
            </a:xfrm>
            <a:prstGeom prst="straightConnector1">
              <a:avLst/>
            </a:prstGeom>
            <a:noFill/>
            <a:ln w="41275" cap="flat" cmpd="sng">
              <a:solidFill>
                <a:srgbClr val="000090"/>
              </a:solidFill>
              <a:prstDash val="solid"/>
              <a:miter lim="800000"/>
              <a:headEnd type="none" w="med" len="med"/>
              <a:tailEnd type="triangle" w="med" len="med"/>
            </a:ln>
            <a:effectLst>
              <a:outerShdw blurRad="63500" dist="25400" dir="5400000">
                <a:srgbClr val="808080">
                  <a:alpha val="39607"/>
                </a:srgbClr>
              </a:outerShdw>
            </a:effectLst>
          </p:spPr>
        </p:cxnSp>
      </p:grpSp>
      <p:grpSp>
        <p:nvGrpSpPr>
          <p:cNvPr id="331" name="Google Shape;331;p15"/>
          <p:cNvGrpSpPr/>
          <p:nvPr/>
        </p:nvGrpSpPr>
        <p:grpSpPr>
          <a:xfrm>
            <a:off x="838200" y="2514600"/>
            <a:ext cx="7772400" cy="1066800"/>
            <a:chOff x="838200" y="2514600"/>
            <a:chExt cx="7772400" cy="1066800"/>
          </a:xfrm>
        </p:grpSpPr>
        <p:cxnSp>
          <p:nvCxnSpPr>
            <p:cNvPr id="332" name="Google Shape;332;p15"/>
            <p:cNvCxnSpPr/>
            <p:nvPr/>
          </p:nvCxnSpPr>
          <p:spPr>
            <a:xfrm rot="10800000">
              <a:off x="2971800" y="2971800"/>
              <a:ext cx="1143000" cy="1588"/>
            </a:xfrm>
            <a:prstGeom prst="straightConnector1">
              <a:avLst/>
            </a:prstGeom>
            <a:noFill/>
            <a:ln w="41275" cap="flat" cmpd="sng">
              <a:solidFill>
                <a:srgbClr val="000090"/>
              </a:solidFill>
              <a:prstDash val="solid"/>
              <a:miter lim="800000"/>
              <a:headEnd type="none" w="med" len="med"/>
              <a:tailEnd type="triangle" w="med" len="med"/>
            </a:ln>
            <a:effectLst>
              <a:outerShdw blurRad="63500" dist="25400" dir="5400000">
                <a:srgbClr val="808080">
                  <a:alpha val="39607"/>
                </a:srgbClr>
              </a:outerShdw>
            </a:effectLst>
          </p:spPr>
        </p:cxnSp>
        <p:cxnSp>
          <p:nvCxnSpPr>
            <p:cNvPr id="333" name="Google Shape;333;p15"/>
            <p:cNvCxnSpPr/>
            <p:nvPr/>
          </p:nvCxnSpPr>
          <p:spPr>
            <a:xfrm rot="10800000">
              <a:off x="5105400" y="3124200"/>
              <a:ext cx="1219200" cy="1588"/>
            </a:xfrm>
            <a:prstGeom prst="straightConnector1">
              <a:avLst/>
            </a:prstGeom>
            <a:noFill/>
            <a:ln w="41275" cap="flat" cmpd="sng">
              <a:solidFill>
                <a:srgbClr val="000090"/>
              </a:solidFill>
              <a:prstDash val="solid"/>
              <a:miter lim="800000"/>
              <a:headEnd type="none" w="med" len="med"/>
              <a:tailEnd type="triangle" w="med" len="med"/>
            </a:ln>
            <a:effectLst>
              <a:outerShdw blurRad="63500" dist="25400" dir="5400000">
                <a:srgbClr val="808080">
                  <a:alpha val="39607"/>
                </a:srgbClr>
              </a:outerShdw>
            </a:effectLst>
          </p:spPr>
        </p:cxnSp>
        <p:sp>
          <p:nvSpPr>
            <p:cNvPr id="334" name="Google Shape;334;p15"/>
            <p:cNvSpPr txBox="1"/>
            <p:nvPr/>
          </p:nvSpPr>
          <p:spPr>
            <a:xfrm>
              <a:off x="838200" y="2514600"/>
              <a:ext cx="2133600" cy="990600"/>
            </a:xfrm>
            <a:prstGeom prst="rect">
              <a:avLst/>
            </a:prstGeom>
            <a:gradFill>
              <a:gsLst>
                <a:gs pos="0">
                  <a:srgbClr val="1360C2"/>
                </a:gs>
                <a:gs pos="100000">
                  <a:srgbClr val="1577F2"/>
                </a:gs>
              </a:gsLst>
              <a:lin ang="5400000" scaled="0"/>
            </a:grad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600"/>
                <a:buFont typeface="Calibri"/>
                <a:buNone/>
              </a:pPr>
              <a:r>
                <a:rPr lang="en-US" sz="1600" b="0" i="0" u="none">
                  <a:solidFill>
                    <a:srgbClr val="FFFFFF"/>
                  </a:solidFill>
                  <a:latin typeface="Calibri"/>
                  <a:ea typeface="Calibri"/>
                  <a:cs typeface="Calibri"/>
                  <a:sym typeface="Calibri"/>
                </a:rPr>
                <a:t>Hello, world.</a:t>
              </a:r>
              <a:endParaRPr/>
            </a:p>
            <a:p>
              <a:pPr marL="0" marR="0" lvl="0" indent="0" algn="ctr" rtl="0">
                <a:lnSpc>
                  <a:spcPct val="100000"/>
                </a:lnSpc>
                <a:spcBef>
                  <a:spcPts val="0"/>
                </a:spcBef>
                <a:spcAft>
                  <a:spcPts val="0"/>
                </a:spcAft>
                <a:buClr>
                  <a:srgbClr val="FFFFFF"/>
                </a:buClr>
                <a:buSzPts val="1600"/>
                <a:buFont typeface="Calibri"/>
                <a:buNone/>
              </a:pPr>
              <a:r>
                <a:rPr lang="en-US" sz="1600" b="0" i="0" u="none">
                  <a:solidFill>
                    <a:srgbClr val="FFFFFF"/>
                  </a:solidFill>
                  <a:latin typeface="Calibri"/>
                  <a:ea typeface="Calibri"/>
                  <a:cs typeface="Calibri"/>
                  <a:sym typeface="Calibri"/>
                </a:rPr>
                <a:t>A sample sentence to show encryption.</a:t>
              </a:r>
              <a:endParaRPr/>
            </a:p>
          </p:txBody>
        </p:sp>
        <p:sp>
          <p:nvSpPr>
            <p:cNvPr id="335" name="Google Shape;335;p15"/>
            <p:cNvSpPr txBox="1"/>
            <p:nvPr/>
          </p:nvSpPr>
          <p:spPr>
            <a:xfrm>
              <a:off x="4114800" y="2590800"/>
              <a:ext cx="990600" cy="762000"/>
            </a:xfrm>
            <a:prstGeom prst="rect">
              <a:avLst/>
            </a:prstGeom>
            <a:solidFill>
              <a:srgbClr val="00BFBF"/>
            </a:solid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600"/>
                <a:buFont typeface="Calibri"/>
                <a:buNone/>
              </a:pPr>
              <a:r>
                <a:rPr lang="en-US" sz="1600" b="0" i="0" u="none">
                  <a:solidFill>
                    <a:srgbClr val="FFFFFF"/>
                  </a:solidFill>
                  <a:latin typeface="Calibri"/>
                  <a:ea typeface="Calibri"/>
                  <a:cs typeface="Calibri"/>
                  <a:sym typeface="Calibri"/>
                </a:rPr>
                <a:t>D</a:t>
              </a:r>
              <a:endParaRPr/>
            </a:p>
          </p:txBody>
        </p:sp>
        <p:sp>
          <p:nvSpPr>
            <p:cNvPr id="336" name="Google Shape;336;p15"/>
            <p:cNvSpPr txBox="1"/>
            <p:nvPr/>
          </p:nvSpPr>
          <p:spPr>
            <a:xfrm>
              <a:off x="6248400" y="2590800"/>
              <a:ext cx="2362200" cy="990600"/>
            </a:xfrm>
            <a:prstGeom prst="rect">
              <a:avLst/>
            </a:prstGeom>
            <a:gradFill>
              <a:gsLst>
                <a:gs pos="0">
                  <a:srgbClr val="1360C2"/>
                </a:gs>
                <a:gs pos="100000">
                  <a:srgbClr val="1577F2"/>
                </a:gs>
              </a:gsLst>
              <a:lin ang="5400000" scaled="0"/>
            </a:grad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600"/>
                <a:buFont typeface="Calibri"/>
                <a:buNone/>
              </a:pPr>
              <a:r>
                <a:rPr lang="en-US" sz="1600" b="0" i="0" u="none">
                  <a:solidFill>
                    <a:srgbClr val="FFFFFF"/>
                  </a:solidFill>
                  <a:latin typeface="Calibri"/>
                  <a:ea typeface="Calibri"/>
                  <a:cs typeface="Calibri"/>
                  <a:sym typeface="Calibri"/>
                </a:rPr>
                <a:t>NhbXBsZSBzZW50ZW5jZSB0byBzaG93IEVuY3J5cHRpb24KsZSBzZ</a:t>
              </a:r>
              <a:endParaRPr/>
            </a:p>
          </p:txBody>
        </p:sp>
        <p:sp>
          <p:nvSpPr>
            <p:cNvPr id="337" name="Google Shape;337;p15"/>
            <p:cNvSpPr txBox="1"/>
            <p:nvPr/>
          </p:nvSpPr>
          <p:spPr>
            <a:xfrm>
              <a:off x="5486400" y="2590800"/>
              <a:ext cx="381000" cy="304800"/>
            </a:xfrm>
            <a:prstGeom prst="rect">
              <a:avLst/>
            </a:prstGeom>
            <a:solidFill>
              <a:srgbClr val="008000"/>
            </a:solidFill>
            <a:ln w="9525" cap="flat" cmpd="sng">
              <a:solidFill>
                <a:schemeClr val="accent1"/>
              </a:solidFill>
              <a:prstDash val="solid"/>
              <a:miter lim="800000"/>
              <a:headEnd type="none" w="sm" len="sm"/>
              <a:tailEnd type="none" w="sm" len="sm"/>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FFFFFF"/>
                </a:buClr>
                <a:buSzPts val="1600"/>
                <a:buFont typeface="Calibri"/>
                <a:buNone/>
              </a:pPr>
              <a:r>
                <a:rPr lang="en-US" sz="1600" b="0" i="0" u="none">
                  <a:solidFill>
                    <a:srgbClr val="FFFFFF"/>
                  </a:solidFill>
                  <a:latin typeface="Calibri"/>
                  <a:ea typeface="Calibri"/>
                  <a:cs typeface="Calibri"/>
                  <a:sym typeface="Calibri"/>
                </a:rPr>
                <a:t>k</a:t>
              </a:r>
              <a:endParaRPr/>
            </a:p>
          </p:txBody>
        </p:sp>
        <p:cxnSp>
          <p:nvCxnSpPr>
            <p:cNvPr id="338" name="Google Shape;338;p15"/>
            <p:cNvCxnSpPr/>
            <p:nvPr/>
          </p:nvCxnSpPr>
          <p:spPr>
            <a:xfrm rot="10800000">
              <a:off x="5105400" y="2743200"/>
              <a:ext cx="381000" cy="1588"/>
            </a:xfrm>
            <a:prstGeom prst="straightConnector1">
              <a:avLst/>
            </a:prstGeom>
            <a:noFill/>
            <a:ln w="41275" cap="flat" cmpd="sng">
              <a:solidFill>
                <a:srgbClr val="000090"/>
              </a:solidFill>
              <a:prstDash val="solid"/>
              <a:miter lim="800000"/>
              <a:headEnd type="none" w="med" len="med"/>
              <a:tailEnd type="triangle" w="med" len="med"/>
            </a:ln>
            <a:effectLst>
              <a:outerShdw blurRad="63500" dist="25400" dir="5400000">
                <a:srgbClr val="808080">
                  <a:alpha val="39607"/>
                </a:srgbClr>
              </a:outerShdw>
            </a:effectLst>
          </p:spPr>
        </p:cxnSp>
      </p:grpSp>
      <p:sp>
        <p:nvSpPr>
          <p:cNvPr id="339" name="Google Shape;339;p15"/>
          <p:cNvSpPr txBox="1"/>
          <p:nvPr/>
        </p:nvSpPr>
        <p:spPr>
          <a:xfrm>
            <a:off x="457200" y="3581400"/>
            <a:ext cx="8229600" cy="441325"/>
          </a:xfrm>
          <a:prstGeom prst="rect">
            <a:avLst/>
          </a:prstGeom>
          <a:noFill/>
          <a:ln>
            <a:noFill/>
          </a:ln>
        </p:spPr>
        <p:txBody>
          <a:bodyPr spcFirstLastPara="1" wrap="square" lIns="91425" tIns="45700" rIns="91425" bIns="45700" anchor="t" anchorCtr="0">
            <a:noAutofit/>
          </a:bodyPr>
          <a:lstStyle/>
          <a:p>
            <a:pPr marL="547687" marR="0" lvl="1" indent="-273049" algn="l" rtl="0">
              <a:lnSpc>
                <a:spcPct val="100000"/>
              </a:lnSpc>
              <a:spcBef>
                <a:spcPts val="0"/>
              </a:spcBef>
              <a:spcAft>
                <a:spcPts val="0"/>
              </a:spcAft>
              <a:buClr>
                <a:schemeClr val="accent2"/>
              </a:buClr>
              <a:buSzPts val="1520"/>
              <a:buFont typeface="Noto Sans Symbols"/>
              <a:buChar char="🞂"/>
            </a:pPr>
            <a:r>
              <a:rPr lang="en-US" sz="2000" b="0" i="0" u="none" strike="noStrike" cap="none">
                <a:solidFill>
                  <a:schemeClr val="lt2"/>
                </a:solidFill>
                <a:latin typeface="Calibri"/>
                <a:ea typeface="Calibri"/>
                <a:cs typeface="Calibri"/>
                <a:sym typeface="Calibri"/>
              </a:rPr>
              <a:t>Encryption is two way, and requires a key to encrypt/decrypt</a:t>
            </a:r>
            <a:endParaRPr/>
          </a:p>
          <a:p>
            <a:pPr marL="0" marR="0" lvl="0" indent="0" algn="l" rtl="0">
              <a:lnSpc>
                <a:spcPct val="100000"/>
              </a:lnSpc>
              <a:spcBef>
                <a:spcPts val="0"/>
              </a:spcBef>
              <a:spcAft>
                <a:spcPts val="0"/>
              </a:spcAft>
              <a:buNone/>
            </a:pPr>
            <a:endParaRPr sz="2000" b="0" i="0" u="none" strike="noStrike" cap="none">
              <a:solidFill>
                <a:schemeClr val="lt2"/>
              </a:solidFill>
              <a:latin typeface="Calibri"/>
              <a:ea typeface="Calibri"/>
              <a:cs typeface="Calibri"/>
              <a:sym typeface="Calibri"/>
            </a:endParaRPr>
          </a:p>
        </p:txBody>
      </p:sp>
      <p:grpSp>
        <p:nvGrpSpPr>
          <p:cNvPr id="340" name="Google Shape;340;p15"/>
          <p:cNvGrpSpPr/>
          <p:nvPr/>
        </p:nvGrpSpPr>
        <p:grpSpPr>
          <a:xfrm>
            <a:off x="838200" y="4343400"/>
            <a:ext cx="7620000" cy="1447800"/>
            <a:chOff x="838200" y="4343400"/>
            <a:chExt cx="7620000" cy="1447800"/>
          </a:xfrm>
        </p:grpSpPr>
        <p:sp>
          <p:nvSpPr>
            <p:cNvPr id="341" name="Google Shape;341;p15"/>
            <p:cNvSpPr/>
            <p:nvPr/>
          </p:nvSpPr>
          <p:spPr>
            <a:xfrm rot="5400000">
              <a:off x="3962400" y="4495800"/>
              <a:ext cx="1219200" cy="914400"/>
            </a:xfrm>
            <a:prstGeom prst="trapezoid">
              <a:avLst>
                <a:gd name="adj" fmla="val 39583"/>
              </a:avLst>
            </a:prstGeom>
            <a:solidFill>
              <a:srgbClr val="00BFBF"/>
            </a:solidFill>
            <a:ln w="9525" cap="flat" cmpd="sng">
              <a:solidFill>
                <a:schemeClr val="accen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5"/>
            <p:cNvSpPr txBox="1"/>
            <p:nvPr/>
          </p:nvSpPr>
          <p:spPr>
            <a:xfrm>
              <a:off x="4114800" y="4584698"/>
              <a:ext cx="733427" cy="736604"/>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r>
                <a:rPr lang="en-US" sz="1800" b="0" i="0" u="none" strike="noStrike" cap="none">
                  <a:solidFill>
                    <a:schemeClr val="lt1"/>
                  </a:solidFill>
                  <a:latin typeface="Calibri"/>
                  <a:ea typeface="Calibri"/>
                  <a:cs typeface="Calibri"/>
                  <a:sym typeface="Calibri"/>
                </a:rPr>
                <a:t>h</a:t>
              </a:r>
              <a:endParaRPr sz="1800" b="0" i="0" u="none" strike="noStrike" cap="none">
                <a:solidFill>
                  <a:schemeClr val="lt1"/>
                </a:solidFill>
                <a:latin typeface="Calibri"/>
                <a:ea typeface="Calibri"/>
                <a:cs typeface="Calibri"/>
                <a:sym typeface="Calibri"/>
              </a:endParaRPr>
            </a:p>
          </p:txBody>
        </p:sp>
        <p:cxnSp>
          <p:nvCxnSpPr>
            <p:cNvPr id="343" name="Google Shape;343;p15"/>
            <p:cNvCxnSpPr/>
            <p:nvPr/>
          </p:nvCxnSpPr>
          <p:spPr>
            <a:xfrm>
              <a:off x="2819400" y="4876800"/>
              <a:ext cx="1295400" cy="1588"/>
            </a:xfrm>
            <a:prstGeom prst="straightConnector1">
              <a:avLst/>
            </a:prstGeom>
            <a:noFill/>
            <a:ln w="41275" cap="flat" cmpd="sng">
              <a:solidFill>
                <a:srgbClr val="000090"/>
              </a:solidFill>
              <a:prstDash val="solid"/>
              <a:miter lim="800000"/>
              <a:headEnd type="none" w="med" len="med"/>
              <a:tailEnd type="triangle" w="med" len="med"/>
            </a:ln>
            <a:effectLst>
              <a:outerShdw blurRad="63500" dist="25400" dir="5400000">
                <a:srgbClr val="808080">
                  <a:alpha val="39607"/>
                </a:srgbClr>
              </a:outerShdw>
            </a:effectLst>
          </p:spPr>
        </p:cxnSp>
        <p:cxnSp>
          <p:nvCxnSpPr>
            <p:cNvPr id="344" name="Google Shape;344;p15"/>
            <p:cNvCxnSpPr/>
            <p:nvPr/>
          </p:nvCxnSpPr>
          <p:spPr>
            <a:xfrm>
              <a:off x="5029200" y="4876800"/>
              <a:ext cx="1219200" cy="1588"/>
            </a:xfrm>
            <a:prstGeom prst="straightConnector1">
              <a:avLst/>
            </a:prstGeom>
            <a:noFill/>
            <a:ln w="41275" cap="flat" cmpd="sng">
              <a:solidFill>
                <a:srgbClr val="000090"/>
              </a:solidFill>
              <a:prstDash val="solid"/>
              <a:miter lim="800000"/>
              <a:headEnd type="none" w="med" len="med"/>
              <a:tailEnd type="triangle" w="med" len="med"/>
            </a:ln>
            <a:effectLst>
              <a:outerShdw blurRad="63500" dist="25400" dir="5400000">
                <a:srgbClr val="808080">
                  <a:alpha val="39607"/>
                </a:srgbClr>
              </a:outerShdw>
            </a:effectLst>
          </p:spPr>
        </p:cxnSp>
        <p:sp>
          <p:nvSpPr>
            <p:cNvPr id="345" name="Google Shape;345;p15"/>
            <p:cNvSpPr txBox="1"/>
            <p:nvPr/>
          </p:nvSpPr>
          <p:spPr>
            <a:xfrm>
              <a:off x="6248400" y="4648200"/>
              <a:ext cx="2209800" cy="609600"/>
            </a:xfrm>
            <a:prstGeom prst="rect">
              <a:avLst/>
            </a:prstGeom>
            <a:solidFill>
              <a:srgbClr val="00BFBF"/>
            </a:solid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600"/>
                <a:buFont typeface="Calibri"/>
                <a:buNone/>
              </a:pPr>
              <a:r>
                <a:rPr lang="en-US" sz="1600" b="0" i="0" u="none">
                  <a:solidFill>
                    <a:srgbClr val="FFFFFF"/>
                  </a:solidFill>
                  <a:latin typeface="Calibri"/>
                  <a:ea typeface="Calibri"/>
                  <a:cs typeface="Calibri"/>
                  <a:sym typeface="Calibri"/>
                </a:rPr>
                <a:t>52f21cf7c7034a20</a:t>
              </a:r>
              <a:br>
                <a:rPr lang="en-US" sz="1600" b="0" i="0" u="none">
                  <a:solidFill>
                    <a:srgbClr val="FFFFFF"/>
                  </a:solidFill>
                  <a:latin typeface="Calibri"/>
                  <a:ea typeface="Calibri"/>
                  <a:cs typeface="Calibri"/>
                  <a:sym typeface="Calibri"/>
                </a:rPr>
              </a:br>
              <a:r>
                <a:rPr lang="en-US" sz="1600" b="0" i="0" u="none">
                  <a:solidFill>
                    <a:srgbClr val="FFFFFF"/>
                  </a:solidFill>
                  <a:latin typeface="Calibri"/>
                  <a:ea typeface="Calibri"/>
                  <a:cs typeface="Calibri"/>
                  <a:sym typeface="Calibri"/>
                </a:rPr>
                <a:t>17a21e17e061a863</a:t>
              </a:r>
              <a:endParaRPr/>
            </a:p>
          </p:txBody>
        </p:sp>
        <p:sp>
          <p:nvSpPr>
            <p:cNvPr id="346" name="Google Shape;346;p15"/>
            <p:cNvSpPr txBox="1"/>
            <p:nvPr/>
          </p:nvSpPr>
          <p:spPr>
            <a:xfrm>
              <a:off x="838200" y="4343400"/>
              <a:ext cx="2133600" cy="1447800"/>
            </a:xfrm>
            <a:prstGeom prst="rect">
              <a:avLst/>
            </a:prstGeom>
            <a:gradFill>
              <a:gsLst>
                <a:gs pos="0">
                  <a:srgbClr val="1360C2"/>
                </a:gs>
                <a:gs pos="100000">
                  <a:srgbClr val="1577F2"/>
                </a:gs>
              </a:gsLst>
              <a:lin ang="5400000" scaled="0"/>
            </a:grad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600"/>
                <a:buFont typeface="Calibri"/>
                <a:buNone/>
              </a:pPr>
              <a:r>
                <a:rPr lang="en-US" sz="1600" b="0" i="0" u="none">
                  <a:solidFill>
                    <a:srgbClr val="FFFFFF"/>
                  </a:solidFill>
                  <a:latin typeface="Calibri"/>
                  <a:ea typeface="Calibri"/>
                  <a:cs typeface="Calibri"/>
                  <a:sym typeface="Calibri"/>
                </a:rPr>
                <a:t>This is a clear text that can easily read without using the key.  The sentence is longer than the text above.</a:t>
              </a:r>
              <a:endParaRPr/>
            </a:p>
          </p:txBody>
        </p:sp>
        <p:cxnSp>
          <p:nvCxnSpPr>
            <p:cNvPr id="347" name="Google Shape;347;p15"/>
            <p:cNvCxnSpPr/>
            <p:nvPr/>
          </p:nvCxnSpPr>
          <p:spPr>
            <a:xfrm rot="10800000">
              <a:off x="5029200" y="5105400"/>
              <a:ext cx="1219200" cy="1588"/>
            </a:xfrm>
            <a:prstGeom prst="straightConnector1">
              <a:avLst/>
            </a:prstGeom>
            <a:noFill/>
            <a:ln w="41275" cap="flat" cmpd="sng">
              <a:solidFill>
                <a:srgbClr val="000090"/>
              </a:solidFill>
              <a:prstDash val="solid"/>
              <a:miter lim="800000"/>
              <a:headEnd type="none" w="med" len="med"/>
              <a:tailEnd type="triangle" w="med" len="med"/>
            </a:ln>
            <a:effectLst>
              <a:outerShdw blurRad="63500" dist="25400" dir="5400000">
                <a:srgbClr val="808080">
                  <a:alpha val="39607"/>
                </a:srgbClr>
              </a:outerShdw>
            </a:effectLst>
          </p:spPr>
        </p:cxnSp>
        <p:sp>
          <p:nvSpPr>
            <p:cNvPr id="348" name="Google Shape;348;p15"/>
            <p:cNvSpPr/>
            <p:nvPr/>
          </p:nvSpPr>
          <p:spPr>
            <a:xfrm>
              <a:off x="5410200" y="4953000"/>
              <a:ext cx="381000" cy="381000"/>
            </a:xfrm>
            <a:custGeom>
              <a:avLst/>
              <a:gdLst/>
              <a:ahLst/>
              <a:cxnLst/>
              <a:rect l="l" t="t" r="r" b="b"/>
              <a:pathLst>
                <a:path w="381000" h="381000" extrusionOk="0">
                  <a:moveTo>
                    <a:pt x="0" y="190500"/>
                  </a:moveTo>
                  <a:cubicBezTo>
                    <a:pt x="0" y="85290"/>
                    <a:pt x="85290" y="0"/>
                    <a:pt x="190500" y="0"/>
                  </a:cubicBezTo>
                  <a:cubicBezTo>
                    <a:pt x="295710" y="0"/>
                    <a:pt x="381000" y="85290"/>
                    <a:pt x="381000" y="190500"/>
                  </a:cubicBezTo>
                  <a:cubicBezTo>
                    <a:pt x="381000" y="295710"/>
                    <a:pt x="295710" y="381000"/>
                    <a:pt x="190500" y="381000"/>
                  </a:cubicBezTo>
                  <a:cubicBezTo>
                    <a:pt x="85290" y="381000"/>
                    <a:pt x="0" y="295710"/>
                    <a:pt x="0" y="190500"/>
                  </a:cubicBezTo>
                  <a:close/>
                  <a:moveTo>
                    <a:pt x="301706" y="261163"/>
                  </a:moveTo>
                  <a:cubicBezTo>
                    <a:pt x="334808" y="209069"/>
                    <a:pt x="327311" y="140977"/>
                    <a:pt x="283667" y="97333"/>
                  </a:cubicBezTo>
                  <a:cubicBezTo>
                    <a:pt x="240023" y="53689"/>
                    <a:pt x="171932" y="46192"/>
                    <a:pt x="119837" y="79294"/>
                  </a:cubicBezTo>
                  <a:lnTo>
                    <a:pt x="301706" y="261163"/>
                  </a:lnTo>
                  <a:close/>
                  <a:moveTo>
                    <a:pt x="79294" y="119837"/>
                  </a:moveTo>
                  <a:cubicBezTo>
                    <a:pt x="46192" y="171931"/>
                    <a:pt x="53689" y="240023"/>
                    <a:pt x="97333" y="283667"/>
                  </a:cubicBezTo>
                  <a:cubicBezTo>
                    <a:pt x="140977" y="327311"/>
                    <a:pt x="209068" y="334808"/>
                    <a:pt x="261163" y="301706"/>
                  </a:cubicBezTo>
                  <a:lnTo>
                    <a:pt x="79294" y="119837"/>
                  </a:lnTo>
                  <a:close/>
                </a:path>
              </a:pathLst>
            </a:custGeom>
            <a:solidFill>
              <a:srgbClr val="800000"/>
            </a:solidFill>
            <a:ln w="9525" cap="flat" cmpd="sng">
              <a:solidFill>
                <a:schemeClr val="accent1"/>
              </a:solidFill>
              <a:prstDash val="solid"/>
              <a:miter lim="524288"/>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grpSp>
    </p:spTree>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16"/>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ctr" anchorCtr="1">
            <a:noAutofit/>
          </a:bodyPr>
          <a:lstStyle/>
          <a:p>
            <a:pPr marL="0" lvl="0" indent="0" algn="ctr" rtl="0">
              <a:lnSpc>
                <a:spcPct val="100000"/>
              </a:lnSpc>
              <a:spcBef>
                <a:spcPts val="0"/>
              </a:spcBef>
              <a:spcAft>
                <a:spcPts val="0"/>
              </a:spcAft>
              <a:buClr>
                <a:schemeClr val="lt2"/>
              </a:buClr>
              <a:buSzPts val="4400"/>
              <a:buFont typeface="Calibri"/>
              <a:buNone/>
            </a:pPr>
            <a:r>
              <a:rPr lang="en-US" sz="4400" b="1" i="0" u="none">
                <a:solidFill>
                  <a:schemeClr val="lt2"/>
                </a:solidFill>
                <a:latin typeface="Calibri"/>
                <a:ea typeface="Calibri"/>
                <a:cs typeface="Calibri"/>
                <a:sym typeface="Calibri"/>
              </a:rPr>
              <a:t>Hash Function Applications</a:t>
            </a:r>
            <a:endParaRPr/>
          </a:p>
        </p:txBody>
      </p:sp>
      <p:sp>
        <p:nvSpPr>
          <p:cNvPr id="355" name="Google Shape;355;p16" descr="Rectangle: Click to edit Master text styles &#10;Second level &#10;Third level &#10;Fourth level &#10;Fifth level"/>
          <p:cNvSpPr txBox="1">
            <a:spLocks noGrp="1"/>
          </p:cNvSpPr>
          <p:nvPr>
            <p:ph type="body" idx="1"/>
          </p:nvPr>
        </p:nvSpPr>
        <p:spPr>
          <a:xfrm>
            <a:off x="457200" y="1219200"/>
            <a:ext cx="8229600" cy="4937125"/>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hlink"/>
              </a:buClr>
              <a:buSzPts val="1920"/>
              <a:buFont typeface="Noto Sans Symbols"/>
              <a:buChar char="⮚"/>
            </a:pPr>
            <a:r>
              <a:rPr lang="en-US" sz="2400" b="0" i="0" u="none" dirty="0">
                <a:solidFill>
                  <a:schemeClr val="lt1"/>
                </a:solidFill>
                <a:latin typeface="Calibri"/>
                <a:ea typeface="Calibri"/>
                <a:cs typeface="Calibri"/>
                <a:sym typeface="Calibri"/>
              </a:rPr>
              <a:t>Used Alone</a:t>
            </a:r>
            <a:endParaRPr dirty="0"/>
          </a:p>
          <a:p>
            <a:pPr marL="742950" lvl="1" indent="-285750" algn="l" rtl="0">
              <a:lnSpc>
                <a:spcPct val="100000"/>
              </a:lnSpc>
              <a:spcBef>
                <a:spcPts val="560"/>
              </a:spcBef>
              <a:spcAft>
                <a:spcPts val="0"/>
              </a:spcAft>
              <a:buClr>
                <a:schemeClr val="lt2"/>
              </a:buClr>
              <a:buSzPts val="1400"/>
              <a:buFont typeface="Noto Sans Symbols"/>
              <a:buChar char="●"/>
            </a:pPr>
            <a:r>
              <a:rPr lang="en-US" sz="2800" b="0" i="0" u="none" dirty="0">
                <a:solidFill>
                  <a:schemeClr val="lt1"/>
                </a:solidFill>
                <a:latin typeface="Calibri"/>
                <a:ea typeface="Calibri"/>
                <a:cs typeface="Calibri"/>
                <a:sym typeface="Calibri"/>
              </a:rPr>
              <a:t>Fingerprint -- file integrity verification, public key fingerprint</a:t>
            </a:r>
            <a:endParaRPr dirty="0"/>
          </a:p>
          <a:p>
            <a:pPr marL="742950" lvl="1" indent="-285750" algn="l" rtl="0">
              <a:lnSpc>
                <a:spcPct val="100000"/>
              </a:lnSpc>
              <a:spcBef>
                <a:spcPts val="560"/>
              </a:spcBef>
              <a:spcAft>
                <a:spcPts val="0"/>
              </a:spcAft>
              <a:buClr>
                <a:schemeClr val="lt2"/>
              </a:buClr>
              <a:buSzPts val="1400"/>
              <a:buFont typeface="Noto Sans Symbols"/>
              <a:buChar char="●"/>
            </a:pPr>
            <a:r>
              <a:rPr lang="en-US" sz="2800" b="0" i="0" u="none" dirty="0">
                <a:solidFill>
                  <a:schemeClr val="lt1"/>
                </a:solidFill>
                <a:latin typeface="Calibri"/>
                <a:ea typeface="Calibri"/>
                <a:cs typeface="Calibri"/>
                <a:sym typeface="Calibri"/>
              </a:rPr>
              <a:t>Password storage (one-way encryption)</a:t>
            </a:r>
            <a:endParaRPr dirty="0"/>
          </a:p>
          <a:p>
            <a:pPr marL="342900" lvl="0" indent="-342900" algn="l" rtl="0">
              <a:lnSpc>
                <a:spcPct val="100000"/>
              </a:lnSpc>
              <a:spcBef>
                <a:spcPts val="480"/>
              </a:spcBef>
              <a:spcAft>
                <a:spcPts val="0"/>
              </a:spcAft>
              <a:buClr>
                <a:schemeClr val="hlink"/>
              </a:buClr>
              <a:buSzPts val="1920"/>
              <a:buFont typeface="Noto Sans Symbols"/>
              <a:buChar char="⮚"/>
            </a:pPr>
            <a:r>
              <a:rPr lang="en-US" sz="2400" b="0" i="0" u="none" dirty="0">
                <a:solidFill>
                  <a:schemeClr val="lt1"/>
                </a:solidFill>
                <a:latin typeface="Calibri"/>
                <a:ea typeface="Calibri"/>
                <a:cs typeface="Calibri"/>
                <a:sym typeface="Calibri"/>
              </a:rPr>
              <a:t>Combined with encryption functions</a:t>
            </a:r>
            <a:endParaRPr dirty="0"/>
          </a:p>
          <a:p>
            <a:pPr marL="742950" lvl="1" indent="-285750" algn="l" rtl="0">
              <a:lnSpc>
                <a:spcPct val="100000"/>
              </a:lnSpc>
              <a:spcBef>
                <a:spcPts val="560"/>
              </a:spcBef>
              <a:spcAft>
                <a:spcPts val="0"/>
              </a:spcAft>
              <a:buClr>
                <a:schemeClr val="lt2"/>
              </a:buClr>
              <a:buSzPts val="1400"/>
              <a:buFont typeface="Noto Sans Symbols"/>
              <a:buChar char="●"/>
            </a:pPr>
            <a:r>
              <a:rPr lang="en-US" sz="2800" b="0" i="0" u="none" dirty="0">
                <a:solidFill>
                  <a:schemeClr val="lt1"/>
                </a:solidFill>
                <a:latin typeface="Calibri"/>
                <a:ea typeface="Calibri"/>
                <a:cs typeface="Calibri"/>
                <a:sym typeface="Calibri"/>
              </a:rPr>
              <a:t>Hash based Message Authentication Code (HMAC)</a:t>
            </a:r>
            <a:endParaRPr dirty="0"/>
          </a:p>
          <a:p>
            <a:pPr marL="1143000" lvl="2" indent="-228600" algn="l" rtl="0">
              <a:lnSpc>
                <a:spcPct val="100000"/>
              </a:lnSpc>
              <a:spcBef>
                <a:spcPts val="480"/>
              </a:spcBef>
              <a:spcAft>
                <a:spcPts val="0"/>
              </a:spcAft>
              <a:buClr>
                <a:schemeClr val="accent2"/>
              </a:buClr>
              <a:buSzPts val="2400"/>
              <a:buFont typeface="Calibri"/>
              <a:buChar char="•"/>
            </a:pPr>
            <a:r>
              <a:rPr lang="en-US" sz="2400" b="0" i="0" u="none" dirty="0">
                <a:solidFill>
                  <a:schemeClr val="lt1"/>
                </a:solidFill>
                <a:latin typeface="Calibri"/>
                <a:ea typeface="Calibri"/>
                <a:cs typeface="Calibri"/>
                <a:sym typeface="Calibri"/>
              </a:rPr>
              <a:t>protects both a message's integrity and confidentiality</a:t>
            </a:r>
            <a:endParaRPr dirty="0"/>
          </a:p>
          <a:p>
            <a:pPr marL="742950" lvl="1" indent="-285750" algn="l" rtl="0">
              <a:lnSpc>
                <a:spcPct val="100000"/>
              </a:lnSpc>
              <a:spcBef>
                <a:spcPts val="560"/>
              </a:spcBef>
              <a:spcAft>
                <a:spcPts val="0"/>
              </a:spcAft>
              <a:buClr>
                <a:schemeClr val="lt2"/>
              </a:buClr>
              <a:buSzPts val="1400"/>
              <a:buFont typeface="Noto Sans Symbols"/>
              <a:buChar char="●"/>
            </a:pPr>
            <a:r>
              <a:rPr lang="en-US" sz="2800" b="0" i="0" u="none" dirty="0">
                <a:solidFill>
                  <a:schemeClr val="lt1"/>
                </a:solidFill>
                <a:latin typeface="Calibri"/>
                <a:ea typeface="Calibri"/>
                <a:cs typeface="Calibri"/>
                <a:sym typeface="Calibri"/>
              </a:rPr>
              <a:t>Digital signature</a:t>
            </a:r>
            <a:endParaRPr dirty="0"/>
          </a:p>
          <a:p>
            <a:pPr marL="1143000" lvl="2" indent="-228600" algn="l" rtl="0">
              <a:lnSpc>
                <a:spcPct val="100000"/>
              </a:lnSpc>
              <a:spcBef>
                <a:spcPts val="480"/>
              </a:spcBef>
              <a:spcAft>
                <a:spcPts val="0"/>
              </a:spcAft>
              <a:buClr>
                <a:schemeClr val="accent2"/>
              </a:buClr>
              <a:buSzPts val="2400"/>
              <a:buFont typeface="Calibri"/>
              <a:buChar char="•"/>
            </a:pPr>
            <a:r>
              <a:rPr lang="en-US" sz="2400" b="0" i="0" u="none" dirty="0">
                <a:solidFill>
                  <a:schemeClr val="lt1"/>
                </a:solidFill>
                <a:latin typeface="Calibri"/>
                <a:ea typeface="Calibri"/>
                <a:cs typeface="Calibri"/>
                <a:sym typeface="Calibri"/>
              </a:rPr>
              <a:t>Ensuring Non-repudiation</a:t>
            </a:r>
            <a:endParaRPr dirty="0"/>
          </a:p>
          <a:p>
            <a:pPr marL="1143000" lvl="2" indent="-228600" algn="l" rtl="0">
              <a:lnSpc>
                <a:spcPct val="100000"/>
              </a:lnSpc>
              <a:spcBef>
                <a:spcPts val="480"/>
              </a:spcBef>
              <a:spcAft>
                <a:spcPts val="0"/>
              </a:spcAft>
              <a:buClr>
                <a:schemeClr val="accent2"/>
              </a:buClr>
              <a:buSzPts val="2400"/>
              <a:buFont typeface="Calibri"/>
              <a:buChar char="•"/>
            </a:pPr>
            <a:r>
              <a:rPr lang="en-US" sz="2400" b="0" i="0" u="none" dirty="0">
                <a:solidFill>
                  <a:schemeClr val="lt1"/>
                </a:solidFill>
                <a:latin typeface="Calibri"/>
                <a:ea typeface="Calibri"/>
                <a:cs typeface="Calibri"/>
                <a:sym typeface="Calibri"/>
              </a:rPr>
              <a:t>Encrypt hash with private (signing) key and verify with public (verification) key</a:t>
            </a:r>
            <a:endParaRPr dirty="0"/>
          </a:p>
          <a:p>
            <a:pPr marL="342900" lvl="0" indent="-220980" algn="l" rtl="0">
              <a:lnSpc>
                <a:spcPct val="100000"/>
              </a:lnSpc>
              <a:spcBef>
                <a:spcPts val="480"/>
              </a:spcBef>
              <a:spcAft>
                <a:spcPts val="0"/>
              </a:spcAft>
              <a:buClr>
                <a:schemeClr val="hlink"/>
              </a:buClr>
              <a:buSzPts val="1920"/>
              <a:buFont typeface="Noto Sans Symbols"/>
              <a:buNone/>
            </a:pPr>
            <a:endParaRPr sz="2400" b="0" i="0" u="none" dirty="0">
              <a:solidFill>
                <a:schemeClr val="lt1"/>
              </a:solidFill>
              <a:latin typeface="Calibri"/>
              <a:ea typeface="Calibri"/>
              <a:cs typeface="Calibri"/>
              <a:sym typeface="Calibri"/>
            </a:endParaRPr>
          </a:p>
          <a:p>
            <a:pPr marL="1143000" lvl="2" indent="-76200" algn="l" rtl="0">
              <a:lnSpc>
                <a:spcPct val="100000"/>
              </a:lnSpc>
              <a:spcBef>
                <a:spcPts val="480"/>
              </a:spcBef>
              <a:spcAft>
                <a:spcPts val="0"/>
              </a:spcAft>
              <a:buClr>
                <a:schemeClr val="accent2"/>
              </a:buClr>
              <a:buSzPts val="2400"/>
              <a:buFont typeface="Arial"/>
              <a:buNone/>
            </a:pPr>
            <a:endParaRPr sz="2400" b="0" i="0" u="none" dirty="0">
              <a:solidFill>
                <a:schemeClr val="lt1"/>
              </a:solidFill>
              <a:latin typeface="Calibri"/>
              <a:ea typeface="Calibri"/>
              <a:cs typeface="Calibri"/>
              <a:sym typeface="Calibri"/>
            </a:endParaRPr>
          </a:p>
          <a:p>
            <a:pPr marL="342900" lvl="0" indent="-220980" algn="l" rtl="0">
              <a:spcBef>
                <a:spcPts val="480"/>
              </a:spcBef>
              <a:spcAft>
                <a:spcPts val="0"/>
              </a:spcAft>
              <a:buSzPts val="1920"/>
              <a:buNone/>
            </a:pPr>
            <a:endParaRPr sz="2400" b="0" i="0" u="none" dirty="0">
              <a:solidFill>
                <a:schemeClr val="lt1"/>
              </a:solidFill>
              <a:latin typeface="Calibri"/>
              <a:ea typeface="Calibri"/>
              <a:cs typeface="Calibri"/>
              <a:sym typeface="Calibri"/>
            </a:endParaRPr>
          </a:p>
        </p:txBody>
      </p:sp>
    </p:spTree>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Shape 360"/>
        <p:cNvGrpSpPr/>
        <p:nvPr/>
      </p:nvGrpSpPr>
      <p:grpSpPr>
        <a:xfrm>
          <a:off x="0" y="0"/>
          <a:ext cx="0" cy="0"/>
          <a:chOff x="0" y="0"/>
          <a:chExt cx="0" cy="0"/>
        </a:xfrm>
      </p:grpSpPr>
      <p:sp>
        <p:nvSpPr>
          <p:cNvPr id="361" name="Google Shape;361;p17"/>
          <p:cNvSpPr txBox="1">
            <a:spLocks noGrp="1"/>
          </p:cNvSpPr>
          <p:nvPr>
            <p:ph type="title"/>
          </p:nvPr>
        </p:nvSpPr>
        <p:spPr>
          <a:xfrm>
            <a:off x="457200" y="522909"/>
            <a:ext cx="8229600" cy="1139825"/>
          </a:xfrm>
          <a:prstGeom prst="rect">
            <a:avLst/>
          </a:prstGeom>
          <a:noFill/>
          <a:ln>
            <a:noFill/>
          </a:ln>
        </p:spPr>
        <p:txBody>
          <a:bodyPr spcFirstLastPara="1" wrap="square" lIns="91425" tIns="45700" rIns="91425" bIns="45700" anchor="ctr" anchorCtr="1">
            <a:noAutofit/>
          </a:bodyPr>
          <a:lstStyle/>
          <a:p>
            <a:pPr marL="0" lvl="0" indent="0" algn="r" rtl="0">
              <a:lnSpc>
                <a:spcPct val="100000"/>
              </a:lnSpc>
              <a:spcBef>
                <a:spcPts val="0"/>
              </a:spcBef>
              <a:spcAft>
                <a:spcPts val="0"/>
              </a:spcAft>
              <a:buClr>
                <a:schemeClr val="lt2"/>
              </a:buClr>
              <a:buSzPts val="4000"/>
              <a:buFont typeface="Arial"/>
              <a:buNone/>
            </a:pPr>
            <a:r>
              <a:rPr lang="en-US" sz="4000" b="1" i="0" u="none" dirty="0">
                <a:solidFill>
                  <a:schemeClr val="bg1"/>
                </a:solidFill>
                <a:latin typeface="Arial"/>
                <a:ea typeface="Arial"/>
                <a:cs typeface="Arial"/>
                <a:sym typeface="Arial"/>
              </a:rPr>
              <a:t>			</a:t>
            </a:r>
            <a:br>
              <a:rPr lang="en-US" sz="4000" b="1" i="0" u="none" dirty="0">
                <a:solidFill>
                  <a:schemeClr val="bg1"/>
                </a:solidFill>
                <a:latin typeface="Arial"/>
                <a:ea typeface="Arial"/>
                <a:cs typeface="Arial"/>
                <a:sym typeface="Arial"/>
              </a:rPr>
            </a:br>
            <a:br>
              <a:rPr lang="en-US" sz="4000" b="1" i="0" u="none" dirty="0">
                <a:solidFill>
                  <a:schemeClr val="bg1"/>
                </a:solidFill>
                <a:latin typeface="Arial"/>
                <a:ea typeface="Arial"/>
                <a:cs typeface="Arial"/>
                <a:sym typeface="Arial"/>
              </a:rPr>
            </a:br>
            <a:br>
              <a:rPr lang="en-US" sz="4000" b="1" i="0" u="none" dirty="0">
                <a:solidFill>
                  <a:schemeClr val="bg1"/>
                </a:solidFill>
                <a:latin typeface="Arial"/>
                <a:ea typeface="Arial"/>
                <a:cs typeface="Arial"/>
                <a:sym typeface="Arial"/>
              </a:rPr>
            </a:br>
            <a:br>
              <a:rPr lang="en-US" sz="4000" b="1" i="0" u="none" dirty="0">
                <a:solidFill>
                  <a:schemeClr val="bg1"/>
                </a:solidFill>
                <a:latin typeface="Arial"/>
                <a:ea typeface="Arial"/>
                <a:cs typeface="Arial"/>
                <a:sym typeface="Arial"/>
              </a:rPr>
            </a:br>
            <a:br>
              <a:rPr lang="en-US" sz="4000" b="1" i="0" u="none" dirty="0">
                <a:solidFill>
                  <a:schemeClr val="bg1"/>
                </a:solidFill>
                <a:latin typeface="Arial"/>
                <a:ea typeface="Arial"/>
                <a:cs typeface="Arial"/>
                <a:sym typeface="Arial"/>
              </a:rPr>
            </a:br>
            <a:r>
              <a:rPr lang="en-US" sz="4000" b="1" i="0" u="none" dirty="0">
                <a:solidFill>
                  <a:schemeClr val="bg1"/>
                </a:solidFill>
                <a:latin typeface="Arial"/>
                <a:ea typeface="Arial"/>
                <a:cs typeface="Arial"/>
                <a:sym typeface="Arial"/>
              </a:rPr>
              <a:t>Hash Functions &amp; Digital Signatures		</a:t>
            </a:r>
            <a:br>
              <a:rPr lang="en-US" sz="4000" b="1" i="0" u="none" dirty="0">
                <a:solidFill>
                  <a:schemeClr val="bg1"/>
                </a:solidFill>
                <a:latin typeface="Arial"/>
                <a:ea typeface="Arial"/>
                <a:cs typeface="Arial"/>
                <a:sym typeface="Arial"/>
              </a:rPr>
            </a:br>
            <a:br>
              <a:rPr lang="en-US" sz="4000" b="1" i="0" u="none" dirty="0">
                <a:solidFill>
                  <a:schemeClr val="bg1"/>
                </a:solidFill>
                <a:latin typeface="Arial"/>
                <a:ea typeface="Arial"/>
                <a:cs typeface="Arial"/>
                <a:sym typeface="Arial"/>
              </a:rPr>
            </a:br>
            <a:br>
              <a:rPr lang="en-US" sz="4000" b="1" i="0" u="none" dirty="0">
                <a:solidFill>
                  <a:schemeClr val="bg1"/>
                </a:solidFill>
                <a:latin typeface="Arial"/>
                <a:ea typeface="Arial"/>
                <a:cs typeface="Arial"/>
                <a:sym typeface="Arial"/>
              </a:rPr>
            </a:br>
            <a:r>
              <a:rPr lang="en-US" sz="4000" b="1" i="0" u="none" dirty="0">
                <a:solidFill>
                  <a:schemeClr val="bg1"/>
                </a:solidFill>
                <a:latin typeface="Arial"/>
                <a:ea typeface="Arial"/>
                <a:cs typeface="Arial"/>
                <a:sym typeface="Arial"/>
              </a:rPr>
              <a:t> </a:t>
            </a:r>
            <a:br>
              <a:rPr lang="en-US" sz="4000" b="1" i="0" u="none" dirty="0">
                <a:solidFill>
                  <a:schemeClr val="bg1"/>
                </a:solidFill>
                <a:latin typeface="Arial"/>
                <a:ea typeface="Arial"/>
                <a:cs typeface="Arial"/>
                <a:sym typeface="Arial"/>
              </a:rPr>
            </a:br>
            <a:br>
              <a:rPr lang="en-US" sz="4000" b="1" i="0" u="none" dirty="0">
                <a:solidFill>
                  <a:schemeClr val="bg1"/>
                </a:solidFill>
                <a:latin typeface="Arial"/>
                <a:ea typeface="Arial"/>
                <a:cs typeface="Arial"/>
                <a:sym typeface="Arial"/>
              </a:rPr>
            </a:br>
            <a:r>
              <a:rPr lang="en-US" sz="4000" b="1" i="0" u="none" dirty="0">
                <a:solidFill>
                  <a:schemeClr val="bg1"/>
                </a:solidFill>
                <a:latin typeface="Arial"/>
                <a:ea typeface="Arial"/>
                <a:cs typeface="Arial"/>
                <a:sym typeface="Arial"/>
              </a:rPr>
              <a:t> 	</a:t>
            </a:r>
            <a:endParaRPr dirty="0">
              <a:solidFill>
                <a:schemeClr val="bg1"/>
              </a:solidFill>
            </a:endParaRPr>
          </a:p>
        </p:txBody>
      </p:sp>
      <p:pic>
        <p:nvPicPr>
          <p:cNvPr id="362" name="Google Shape;362;p17" descr="Ch11. Hash_Functions1.pdf                                      00156198  Mnementh                      BEAE7A2F:"/>
          <p:cNvPicPr preferRelativeResize="0"/>
          <p:nvPr/>
        </p:nvPicPr>
        <p:blipFill rotWithShape="1">
          <a:blip r:embed="rId3">
            <a:alphaModFix amt="70195"/>
          </a:blip>
          <a:srcRect t="60220" r="14318" b="11581"/>
          <a:stretch/>
        </p:blipFill>
        <p:spPr>
          <a:xfrm>
            <a:off x="1020451" y="2836780"/>
            <a:ext cx="6886575" cy="175418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18"/>
          <p:cNvSpPr txBox="1">
            <a:spLocks noGrp="1"/>
          </p:cNvSpPr>
          <p:nvPr>
            <p:ph type="title"/>
          </p:nvPr>
        </p:nvSpPr>
        <p:spPr>
          <a:xfrm>
            <a:off x="372979" y="97339"/>
            <a:ext cx="8229600" cy="941388"/>
          </a:xfrm>
          <a:prstGeom prst="rect">
            <a:avLst/>
          </a:prstGeom>
          <a:noFill/>
          <a:ln>
            <a:noFill/>
          </a:ln>
        </p:spPr>
        <p:txBody>
          <a:bodyPr spcFirstLastPara="1" wrap="square" lIns="91425" tIns="45700" rIns="91425" bIns="45700" anchor="ctr" anchorCtr="1">
            <a:noAutofit/>
          </a:bodyPr>
          <a:lstStyle/>
          <a:p>
            <a:pPr marL="0" lvl="0" indent="0" algn="ctr" rtl="0">
              <a:lnSpc>
                <a:spcPct val="100000"/>
              </a:lnSpc>
              <a:spcBef>
                <a:spcPts val="0"/>
              </a:spcBef>
              <a:spcAft>
                <a:spcPts val="0"/>
              </a:spcAft>
              <a:buClr>
                <a:schemeClr val="lt2"/>
              </a:buClr>
              <a:buSzPts val="4400"/>
              <a:buFont typeface="Calibri"/>
              <a:buNone/>
            </a:pPr>
            <a:r>
              <a:rPr lang="en-US" sz="4400" b="1" i="0" u="none" dirty="0">
                <a:solidFill>
                  <a:schemeClr val="lt2"/>
                </a:solidFill>
                <a:latin typeface="Calibri"/>
                <a:ea typeface="Calibri"/>
                <a:cs typeface="Calibri"/>
                <a:sym typeface="Calibri"/>
              </a:rPr>
              <a:t>Integrity</a:t>
            </a:r>
            <a:endParaRPr dirty="0"/>
          </a:p>
        </p:txBody>
      </p:sp>
      <p:sp>
        <p:nvSpPr>
          <p:cNvPr id="369" name="Google Shape;369;p18"/>
          <p:cNvSpPr txBox="1">
            <a:spLocks noGrp="1"/>
          </p:cNvSpPr>
          <p:nvPr>
            <p:ph type="body" idx="1"/>
          </p:nvPr>
        </p:nvSpPr>
        <p:spPr>
          <a:xfrm>
            <a:off x="581527" y="4022558"/>
            <a:ext cx="8229600" cy="21336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hlink"/>
              </a:buClr>
              <a:buSzPts val="2560"/>
              <a:buFont typeface="Noto Sans Symbols"/>
              <a:buChar char="⮚"/>
            </a:pPr>
            <a:r>
              <a:rPr lang="en-US" sz="3200" b="0" i="0" u="none" dirty="0">
                <a:solidFill>
                  <a:schemeClr val="lt1"/>
                </a:solidFill>
                <a:latin typeface="Calibri"/>
                <a:ea typeface="Calibri"/>
                <a:cs typeface="Calibri"/>
                <a:sym typeface="Calibri"/>
              </a:rPr>
              <a:t>To create a one-way password file</a:t>
            </a:r>
            <a:endParaRPr lang="en-US" dirty="0"/>
          </a:p>
          <a:p>
            <a:pPr marL="742950" marR="0" lvl="1" indent="-285750" algn="l" rtl="0">
              <a:lnSpc>
                <a:spcPct val="100000"/>
              </a:lnSpc>
              <a:spcBef>
                <a:spcPts val="560"/>
              </a:spcBef>
              <a:spcAft>
                <a:spcPts val="0"/>
              </a:spcAft>
              <a:buClr>
                <a:schemeClr val="lt2"/>
              </a:buClr>
              <a:buSzPts val="1400"/>
              <a:buFont typeface="Noto Sans Symbols"/>
              <a:buChar char="●"/>
            </a:pPr>
            <a:r>
              <a:rPr lang="en-US" sz="2800" b="0" i="0" u="none" strike="noStrike" cap="none" dirty="0">
                <a:solidFill>
                  <a:schemeClr val="lt1"/>
                </a:solidFill>
                <a:latin typeface="Calibri"/>
                <a:ea typeface="Calibri"/>
                <a:cs typeface="Calibri"/>
                <a:sym typeface="Calibri"/>
              </a:rPr>
              <a:t>Store hash of password not actual </a:t>
            </a:r>
            <a:r>
              <a:rPr lang="en-US" sz="2400" b="0" i="0" u="none" strike="noStrike" cap="none" dirty="0">
                <a:solidFill>
                  <a:schemeClr val="lt1"/>
                </a:solidFill>
                <a:latin typeface="Calibri"/>
                <a:ea typeface="Calibri"/>
                <a:cs typeface="Calibri"/>
                <a:sym typeface="Calibri"/>
              </a:rPr>
              <a:t>password</a:t>
            </a:r>
            <a:endParaRPr lang="en-US" dirty="0"/>
          </a:p>
          <a:p>
            <a:pPr marL="342900" marR="0" lvl="0" indent="-342900" algn="l" rtl="0">
              <a:lnSpc>
                <a:spcPct val="100000"/>
              </a:lnSpc>
              <a:spcBef>
                <a:spcPts val="640"/>
              </a:spcBef>
              <a:spcAft>
                <a:spcPts val="0"/>
              </a:spcAft>
              <a:buClr>
                <a:schemeClr val="hlink"/>
              </a:buClr>
              <a:buSzPts val="2560"/>
              <a:buFont typeface="Noto Sans Symbols"/>
              <a:buChar char="⮚"/>
            </a:pPr>
            <a:r>
              <a:rPr lang="en-US" sz="3200" b="0" i="0" u="none" dirty="0">
                <a:solidFill>
                  <a:schemeClr val="lt1"/>
                </a:solidFill>
                <a:latin typeface="Calibri"/>
                <a:ea typeface="Calibri"/>
                <a:cs typeface="Calibri"/>
                <a:sym typeface="Calibri"/>
              </a:rPr>
              <a:t>For intrusion detection and virus detection</a:t>
            </a:r>
            <a:endParaRPr lang="en-US" dirty="0"/>
          </a:p>
          <a:p>
            <a:pPr marL="742950" marR="0" lvl="1" indent="-285750" algn="l" rtl="0">
              <a:lnSpc>
                <a:spcPct val="100000"/>
              </a:lnSpc>
              <a:spcBef>
                <a:spcPts val="560"/>
              </a:spcBef>
              <a:spcAft>
                <a:spcPts val="0"/>
              </a:spcAft>
              <a:buClr>
                <a:schemeClr val="lt2"/>
              </a:buClr>
              <a:buSzPts val="1400"/>
              <a:buFont typeface="Noto Sans Symbols"/>
              <a:buChar char="●"/>
            </a:pPr>
            <a:r>
              <a:rPr lang="en-US" sz="2800" b="0" i="0" u="none" strike="noStrike" cap="none" dirty="0">
                <a:solidFill>
                  <a:schemeClr val="lt1"/>
                </a:solidFill>
                <a:latin typeface="Calibri"/>
                <a:ea typeface="Calibri"/>
                <a:cs typeface="Calibri"/>
                <a:sym typeface="Calibri"/>
              </a:rPr>
              <a:t>Keep &amp; check hash of files on system</a:t>
            </a:r>
            <a:endParaRPr lang="en-US" dirty="0"/>
          </a:p>
          <a:p>
            <a:pPr marL="342900" marR="0" lvl="0" indent="-200660" algn="l" rtl="0">
              <a:spcBef>
                <a:spcPts val="560"/>
              </a:spcBef>
              <a:spcAft>
                <a:spcPts val="0"/>
              </a:spcAft>
              <a:buClr>
                <a:schemeClr val="hlink"/>
              </a:buClr>
              <a:buSzPts val="2240"/>
              <a:buFont typeface="Noto Sans Symbols"/>
              <a:buNone/>
            </a:pPr>
            <a:endParaRPr lang="en-US" sz="2800" b="0" i="0" u="none" strike="noStrike" cap="none" dirty="0">
              <a:solidFill>
                <a:schemeClr val="lt1"/>
              </a:solidFill>
              <a:latin typeface="Calibri"/>
              <a:ea typeface="Calibri"/>
              <a:cs typeface="Calibri"/>
              <a:sym typeface="Calibri"/>
            </a:endParaRPr>
          </a:p>
        </p:txBody>
      </p:sp>
      <p:pic>
        <p:nvPicPr>
          <p:cNvPr id="370" name="Google Shape;370;p18"/>
          <p:cNvPicPr preferRelativeResize="0"/>
          <p:nvPr/>
        </p:nvPicPr>
        <p:blipFill rotWithShape="1">
          <a:blip r:embed="rId3">
            <a:alphaModFix/>
          </a:blip>
          <a:srcRect/>
          <a:stretch/>
        </p:blipFill>
        <p:spPr>
          <a:xfrm>
            <a:off x="1295400" y="1219200"/>
            <a:ext cx="6324600" cy="2332037"/>
          </a:xfrm>
          <a:prstGeom prst="rect">
            <a:avLst/>
          </a:prstGeom>
          <a:noFill/>
          <a:ln>
            <a:noFill/>
          </a:ln>
        </p:spPr>
      </p:pic>
    </p:spTree>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19"/>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ctr" anchorCtr="1">
            <a:noAutofit/>
          </a:bodyPr>
          <a:lstStyle/>
          <a:p>
            <a:pPr marL="0" lvl="0" indent="0" algn="ctr" rtl="0">
              <a:lnSpc>
                <a:spcPct val="100000"/>
              </a:lnSpc>
              <a:spcBef>
                <a:spcPts val="0"/>
              </a:spcBef>
              <a:spcAft>
                <a:spcPts val="0"/>
              </a:spcAft>
              <a:buClr>
                <a:schemeClr val="lt2"/>
              </a:buClr>
              <a:buSzPts val="4400"/>
              <a:buFont typeface="Calibri"/>
              <a:buNone/>
            </a:pPr>
            <a:r>
              <a:rPr lang="en-US" sz="4400" b="1" i="0" u="none">
                <a:solidFill>
                  <a:schemeClr val="lt2"/>
                </a:solidFill>
                <a:latin typeface="Calibri"/>
                <a:ea typeface="Calibri"/>
                <a:cs typeface="Calibri"/>
                <a:sym typeface="Calibri"/>
              </a:rPr>
              <a:t>Password Verification</a:t>
            </a:r>
            <a:endParaRPr/>
          </a:p>
        </p:txBody>
      </p:sp>
      <p:grpSp>
        <p:nvGrpSpPr>
          <p:cNvPr id="376" name="Google Shape;376;p19"/>
          <p:cNvGrpSpPr/>
          <p:nvPr/>
        </p:nvGrpSpPr>
        <p:grpSpPr>
          <a:xfrm>
            <a:off x="381000" y="1219200"/>
            <a:ext cx="2667000" cy="5029200"/>
            <a:chOff x="381000" y="1219200"/>
            <a:chExt cx="2667000" cy="5029200"/>
          </a:xfrm>
        </p:grpSpPr>
        <p:sp>
          <p:nvSpPr>
            <p:cNvPr id="377" name="Google Shape;377;p19"/>
            <p:cNvSpPr txBox="1"/>
            <p:nvPr/>
          </p:nvSpPr>
          <p:spPr>
            <a:xfrm>
              <a:off x="381000" y="1219200"/>
              <a:ext cx="2667000" cy="5029200"/>
            </a:xfrm>
            <a:prstGeom prst="rect">
              <a:avLst/>
            </a:prstGeom>
            <a:solidFill>
              <a:srgbClr val="616191"/>
            </a:solid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378" name="Google Shape;378;p19"/>
            <p:cNvSpPr/>
            <p:nvPr/>
          </p:nvSpPr>
          <p:spPr>
            <a:xfrm rot="10800000">
              <a:off x="762000" y="2819400"/>
              <a:ext cx="1371600" cy="609600"/>
            </a:xfrm>
            <a:custGeom>
              <a:avLst/>
              <a:gdLst/>
              <a:ahLst/>
              <a:cxnLst/>
              <a:rect l="l" t="t" r="r" b="b"/>
              <a:pathLst>
                <a:path w="1371600" h="609600" extrusionOk="0">
                  <a:moveTo>
                    <a:pt x="0" y="609600"/>
                  </a:moveTo>
                  <a:lnTo>
                    <a:pt x="241298" y="0"/>
                  </a:lnTo>
                  <a:lnTo>
                    <a:pt x="1130302" y="0"/>
                  </a:lnTo>
                  <a:lnTo>
                    <a:pt x="1371600" y="609600"/>
                  </a:lnTo>
                  <a:lnTo>
                    <a:pt x="0" y="609600"/>
                  </a:lnTo>
                  <a:close/>
                </a:path>
              </a:pathLst>
            </a:custGeom>
            <a:solidFill>
              <a:srgbClr val="00BFBF"/>
            </a:solidFill>
            <a:ln w="9525" cap="flat" cmpd="sng">
              <a:solidFill>
                <a:schemeClr val="accent1"/>
              </a:solidFill>
              <a:prstDash val="solid"/>
              <a:miter lim="524288"/>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cxnSp>
          <p:nvCxnSpPr>
            <p:cNvPr id="379" name="Google Shape;379;p19"/>
            <p:cNvCxnSpPr/>
            <p:nvPr/>
          </p:nvCxnSpPr>
          <p:spPr>
            <a:xfrm rot="5400000">
              <a:off x="1181100" y="2552700"/>
              <a:ext cx="533400" cy="3175"/>
            </a:xfrm>
            <a:prstGeom prst="straightConnector1">
              <a:avLst/>
            </a:prstGeom>
            <a:noFill/>
            <a:ln w="41275" cap="flat" cmpd="sng">
              <a:solidFill>
                <a:srgbClr val="000090"/>
              </a:solidFill>
              <a:prstDash val="solid"/>
              <a:miter lim="800000"/>
              <a:headEnd type="none" w="med" len="med"/>
              <a:tailEnd type="triangle" w="med" len="med"/>
            </a:ln>
            <a:effectLst>
              <a:outerShdw blurRad="63500" dist="25400" dir="5400000">
                <a:srgbClr val="808080">
                  <a:alpha val="39607"/>
                </a:srgbClr>
              </a:outerShdw>
            </a:effectLst>
          </p:spPr>
        </p:cxnSp>
        <p:cxnSp>
          <p:nvCxnSpPr>
            <p:cNvPr id="380" name="Google Shape;380;p19"/>
            <p:cNvCxnSpPr/>
            <p:nvPr/>
          </p:nvCxnSpPr>
          <p:spPr>
            <a:xfrm rot="5400000">
              <a:off x="1182687" y="3694112"/>
              <a:ext cx="531813" cy="1588"/>
            </a:xfrm>
            <a:prstGeom prst="straightConnector1">
              <a:avLst/>
            </a:prstGeom>
            <a:noFill/>
            <a:ln w="41275" cap="flat" cmpd="sng">
              <a:solidFill>
                <a:srgbClr val="000090"/>
              </a:solidFill>
              <a:prstDash val="solid"/>
              <a:miter lim="800000"/>
              <a:headEnd type="none" w="med" len="med"/>
              <a:tailEnd type="triangle" w="med" len="med"/>
            </a:ln>
            <a:effectLst>
              <a:outerShdw blurRad="63500" dist="25400" dir="5400000">
                <a:srgbClr val="808080">
                  <a:alpha val="39607"/>
                </a:srgbClr>
              </a:outerShdw>
            </a:effectLst>
          </p:spPr>
        </p:cxnSp>
        <p:sp>
          <p:nvSpPr>
            <p:cNvPr id="381" name="Google Shape;381;p19"/>
            <p:cNvSpPr txBox="1"/>
            <p:nvPr/>
          </p:nvSpPr>
          <p:spPr>
            <a:xfrm>
              <a:off x="609600" y="1905000"/>
              <a:ext cx="1828800" cy="381000"/>
            </a:xfrm>
            <a:prstGeom prst="rect">
              <a:avLst/>
            </a:prstGeom>
            <a:gradFill>
              <a:gsLst>
                <a:gs pos="0">
                  <a:srgbClr val="1360C2"/>
                </a:gs>
                <a:gs pos="100000">
                  <a:srgbClr val="1577F2"/>
                </a:gs>
              </a:gsLst>
              <a:lin ang="5400000" scaled="0"/>
            </a:grad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a:solidFill>
                    <a:srgbClr val="FFFFFF"/>
                  </a:solidFill>
                  <a:latin typeface="Calibri"/>
                  <a:ea typeface="Calibri"/>
                  <a:cs typeface="Calibri"/>
                  <a:sym typeface="Calibri"/>
                </a:rPr>
                <a:t>Iam#4VKU</a:t>
              </a:r>
              <a:endParaRPr/>
            </a:p>
          </p:txBody>
        </p:sp>
        <p:sp>
          <p:nvSpPr>
            <p:cNvPr id="382" name="Google Shape;382;p19"/>
            <p:cNvSpPr txBox="1"/>
            <p:nvPr/>
          </p:nvSpPr>
          <p:spPr>
            <a:xfrm>
              <a:off x="1066800" y="2895600"/>
              <a:ext cx="690563" cy="36988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2"/>
                </a:buClr>
                <a:buSzPts val="1800"/>
                <a:buFont typeface="Calibri"/>
                <a:buNone/>
              </a:pPr>
              <a:r>
                <a:rPr lang="en-US" sz="1800" b="0" i="0" u="none">
                  <a:solidFill>
                    <a:schemeClr val="dk2"/>
                  </a:solidFill>
                  <a:latin typeface="Calibri"/>
                  <a:ea typeface="Calibri"/>
                  <a:cs typeface="Calibri"/>
                  <a:sym typeface="Calibri"/>
                </a:rPr>
                <a:t>h</a:t>
              </a:r>
              <a:endParaRPr/>
            </a:p>
          </p:txBody>
        </p:sp>
        <p:sp>
          <p:nvSpPr>
            <p:cNvPr id="383" name="Google Shape;383;p19"/>
            <p:cNvSpPr txBox="1"/>
            <p:nvPr/>
          </p:nvSpPr>
          <p:spPr>
            <a:xfrm>
              <a:off x="533400" y="3962400"/>
              <a:ext cx="2057400" cy="609600"/>
            </a:xfrm>
            <a:prstGeom prst="rect">
              <a:avLst/>
            </a:prstGeom>
            <a:solidFill>
              <a:srgbClr val="1577F2"/>
            </a:solid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a:solidFill>
                    <a:srgbClr val="FFFFFF"/>
                  </a:solidFill>
                  <a:latin typeface="Calibri"/>
                  <a:ea typeface="Calibri"/>
                  <a:cs typeface="Calibri"/>
                  <a:sym typeface="Calibri"/>
                </a:rPr>
                <a:t>661dce0da2bcb2d8</a:t>
              </a:r>
              <a:br>
                <a:rPr lang="en-US" sz="1800" b="0" i="0" u="none">
                  <a:solidFill>
                    <a:srgbClr val="FFFFFF"/>
                  </a:solidFill>
                  <a:latin typeface="Calibri"/>
                  <a:ea typeface="Calibri"/>
                  <a:cs typeface="Calibri"/>
                  <a:sym typeface="Calibri"/>
                </a:rPr>
              </a:br>
              <a:r>
                <a:rPr lang="en-US" sz="1800" b="0" i="0" u="none">
                  <a:solidFill>
                    <a:srgbClr val="FFFFFF"/>
                  </a:solidFill>
                  <a:latin typeface="Calibri"/>
                  <a:ea typeface="Calibri"/>
                  <a:cs typeface="Calibri"/>
                  <a:sym typeface="Calibri"/>
                </a:rPr>
                <a:t>2884e0162acf8194</a:t>
              </a:r>
              <a:endParaRPr/>
            </a:p>
          </p:txBody>
        </p:sp>
        <p:sp>
          <p:nvSpPr>
            <p:cNvPr id="384" name="Google Shape;384;p19"/>
            <p:cNvSpPr/>
            <p:nvPr/>
          </p:nvSpPr>
          <p:spPr>
            <a:xfrm>
              <a:off x="838200" y="5105400"/>
              <a:ext cx="1295400" cy="990600"/>
            </a:xfrm>
            <a:prstGeom prst="can">
              <a:avLst>
                <a:gd name="adj" fmla="val 25000"/>
              </a:avLst>
            </a:prstGeom>
            <a:gradFill>
              <a:gsLst>
                <a:gs pos="0">
                  <a:srgbClr val="E0E0E0"/>
                </a:gs>
                <a:gs pos="50000">
                  <a:srgbClr val="DADADA"/>
                </a:gs>
                <a:gs pos="100000">
                  <a:srgbClr val="C1C1C1"/>
                </a:gs>
              </a:gsLst>
              <a:lin ang="5400000" scaled="0"/>
            </a:gradFill>
            <a:ln w="9525" cap="flat" cmpd="sng">
              <a:solidFill>
                <a:srgbClr val="DADAD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2"/>
                </a:buClr>
                <a:buSzPts val="1800"/>
                <a:buFont typeface="Calibri"/>
                <a:buNone/>
              </a:pPr>
              <a:r>
                <a:rPr lang="en-US" sz="1800" b="0" i="0" u="none">
                  <a:solidFill>
                    <a:schemeClr val="dk2"/>
                  </a:solidFill>
                  <a:latin typeface="Calibri"/>
                  <a:ea typeface="Calibri"/>
                  <a:cs typeface="Calibri"/>
                  <a:sym typeface="Calibri"/>
                </a:rPr>
                <a:t>Password store</a:t>
              </a:r>
              <a:endParaRPr/>
            </a:p>
          </p:txBody>
        </p:sp>
        <p:cxnSp>
          <p:nvCxnSpPr>
            <p:cNvPr id="385" name="Google Shape;385;p19"/>
            <p:cNvCxnSpPr/>
            <p:nvPr/>
          </p:nvCxnSpPr>
          <p:spPr>
            <a:xfrm rot="5400000">
              <a:off x="1179512" y="4838700"/>
              <a:ext cx="534988" cy="1587"/>
            </a:xfrm>
            <a:prstGeom prst="straightConnector1">
              <a:avLst/>
            </a:prstGeom>
            <a:noFill/>
            <a:ln w="41275" cap="flat" cmpd="sng">
              <a:solidFill>
                <a:srgbClr val="000090"/>
              </a:solidFill>
              <a:prstDash val="solid"/>
              <a:miter lim="800000"/>
              <a:headEnd type="none" w="med" len="med"/>
              <a:tailEnd type="triangle" w="med" len="med"/>
            </a:ln>
            <a:effectLst>
              <a:outerShdw blurRad="63500" dist="25400" dir="5400000">
                <a:srgbClr val="808080">
                  <a:alpha val="39607"/>
                </a:srgbClr>
              </a:outerShdw>
            </a:effectLst>
          </p:spPr>
        </p:cxnSp>
        <p:sp>
          <p:nvSpPr>
            <p:cNvPr id="386" name="Google Shape;386;p19"/>
            <p:cNvSpPr txBox="1"/>
            <p:nvPr/>
          </p:nvSpPr>
          <p:spPr>
            <a:xfrm>
              <a:off x="381000" y="1295400"/>
              <a:ext cx="2219325" cy="3381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600"/>
                <a:buFont typeface="Calibri"/>
                <a:buNone/>
              </a:pPr>
              <a:r>
                <a:rPr lang="en-US" sz="1600" b="1" i="0" u="none">
                  <a:solidFill>
                    <a:schemeClr val="lt1"/>
                  </a:solidFill>
                  <a:latin typeface="Calibri"/>
                  <a:ea typeface="Calibri"/>
                  <a:cs typeface="Calibri"/>
                  <a:sym typeface="Calibri"/>
                </a:rPr>
                <a:t>Store Hashing Password</a:t>
              </a:r>
              <a:endParaRPr/>
            </a:p>
          </p:txBody>
        </p:sp>
      </p:grpSp>
      <p:grpSp>
        <p:nvGrpSpPr>
          <p:cNvPr id="387" name="Google Shape;387;p19"/>
          <p:cNvGrpSpPr/>
          <p:nvPr/>
        </p:nvGrpSpPr>
        <p:grpSpPr>
          <a:xfrm>
            <a:off x="3200400" y="1219200"/>
            <a:ext cx="6096000" cy="5029200"/>
            <a:chOff x="3200400" y="1219200"/>
            <a:chExt cx="6096000" cy="5029200"/>
          </a:xfrm>
        </p:grpSpPr>
        <p:sp>
          <p:nvSpPr>
            <p:cNvPr id="388" name="Google Shape;388;p19"/>
            <p:cNvSpPr txBox="1"/>
            <p:nvPr/>
          </p:nvSpPr>
          <p:spPr>
            <a:xfrm>
              <a:off x="3200400" y="1219200"/>
              <a:ext cx="5715000" cy="5029200"/>
            </a:xfrm>
            <a:prstGeom prst="rect">
              <a:avLst/>
            </a:prstGeom>
            <a:solidFill>
              <a:srgbClr val="616191"/>
            </a:solid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cxnSp>
          <p:nvCxnSpPr>
            <p:cNvPr id="389" name="Google Shape;389;p19"/>
            <p:cNvCxnSpPr/>
            <p:nvPr/>
          </p:nvCxnSpPr>
          <p:spPr>
            <a:xfrm rot="5400000">
              <a:off x="7010400" y="4267200"/>
              <a:ext cx="762000" cy="762000"/>
            </a:xfrm>
            <a:prstGeom prst="bentConnector3">
              <a:avLst>
                <a:gd name="adj1" fmla="val 21600"/>
              </a:avLst>
            </a:prstGeom>
            <a:noFill/>
            <a:ln w="50800" cap="flat" cmpd="sng">
              <a:solidFill>
                <a:schemeClr val="accent1"/>
              </a:solidFill>
              <a:prstDash val="solid"/>
              <a:miter lim="800000"/>
              <a:headEnd type="none" w="med" len="med"/>
              <a:tailEnd type="triangle" w="med" len="med"/>
            </a:ln>
            <a:effectLst>
              <a:outerShdw blurRad="63500" dist="25400" dir="5400000">
                <a:srgbClr val="808080">
                  <a:alpha val="39607"/>
                </a:srgbClr>
              </a:outerShdw>
            </a:effectLst>
          </p:spPr>
        </p:cxnSp>
        <p:cxnSp>
          <p:nvCxnSpPr>
            <p:cNvPr id="390" name="Google Shape;390;p19"/>
            <p:cNvCxnSpPr/>
            <p:nvPr/>
          </p:nvCxnSpPr>
          <p:spPr>
            <a:xfrm>
              <a:off x="4191000" y="4267200"/>
              <a:ext cx="914400" cy="762000"/>
            </a:xfrm>
            <a:prstGeom prst="bentConnector3">
              <a:avLst>
                <a:gd name="adj1" fmla="val 600"/>
              </a:avLst>
            </a:prstGeom>
            <a:noFill/>
            <a:ln w="50800" cap="flat" cmpd="sng">
              <a:solidFill>
                <a:schemeClr val="accent1"/>
              </a:solidFill>
              <a:prstDash val="solid"/>
              <a:miter lim="800000"/>
              <a:headEnd type="none" w="med" len="med"/>
              <a:tailEnd type="triangle" w="med" len="med"/>
            </a:ln>
            <a:effectLst>
              <a:outerShdw blurRad="63500" dist="25400" dir="5400000">
                <a:srgbClr val="808080">
                  <a:alpha val="39607"/>
                </a:srgbClr>
              </a:outerShdw>
            </a:effectLst>
          </p:spPr>
        </p:cxnSp>
        <p:sp>
          <p:nvSpPr>
            <p:cNvPr id="391" name="Google Shape;391;p19"/>
            <p:cNvSpPr/>
            <p:nvPr/>
          </p:nvSpPr>
          <p:spPr>
            <a:xfrm rot="10800000">
              <a:off x="3581400" y="2819400"/>
              <a:ext cx="1371600" cy="609600"/>
            </a:xfrm>
            <a:custGeom>
              <a:avLst/>
              <a:gdLst/>
              <a:ahLst/>
              <a:cxnLst/>
              <a:rect l="l" t="t" r="r" b="b"/>
              <a:pathLst>
                <a:path w="1371600" h="609600" extrusionOk="0">
                  <a:moveTo>
                    <a:pt x="0" y="609600"/>
                  </a:moveTo>
                  <a:lnTo>
                    <a:pt x="241298" y="0"/>
                  </a:lnTo>
                  <a:lnTo>
                    <a:pt x="1130302" y="0"/>
                  </a:lnTo>
                  <a:lnTo>
                    <a:pt x="1371600" y="609600"/>
                  </a:lnTo>
                  <a:lnTo>
                    <a:pt x="0" y="609600"/>
                  </a:lnTo>
                  <a:close/>
                </a:path>
              </a:pathLst>
            </a:custGeom>
            <a:solidFill>
              <a:srgbClr val="00BFBF"/>
            </a:solidFill>
            <a:ln w="9525" cap="flat" cmpd="sng">
              <a:solidFill>
                <a:schemeClr val="accent1"/>
              </a:solidFill>
              <a:prstDash val="solid"/>
              <a:miter lim="524288"/>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cxnSp>
          <p:nvCxnSpPr>
            <p:cNvPr id="392" name="Google Shape;392;p19"/>
            <p:cNvCxnSpPr/>
            <p:nvPr/>
          </p:nvCxnSpPr>
          <p:spPr>
            <a:xfrm rot="5400000">
              <a:off x="3963194" y="2513806"/>
              <a:ext cx="609600" cy="1588"/>
            </a:xfrm>
            <a:prstGeom prst="straightConnector1">
              <a:avLst/>
            </a:prstGeom>
            <a:noFill/>
            <a:ln w="41275" cap="flat" cmpd="sng">
              <a:solidFill>
                <a:srgbClr val="000090"/>
              </a:solidFill>
              <a:prstDash val="solid"/>
              <a:miter lim="800000"/>
              <a:headEnd type="none" w="med" len="med"/>
              <a:tailEnd type="triangle" w="med" len="med"/>
            </a:ln>
            <a:effectLst>
              <a:outerShdw blurRad="63500" dist="25400" dir="5400000">
                <a:srgbClr val="808080">
                  <a:alpha val="39607"/>
                </a:srgbClr>
              </a:outerShdw>
            </a:effectLst>
          </p:spPr>
        </p:cxnSp>
        <p:cxnSp>
          <p:nvCxnSpPr>
            <p:cNvPr id="393" name="Google Shape;393;p19"/>
            <p:cNvCxnSpPr/>
            <p:nvPr/>
          </p:nvCxnSpPr>
          <p:spPr>
            <a:xfrm rot="5400000">
              <a:off x="4002087" y="3694112"/>
              <a:ext cx="531813" cy="1588"/>
            </a:xfrm>
            <a:prstGeom prst="straightConnector1">
              <a:avLst/>
            </a:prstGeom>
            <a:noFill/>
            <a:ln w="41275" cap="flat" cmpd="sng">
              <a:solidFill>
                <a:srgbClr val="000090"/>
              </a:solidFill>
              <a:prstDash val="solid"/>
              <a:miter lim="800000"/>
              <a:headEnd type="none" w="med" len="med"/>
              <a:tailEnd type="triangle" w="med" len="med"/>
            </a:ln>
            <a:effectLst>
              <a:outerShdw blurRad="63500" dist="25400" dir="5400000">
                <a:srgbClr val="808080">
                  <a:alpha val="39607"/>
                </a:srgbClr>
              </a:outerShdw>
            </a:effectLst>
          </p:spPr>
        </p:cxnSp>
        <p:sp>
          <p:nvSpPr>
            <p:cNvPr id="394" name="Google Shape;394;p19"/>
            <p:cNvSpPr txBox="1"/>
            <p:nvPr/>
          </p:nvSpPr>
          <p:spPr>
            <a:xfrm>
              <a:off x="3429000" y="1905000"/>
              <a:ext cx="1828800" cy="381000"/>
            </a:xfrm>
            <a:prstGeom prst="rect">
              <a:avLst/>
            </a:prstGeom>
            <a:gradFill>
              <a:gsLst>
                <a:gs pos="0">
                  <a:srgbClr val="1360C2"/>
                </a:gs>
                <a:gs pos="100000">
                  <a:srgbClr val="1577F2"/>
                </a:gs>
              </a:gsLst>
              <a:lin ang="5400000" scaled="0"/>
            </a:grad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a:solidFill>
                    <a:srgbClr val="FFFFFF"/>
                  </a:solidFill>
                  <a:latin typeface="Calibri"/>
                  <a:ea typeface="Calibri"/>
                  <a:cs typeface="Calibri"/>
                  <a:sym typeface="Calibri"/>
                </a:rPr>
                <a:t>Iam#4VKU</a:t>
              </a:r>
              <a:endParaRPr/>
            </a:p>
          </p:txBody>
        </p:sp>
        <p:sp>
          <p:nvSpPr>
            <p:cNvPr id="395" name="Google Shape;395;p19"/>
            <p:cNvSpPr txBox="1"/>
            <p:nvPr/>
          </p:nvSpPr>
          <p:spPr>
            <a:xfrm>
              <a:off x="3886200" y="2895600"/>
              <a:ext cx="690563" cy="36988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2"/>
                </a:buClr>
                <a:buSzPts val="1800"/>
                <a:buFont typeface="Calibri"/>
                <a:buNone/>
              </a:pPr>
              <a:r>
                <a:rPr lang="en-US" sz="1800" b="0" i="0" u="none">
                  <a:solidFill>
                    <a:schemeClr val="dk2"/>
                  </a:solidFill>
                  <a:latin typeface="Calibri"/>
                  <a:ea typeface="Calibri"/>
                  <a:cs typeface="Calibri"/>
                  <a:sym typeface="Calibri"/>
                </a:rPr>
                <a:t>h</a:t>
              </a:r>
              <a:endParaRPr/>
            </a:p>
          </p:txBody>
        </p:sp>
        <p:sp>
          <p:nvSpPr>
            <p:cNvPr id="396" name="Google Shape;396;p19"/>
            <p:cNvSpPr txBox="1"/>
            <p:nvPr/>
          </p:nvSpPr>
          <p:spPr>
            <a:xfrm>
              <a:off x="3352800" y="3962400"/>
              <a:ext cx="2057400" cy="609600"/>
            </a:xfrm>
            <a:prstGeom prst="rect">
              <a:avLst/>
            </a:prstGeom>
            <a:solidFill>
              <a:srgbClr val="1577F2"/>
            </a:solid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a:solidFill>
                    <a:srgbClr val="FFFFFF"/>
                  </a:solidFill>
                  <a:latin typeface="Calibri"/>
                  <a:ea typeface="Calibri"/>
                  <a:cs typeface="Calibri"/>
                  <a:sym typeface="Calibri"/>
                </a:rPr>
                <a:t>661dce0da2bcb2d8</a:t>
              </a:r>
              <a:br>
                <a:rPr lang="en-US" sz="1800" b="0" i="0" u="none">
                  <a:solidFill>
                    <a:srgbClr val="FFFFFF"/>
                  </a:solidFill>
                  <a:latin typeface="Calibri"/>
                  <a:ea typeface="Calibri"/>
                  <a:cs typeface="Calibri"/>
                  <a:sym typeface="Calibri"/>
                </a:rPr>
              </a:br>
              <a:r>
                <a:rPr lang="en-US" sz="1800" b="0" i="0" u="none">
                  <a:solidFill>
                    <a:srgbClr val="FFFFFF"/>
                  </a:solidFill>
                  <a:latin typeface="Calibri"/>
                  <a:ea typeface="Calibri"/>
                  <a:cs typeface="Calibri"/>
                  <a:sym typeface="Calibri"/>
                </a:rPr>
                <a:t>2884e0162acf8194</a:t>
              </a:r>
              <a:endParaRPr/>
            </a:p>
          </p:txBody>
        </p:sp>
        <p:sp>
          <p:nvSpPr>
            <p:cNvPr id="397" name="Google Shape;397;p19"/>
            <p:cNvSpPr txBox="1"/>
            <p:nvPr/>
          </p:nvSpPr>
          <p:spPr>
            <a:xfrm>
              <a:off x="6705600" y="3960813"/>
              <a:ext cx="2057400" cy="609600"/>
            </a:xfrm>
            <a:prstGeom prst="rect">
              <a:avLst/>
            </a:prstGeom>
            <a:solidFill>
              <a:srgbClr val="1577F2"/>
            </a:solid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a:solidFill>
                    <a:srgbClr val="FFFFFF"/>
                  </a:solidFill>
                  <a:latin typeface="Calibri"/>
                  <a:ea typeface="Calibri"/>
                  <a:cs typeface="Calibri"/>
                  <a:sym typeface="Calibri"/>
                </a:rPr>
                <a:t>661dce0da2bcb2d8</a:t>
              </a:r>
              <a:br>
                <a:rPr lang="en-US" sz="1800" b="0" i="0" u="none">
                  <a:solidFill>
                    <a:srgbClr val="FFFFFF"/>
                  </a:solidFill>
                  <a:latin typeface="Calibri"/>
                  <a:ea typeface="Calibri"/>
                  <a:cs typeface="Calibri"/>
                  <a:sym typeface="Calibri"/>
                </a:rPr>
              </a:br>
              <a:r>
                <a:rPr lang="en-US" sz="1800" b="0" i="0" u="none">
                  <a:solidFill>
                    <a:srgbClr val="FFFFFF"/>
                  </a:solidFill>
                  <a:latin typeface="Calibri"/>
                  <a:ea typeface="Calibri"/>
                  <a:cs typeface="Calibri"/>
                  <a:sym typeface="Calibri"/>
                </a:rPr>
                <a:t>2884e0162acf8194</a:t>
              </a:r>
              <a:endParaRPr/>
            </a:p>
          </p:txBody>
        </p:sp>
        <p:cxnSp>
          <p:nvCxnSpPr>
            <p:cNvPr id="398" name="Google Shape;398;p19"/>
            <p:cNvCxnSpPr/>
            <p:nvPr/>
          </p:nvCxnSpPr>
          <p:spPr>
            <a:xfrm rot="5400000">
              <a:off x="6934200" y="3046412"/>
              <a:ext cx="1676400" cy="3175"/>
            </a:xfrm>
            <a:prstGeom prst="straightConnector1">
              <a:avLst/>
            </a:prstGeom>
            <a:noFill/>
            <a:ln w="41275" cap="flat" cmpd="sng">
              <a:solidFill>
                <a:srgbClr val="000090"/>
              </a:solidFill>
              <a:prstDash val="solid"/>
              <a:miter lim="800000"/>
              <a:headEnd type="none" w="med" len="med"/>
              <a:tailEnd type="triangle" w="med" len="med"/>
            </a:ln>
            <a:effectLst>
              <a:outerShdw blurRad="63500" dist="25400" dir="5400000">
                <a:srgbClr val="808080">
                  <a:alpha val="39607"/>
                </a:srgbClr>
              </a:outerShdw>
            </a:effectLst>
          </p:spPr>
        </p:cxnSp>
        <p:sp>
          <p:nvSpPr>
            <p:cNvPr id="399" name="Google Shape;399;p19"/>
            <p:cNvSpPr/>
            <p:nvPr/>
          </p:nvSpPr>
          <p:spPr>
            <a:xfrm>
              <a:off x="7086600" y="1905000"/>
              <a:ext cx="1295400" cy="990600"/>
            </a:xfrm>
            <a:prstGeom prst="can">
              <a:avLst>
                <a:gd name="adj" fmla="val 25000"/>
              </a:avLst>
            </a:prstGeom>
            <a:gradFill>
              <a:gsLst>
                <a:gs pos="0">
                  <a:srgbClr val="E0E0E0"/>
                </a:gs>
                <a:gs pos="50000">
                  <a:srgbClr val="DADADA"/>
                </a:gs>
                <a:gs pos="100000">
                  <a:srgbClr val="C1C1C1"/>
                </a:gs>
              </a:gsLst>
              <a:lin ang="5400000" scaled="0"/>
            </a:gradFill>
            <a:ln w="9525" cap="flat" cmpd="sng">
              <a:solidFill>
                <a:srgbClr val="DADAD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2"/>
                </a:buClr>
                <a:buSzPts val="1800"/>
                <a:buFont typeface="Calibri"/>
                <a:buNone/>
              </a:pPr>
              <a:r>
                <a:rPr lang="en-US" sz="1800" b="0" i="0" u="none">
                  <a:solidFill>
                    <a:schemeClr val="dk2"/>
                  </a:solidFill>
                  <a:latin typeface="Calibri"/>
                  <a:ea typeface="Calibri"/>
                  <a:cs typeface="Calibri"/>
                  <a:sym typeface="Calibri"/>
                </a:rPr>
                <a:t>Password store</a:t>
              </a:r>
              <a:endParaRPr/>
            </a:p>
          </p:txBody>
        </p:sp>
        <p:cxnSp>
          <p:nvCxnSpPr>
            <p:cNvPr id="400" name="Google Shape;400;p19"/>
            <p:cNvCxnSpPr/>
            <p:nvPr/>
          </p:nvCxnSpPr>
          <p:spPr>
            <a:xfrm flipH="1">
              <a:off x="5029200" y="5410200"/>
              <a:ext cx="914400" cy="533400"/>
            </a:xfrm>
            <a:prstGeom prst="bentConnector3">
              <a:avLst>
                <a:gd name="adj1" fmla="val 300"/>
              </a:avLst>
            </a:prstGeom>
            <a:noFill/>
            <a:ln w="50800" cap="flat" cmpd="sng">
              <a:solidFill>
                <a:schemeClr val="accent1"/>
              </a:solidFill>
              <a:prstDash val="solid"/>
              <a:miter lim="800000"/>
              <a:headEnd type="none" w="med" len="med"/>
              <a:tailEnd type="triangle" w="med" len="med"/>
            </a:ln>
            <a:effectLst>
              <a:outerShdw blurRad="63500" dist="25400" dir="5400000">
                <a:srgbClr val="808080">
                  <a:alpha val="39607"/>
                </a:srgbClr>
              </a:outerShdw>
            </a:effectLst>
          </p:spPr>
        </p:cxnSp>
        <p:cxnSp>
          <p:nvCxnSpPr>
            <p:cNvPr id="401" name="Google Shape;401;p19"/>
            <p:cNvCxnSpPr/>
            <p:nvPr/>
          </p:nvCxnSpPr>
          <p:spPr>
            <a:xfrm>
              <a:off x="6248400" y="5334000"/>
              <a:ext cx="838200" cy="609600"/>
            </a:xfrm>
            <a:prstGeom prst="bentConnector3">
              <a:avLst>
                <a:gd name="adj1" fmla="val -654"/>
              </a:avLst>
            </a:prstGeom>
            <a:noFill/>
            <a:ln w="50800" cap="flat" cmpd="sng">
              <a:solidFill>
                <a:schemeClr val="accent1"/>
              </a:solidFill>
              <a:prstDash val="solid"/>
              <a:miter lim="800000"/>
              <a:headEnd type="none" w="med" len="med"/>
              <a:tailEnd type="triangle" w="med" len="med"/>
            </a:ln>
            <a:effectLst>
              <a:outerShdw blurRad="63500" dist="25400" dir="5400000">
                <a:srgbClr val="808080">
                  <a:alpha val="39607"/>
                </a:srgbClr>
              </a:outerShdw>
            </a:effectLst>
          </p:spPr>
        </p:cxnSp>
        <p:sp>
          <p:nvSpPr>
            <p:cNvPr id="402" name="Google Shape;402;p19"/>
            <p:cNvSpPr/>
            <p:nvPr/>
          </p:nvSpPr>
          <p:spPr>
            <a:xfrm>
              <a:off x="5105400" y="4800600"/>
              <a:ext cx="1905000" cy="609600"/>
            </a:xfrm>
            <a:prstGeom prst="hexagon">
              <a:avLst>
                <a:gd name="adj" fmla="val 1728"/>
                <a:gd name="vf" fmla="val 115470"/>
              </a:avLst>
            </a:prstGeom>
            <a:gradFill>
              <a:gsLst>
                <a:gs pos="0">
                  <a:srgbClr val="46FFFF"/>
                </a:gs>
                <a:gs pos="50000">
                  <a:srgbClr val="00FFFF"/>
                </a:gs>
                <a:gs pos="100000">
                  <a:srgbClr val="00E5E5"/>
                </a:gs>
              </a:gsLst>
              <a:lin ang="5400000" scaled="0"/>
            </a:gradFill>
            <a:ln w="952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600"/>
                <a:buFont typeface="Calibri"/>
                <a:buNone/>
              </a:pPr>
              <a:r>
                <a:rPr lang="en-US" sz="1600" b="0" i="0" u="none">
                  <a:solidFill>
                    <a:srgbClr val="FFFFFF"/>
                  </a:solidFill>
                  <a:latin typeface="Calibri"/>
                  <a:ea typeface="Calibri"/>
                  <a:cs typeface="Calibri"/>
                  <a:sym typeface="Calibri"/>
                </a:rPr>
                <a:t>Hash Matching Exactly?</a:t>
              </a:r>
              <a:endParaRPr/>
            </a:p>
          </p:txBody>
        </p:sp>
        <p:sp>
          <p:nvSpPr>
            <p:cNvPr id="403" name="Google Shape;403;p19"/>
            <p:cNvSpPr txBox="1"/>
            <p:nvPr/>
          </p:nvSpPr>
          <p:spPr>
            <a:xfrm>
              <a:off x="3886200" y="5791200"/>
              <a:ext cx="1143000" cy="381000"/>
            </a:xfrm>
            <a:prstGeom prst="rect">
              <a:avLst/>
            </a:prstGeom>
            <a:solidFill>
              <a:srgbClr val="008000"/>
            </a:solid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a:solidFill>
                    <a:srgbClr val="FFFFFF"/>
                  </a:solidFill>
                  <a:latin typeface="Calibri"/>
                  <a:ea typeface="Calibri"/>
                  <a:cs typeface="Calibri"/>
                  <a:sym typeface="Calibri"/>
                </a:rPr>
                <a:t>Grant</a:t>
              </a:r>
              <a:endParaRPr/>
            </a:p>
          </p:txBody>
        </p:sp>
        <p:sp>
          <p:nvSpPr>
            <p:cNvPr id="404" name="Google Shape;404;p19"/>
            <p:cNvSpPr txBox="1"/>
            <p:nvPr/>
          </p:nvSpPr>
          <p:spPr>
            <a:xfrm>
              <a:off x="7086600" y="5715000"/>
              <a:ext cx="1143000" cy="381000"/>
            </a:xfrm>
            <a:prstGeom prst="rect">
              <a:avLst/>
            </a:prstGeom>
            <a:solidFill>
              <a:srgbClr val="FF0000"/>
            </a:solid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a:solidFill>
                    <a:srgbClr val="FFFFFF"/>
                  </a:solidFill>
                  <a:latin typeface="Calibri"/>
                  <a:ea typeface="Calibri"/>
                  <a:cs typeface="Calibri"/>
                  <a:sym typeface="Calibri"/>
                </a:rPr>
                <a:t>Deny</a:t>
              </a:r>
              <a:endParaRPr/>
            </a:p>
          </p:txBody>
        </p:sp>
        <p:sp>
          <p:nvSpPr>
            <p:cNvPr id="405" name="Google Shape;405;p19"/>
            <p:cNvSpPr txBox="1"/>
            <p:nvPr/>
          </p:nvSpPr>
          <p:spPr>
            <a:xfrm>
              <a:off x="5334000" y="5486400"/>
              <a:ext cx="485775" cy="3698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595959"/>
                </a:buClr>
                <a:buSzPts val="1800"/>
                <a:buFont typeface="Calibri"/>
                <a:buNone/>
              </a:pPr>
              <a:r>
                <a:rPr lang="en-US" sz="1800" b="0" i="0" u="none">
                  <a:solidFill>
                    <a:srgbClr val="595959"/>
                  </a:solidFill>
                  <a:latin typeface="Calibri"/>
                  <a:ea typeface="Calibri"/>
                  <a:cs typeface="Calibri"/>
                  <a:sym typeface="Calibri"/>
                </a:rPr>
                <a:t>Yes</a:t>
              </a:r>
              <a:endParaRPr/>
            </a:p>
          </p:txBody>
        </p:sp>
        <p:sp>
          <p:nvSpPr>
            <p:cNvPr id="406" name="Google Shape;406;p19"/>
            <p:cNvSpPr txBox="1"/>
            <p:nvPr/>
          </p:nvSpPr>
          <p:spPr>
            <a:xfrm>
              <a:off x="6248400" y="5486400"/>
              <a:ext cx="455613" cy="3698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595959"/>
                </a:buClr>
                <a:buSzPts val="1800"/>
                <a:buFont typeface="Calibri"/>
                <a:buNone/>
              </a:pPr>
              <a:r>
                <a:rPr lang="en-US" sz="1800" b="0" i="0" u="none">
                  <a:solidFill>
                    <a:srgbClr val="595959"/>
                  </a:solidFill>
                  <a:latin typeface="Calibri"/>
                  <a:ea typeface="Calibri"/>
                  <a:cs typeface="Calibri"/>
                  <a:sym typeface="Calibri"/>
                </a:rPr>
                <a:t>No</a:t>
              </a:r>
              <a:endParaRPr/>
            </a:p>
          </p:txBody>
        </p:sp>
        <p:sp>
          <p:nvSpPr>
            <p:cNvPr id="407" name="Google Shape;407;p19"/>
            <p:cNvSpPr txBox="1"/>
            <p:nvPr/>
          </p:nvSpPr>
          <p:spPr>
            <a:xfrm>
              <a:off x="3276600" y="1295400"/>
              <a:ext cx="6019800" cy="3381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600"/>
                <a:buFont typeface="Calibri"/>
                <a:buNone/>
              </a:pPr>
              <a:r>
                <a:rPr lang="en-US" sz="1600" b="1" i="0" u="none">
                  <a:solidFill>
                    <a:schemeClr val="lt1"/>
                  </a:solidFill>
                  <a:latin typeface="Calibri"/>
                  <a:ea typeface="Calibri"/>
                  <a:cs typeface="Calibri"/>
                  <a:sym typeface="Calibri"/>
                </a:rPr>
                <a:t>Verification an input password against the stored hash</a:t>
              </a:r>
              <a:endParaRPr/>
            </a:p>
          </p:txBody>
        </p:sp>
      </p:grpSp>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ctr" anchorCtr="1">
            <a:noAutofit/>
          </a:bodyPr>
          <a:lstStyle/>
          <a:p>
            <a:pPr marL="0" lvl="0" indent="0" algn="ctr" rtl="0">
              <a:lnSpc>
                <a:spcPct val="100000"/>
              </a:lnSpc>
              <a:spcBef>
                <a:spcPts val="0"/>
              </a:spcBef>
              <a:spcAft>
                <a:spcPts val="0"/>
              </a:spcAft>
              <a:buClr>
                <a:schemeClr val="lt2"/>
              </a:buClr>
              <a:buSzPts val="4400"/>
              <a:buFont typeface="Arial"/>
              <a:buNone/>
            </a:pPr>
            <a:r>
              <a:rPr lang="en-US" sz="4400" b="1" i="0" u="none">
                <a:solidFill>
                  <a:schemeClr val="lt2"/>
                </a:solidFill>
                <a:latin typeface="Arial"/>
                <a:ea typeface="Arial"/>
                <a:cs typeface="Arial"/>
                <a:sym typeface="Arial"/>
              </a:rPr>
              <a:t>Message Authentication</a:t>
            </a:r>
            <a:endParaRPr/>
          </a:p>
        </p:txBody>
      </p:sp>
      <p:sp>
        <p:nvSpPr>
          <p:cNvPr id="231" name="Google Shape;231;p2"/>
          <p:cNvSpPr txBox="1">
            <a:spLocks noGrp="1"/>
          </p:cNvSpPr>
          <p:nvPr>
            <p:ph type="body" idx="1"/>
          </p:nvPr>
        </p:nvSpPr>
        <p:spPr>
          <a:xfrm>
            <a:off x="457200" y="1676400"/>
            <a:ext cx="8229600" cy="4454525"/>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hlink"/>
              </a:buClr>
              <a:buSzPts val="2240"/>
              <a:buFont typeface="Noto Sans Symbols"/>
              <a:buChar char="⮚"/>
            </a:pPr>
            <a:r>
              <a:rPr lang="en-US" sz="2800" b="0" i="0" u="none" dirty="0">
                <a:solidFill>
                  <a:schemeClr val="lt1"/>
                </a:solidFill>
                <a:latin typeface="Arial"/>
                <a:ea typeface="Arial"/>
                <a:cs typeface="Arial"/>
                <a:sym typeface="Arial"/>
              </a:rPr>
              <a:t>Message authentication is concerned with: </a:t>
            </a:r>
            <a:endParaRPr lang="en-US" dirty="0"/>
          </a:p>
          <a:p>
            <a:pPr marL="742950" lvl="1" indent="-285750" algn="l" rtl="0">
              <a:lnSpc>
                <a:spcPct val="90000"/>
              </a:lnSpc>
              <a:spcBef>
                <a:spcPts val="480"/>
              </a:spcBef>
              <a:spcAft>
                <a:spcPts val="0"/>
              </a:spcAft>
              <a:buClr>
                <a:schemeClr val="lt2"/>
              </a:buClr>
              <a:buSzPts val="1200"/>
              <a:buFont typeface="Noto Sans Symbols"/>
              <a:buChar char="●"/>
            </a:pPr>
            <a:r>
              <a:rPr lang="en-US" sz="2400" b="0" i="0" u="none" dirty="0">
                <a:solidFill>
                  <a:schemeClr val="lt1"/>
                </a:solidFill>
                <a:latin typeface="Arial"/>
                <a:ea typeface="Arial"/>
                <a:cs typeface="Arial"/>
                <a:sym typeface="Arial"/>
              </a:rPr>
              <a:t>Protecting the integrity of a message </a:t>
            </a:r>
            <a:endParaRPr lang="en-US" dirty="0"/>
          </a:p>
          <a:p>
            <a:pPr marL="742950" lvl="1" indent="-285750" algn="l" rtl="0">
              <a:lnSpc>
                <a:spcPct val="90000"/>
              </a:lnSpc>
              <a:spcBef>
                <a:spcPts val="480"/>
              </a:spcBef>
              <a:spcAft>
                <a:spcPts val="0"/>
              </a:spcAft>
              <a:buClr>
                <a:schemeClr val="lt2"/>
              </a:buClr>
              <a:buSzPts val="1200"/>
              <a:buFont typeface="Noto Sans Symbols"/>
              <a:buChar char="●"/>
            </a:pPr>
            <a:r>
              <a:rPr lang="en-US" sz="2400" b="0" i="0" u="none" dirty="0">
                <a:solidFill>
                  <a:schemeClr val="lt1"/>
                </a:solidFill>
                <a:latin typeface="Arial"/>
                <a:ea typeface="Arial"/>
                <a:cs typeface="Arial"/>
                <a:sym typeface="Arial"/>
              </a:rPr>
              <a:t>Validating identity of originator </a:t>
            </a:r>
            <a:endParaRPr lang="en-US" dirty="0"/>
          </a:p>
          <a:p>
            <a:pPr marL="742950" lvl="1" indent="-285750" algn="l" rtl="0">
              <a:lnSpc>
                <a:spcPct val="90000"/>
              </a:lnSpc>
              <a:spcBef>
                <a:spcPts val="480"/>
              </a:spcBef>
              <a:spcAft>
                <a:spcPts val="0"/>
              </a:spcAft>
              <a:buClr>
                <a:schemeClr val="lt2"/>
              </a:buClr>
              <a:buSzPts val="1200"/>
              <a:buFont typeface="Noto Sans Symbols"/>
              <a:buChar char="●"/>
            </a:pPr>
            <a:r>
              <a:rPr lang="en-US" sz="2400" b="0" i="0" u="none" dirty="0">
                <a:solidFill>
                  <a:schemeClr val="lt1"/>
                </a:solidFill>
                <a:latin typeface="Arial"/>
                <a:ea typeface="Arial"/>
                <a:cs typeface="Arial"/>
                <a:sym typeface="Arial"/>
              </a:rPr>
              <a:t>Non-repudiation of origin (dispute resolution)</a:t>
            </a:r>
            <a:endParaRPr lang="en-US" dirty="0"/>
          </a:p>
          <a:p>
            <a:pPr marL="342900" lvl="0" indent="-342900" algn="l" rtl="0">
              <a:lnSpc>
                <a:spcPct val="90000"/>
              </a:lnSpc>
              <a:spcBef>
                <a:spcPts val="560"/>
              </a:spcBef>
              <a:spcAft>
                <a:spcPts val="0"/>
              </a:spcAft>
              <a:buClr>
                <a:schemeClr val="hlink"/>
              </a:buClr>
              <a:buSzPts val="2240"/>
              <a:buFont typeface="Noto Sans Symbols"/>
              <a:buChar char="⮚"/>
            </a:pPr>
            <a:r>
              <a:rPr lang="en-US" sz="2800" b="0" i="0" u="none" dirty="0">
                <a:solidFill>
                  <a:schemeClr val="lt1"/>
                </a:solidFill>
                <a:latin typeface="Arial"/>
                <a:ea typeface="Arial"/>
                <a:cs typeface="Arial"/>
                <a:sym typeface="Arial"/>
              </a:rPr>
              <a:t>Will consider the security requirements</a:t>
            </a:r>
            <a:endParaRPr lang="en-US" dirty="0"/>
          </a:p>
          <a:p>
            <a:pPr marL="342900" lvl="0" indent="-342900" algn="l" rtl="0">
              <a:lnSpc>
                <a:spcPct val="90000"/>
              </a:lnSpc>
              <a:spcBef>
                <a:spcPts val="560"/>
              </a:spcBef>
              <a:spcAft>
                <a:spcPts val="0"/>
              </a:spcAft>
              <a:buClr>
                <a:schemeClr val="hlink"/>
              </a:buClr>
              <a:buSzPts val="2240"/>
              <a:buFont typeface="Noto Sans Symbols"/>
              <a:buChar char="⮚"/>
            </a:pPr>
            <a:r>
              <a:rPr lang="en-US" sz="2800" b="0" i="0" u="none" dirty="0">
                <a:solidFill>
                  <a:schemeClr val="lt1"/>
                </a:solidFill>
                <a:latin typeface="Arial"/>
                <a:ea typeface="Arial"/>
                <a:cs typeface="Arial"/>
                <a:sym typeface="Arial"/>
              </a:rPr>
              <a:t>Then three alternative functions used:</a:t>
            </a:r>
            <a:endParaRPr lang="en-US" dirty="0"/>
          </a:p>
          <a:p>
            <a:pPr marL="742950" lvl="1" indent="-285750" algn="l" rtl="0">
              <a:lnSpc>
                <a:spcPct val="90000"/>
              </a:lnSpc>
              <a:spcBef>
                <a:spcPts val="480"/>
              </a:spcBef>
              <a:spcAft>
                <a:spcPts val="0"/>
              </a:spcAft>
              <a:buClr>
                <a:schemeClr val="lt2"/>
              </a:buClr>
              <a:buSzPts val="1200"/>
              <a:buFont typeface="Noto Sans Symbols"/>
              <a:buChar char="●"/>
            </a:pPr>
            <a:r>
              <a:rPr lang="en-US" sz="2400" b="0" i="0" u="none" dirty="0">
                <a:solidFill>
                  <a:schemeClr val="lt1"/>
                </a:solidFill>
                <a:latin typeface="Arial"/>
                <a:ea typeface="Arial"/>
                <a:cs typeface="Arial"/>
                <a:sym typeface="Arial"/>
              </a:rPr>
              <a:t>Message encryption</a:t>
            </a:r>
            <a:endParaRPr lang="en-US" dirty="0"/>
          </a:p>
          <a:p>
            <a:pPr marL="742950" lvl="1" indent="-285750" algn="l" rtl="0">
              <a:lnSpc>
                <a:spcPct val="90000"/>
              </a:lnSpc>
              <a:spcBef>
                <a:spcPts val="480"/>
              </a:spcBef>
              <a:spcAft>
                <a:spcPts val="0"/>
              </a:spcAft>
              <a:buClr>
                <a:schemeClr val="lt2"/>
              </a:buClr>
              <a:buSzPts val="1200"/>
              <a:buFont typeface="Noto Sans Symbols"/>
              <a:buChar char="●"/>
            </a:pPr>
            <a:r>
              <a:rPr lang="en-US" sz="2400" b="0" i="0" u="none" dirty="0">
                <a:solidFill>
                  <a:schemeClr val="lt1"/>
                </a:solidFill>
                <a:latin typeface="Arial"/>
                <a:ea typeface="Arial"/>
                <a:cs typeface="Arial"/>
                <a:sym typeface="Arial"/>
              </a:rPr>
              <a:t>Message authentication code (MAC)</a:t>
            </a:r>
            <a:endParaRPr lang="en-US" dirty="0"/>
          </a:p>
          <a:p>
            <a:pPr marL="742950" lvl="1" indent="-285750" algn="l" rtl="0">
              <a:lnSpc>
                <a:spcPct val="90000"/>
              </a:lnSpc>
              <a:spcBef>
                <a:spcPts val="480"/>
              </a:spcBef>
              <a:spcAft>
                <a:spcPts val="0"/>
              </a:spcAft>
              <a:buClr>
                <a:schemeClr val="lt2"/>
              </a:buClr>
              <a:buSzPts val="1200"/>
              <a:buFont typeface="Noto Sans Symbols"/>
              <a:buChar char="●"/>
            </a:pPr>
            <a:r>
              <a:rPr lang="en-US" sz="2400" b="0" i="0" u="none" dirty="0">
                <a:solidFill>
                  <a:schemeClr val="lt1"/>
                </a:solidFill>
                <a:latin typeface="Arial"/>
                <a:ea typeface="Arial"/>
                <a:cs typeface="Arial"/>
                <a:sym typeface="Arial"/>
              </a:rPr>
              <a:t>Hash function</a:t>
            </a:r>
            <a:endParaRPr lang="en-US" dirty="0"/>
          </a:p>
          <a:p>
            <a:pPr marL="342900" lvl="0" indent="-220980" algn="l" rtl="0">
              <a:spcBef>
                <a:spcPts val="480"/>
              </a:spcBef>
              <a:spcAft>
                <a:spcPts val="0"/>
              </a:spcAft>
              <a:buSzPts val="1920"/>
              <a:buNone/>
            </a:pPr>
            <a:endParaRPr lang="en-US" sz="2400" b="0" i="0" u="none" dirty="0">
              <a:solidFill>
                <a:schemeClr val="lt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20"/>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ctr" anchorCtr="1">
            <a:noAutofit/>
          </a:bodyPr>
          <a:lstStyle/>
          <a:p>
            <a:pPr marL="0" lvl="0" indent="0" algn="ctr" rtl="0">
              <a:lnSpc>
                <a:spcPct val="100000"/>
              </a:lnSpc>
              <a:spcBef>
                <a:spcPts val="0"/>
              </a:spcBef>
              <a:spcAft>
                <a:spcPts val="0"/>
              </a:spcAft>
              <a:buClr>
                <a:schemeClr val="lt2"/>
              </a:buClr>
              <a:buSzPts val="4000"/>
              <a:buFont typeface="Arial"/>
              <a:buNone/>
            </a:pPr>
            <a:r>
              <a:rPr lang="en-US" sz="4000" b="1" i="0" u="none">
                <a:solidFill>
                  <a:schemeClr val="lt2"/>
                </a:solidFill>
                <a:latin typeface="Arial"/>
                <a:ea typeface="Arial"/>
                <a:cs typeface="Arial"/>
                <a:sym typeface="Arial"/>
              </a:rPr>
              <a:t>Requirements for Hash Functions</a:t>
            </a:r>
            <a:endParaRPr/>
          </a:p>
        </p:txBody>
      </p:sp>
      <p:sp>
        <p:nvSpPr>
          <p:cNvPr id="414" name="Google Shape;414;p20"/>
          <p:cNvSpPr txBox="1">
            <a:spLocks noGrp="1"/>
          </p:cNvSpPr>
          <p:nvPr>
            <p:ph type="body" idx="1"/>
          </p:nvPr>
        </p:nvSpPr>
        <p:spPr>
          <a:xfrm>
            <a:off x="457200" y="1676400"/>
            <a:ext cx="8229600" cy="4454525"/>
          </a:xfrm>
          <a:prstGeom prst="rect">
            <a:avLst/>
          </a:prstGeom>
          <a:noFill/>
          <a:ln>
            <a:noFill/>
          </a:ln>
        </p:spPr>
        <p:txBody>
          <a:bodyPr spcFirstLastPara="1" wrap="square" lIns="91425" tIns="45700" rIns="91425" bIns="45700" anchor="t" anchorCtr="0">
            <a:noAutofit/>
          </a:bodyPr>
          <a:lstStyle/>
          <a:p>
            <a:pPr marL="609600" lvl="0" indent="-609600" algn="l" rtl="0">
              <a:lnSpc>
                <a:spcPct val="90000"/>
              </a:lnSpc>
              <a:spcBef>
                <a:spcPts val="0"/>
              </a:spcBef>
              <a:spcAft>
                <a:spcPts val="0"/>
              </a:spcAft>
              <a:buClr>
                <a:schemeClr val="hlink"/>
              </a:buClr>
              <a:buSzPts val="2240"/>
              <a:buAutoNum type="arabicPeriod"/>
            </a:pPr>
            <a:r>
              <a:rPr lang="en-US" sz="2800" dirty="0"/>
              <a:t>C</a:t>
            </a:r>
            <a:r>
              <a:rPr lang="en-US" sz="2800" b="0" i="0" u="none" dirty="0">
                <a:solidFill>
                  <a:schemeClr val="lt1"/>
                </a:solidFill>
                <a:latin typeface="Arial"/>
                <a:ea typeface="Arial"/>
                <a:cs typeface="Arial"/>
                <a:sym typeface="Arial"/>
              </a:rPr>
              <a:t>an be applied to any sized message </a:t>
            </a:r>
            <a:r>
              <a:rPr lang="en-US" sz="2800" b="0" i="0" u="none" dirty="0">
                <a:solidFill>
                  <a:schemeClr val="lt1"/>
                </a:solidFill>
                <a:latin typeface="Courier New"/>
                <a:ea typeface="Courier New"/>
                <a:cs typeface="Courier New"/>
                <a:sym typeface="Courier New"/>
              </a:rPr>
              <a:t>M</a:t>
            </a:r>
            <a:endParaRPr dirty="0"/>
          </a:p>
          <a:p>
            <a:pPr marL="609600" lvl="0" indent="-609600" algn="l" rtl="0">
              <a:lnSpc>
                <a:spcPct val="90000"/>
              </a:lnSpc>
              <a:spcBef>
                <a:spcPts val="560"/>
              </a:spcBef>
              <a:spcAft>
                <a:spcPts val="0"/>
              </a:spcAft>
              <a:buClr>
                <a:schemeClr val="hlink"/>
              </a:buClr>
              <a:buSzPts val="2240"/>
              <a:buAutoNum type="arabicPeriod"/>
            </a:pPr>
            <a:r>
              <a:rPr lang="en-US" sz="2800" b="0" i="0" u="none" dirty="0">
                <a:solidFill>
                  <a:schemeClr val="lt1"/>
                </a:solidFill>
                <a:latin typeface="Arial"/>
                <a:ea typeface="Arial"/>
                <a:cs typeface="Arial"/>
                <a:sym typeface="Arial"/>
              </a:rPr>
              <a:t>Produces fixed-length output </a:t>
            </a:r>
            <a:r>
              <a:rPr lang="en-US" sz="2800" b="0" i="0" u="none" dirty="0">
                <a:solidFill>
                  <a:schemeClr val="lt1"/>
                </a:solidFill>
                <a:latin typeface="Courier New"/>
                <a:ea typeface="Courier New"/>
                <a:cs typeface="Courier New"/>
                <a:sym typeface="Courier New"/>
              </a:rPr>
              <a:t>h</a:t>
            </a:r>
            <a:endParaRPr dirty="0"/>
          </a:p>
          <a:p>
            <a:pPr marL="609600" lvl="0" indent="-609600" algn="l" rtl="0">
              <a:lnSpc>
                <a:spcPct val="90000"/>
              </a:lnSpc>
              <a:spcBef>
                <a:spcPts val="560"/>
              </a:spcBef>
              <a:spcAft>
                <a:spcPts val="0"/>
              </a:spcAft>
              <a:buClr>
                <a:schemeClr val="hlink"/>
              </a:buClr>
              <a:buSzPts val="2240"/>
              <a:buAutoNum type="arabicPeriod"/>
            </a:pPr>
            <a:r>
              <a:rPr lang="en-US" sz="2800" dirty="0"/>
              <a:t>E</a:t>
            </a:r>
            <a:r>
              <a:rPr lang="en-US" sz="2800" b="0" i="0" u="none" dirty="0">
                <a:solidFill>
                  <a:schemeClr val="lt1"/>
                </a:solidFill>
                <a:latin typeface="Arial"/>
                <a:ea typeface="Arial"/>
                <a:cs typeface="Arial"/>
                <a:sym typeface="Arial"/>
              </a:rPr>
              <a:t>asy to compute </a:t>
            </a:r>
            <a:r>
              <a:rPr lang="en-US" sz="2800" b="0" i="0" u="none" dirty="0">
                <a:solidFill>
                  <a:schemeClr val="lt1"/>
                </a:solidFill>
                <a:latin typeface="Courier New"/>
                <a:ea typeface="Courier New"/>
                <a:cs typeface="Courier New"/>
                <a:sym typeface="Courier New"/>
              </a:rPr>
              <a:t>h=H(M)</a:t>
            </a:r>
            <a:r>
              <a:rPr lang="en-US" sz="2800" b="0" i="0" u="none" dirty="0">
                <a:solidFill>
                  <a:schemeClr val="lt1"/>
                </a:solidFill>
                <a:latin typeface="Arial"/>
                <a:ea typeface="Arial"/>
                <a:cs typeface="Arial"/>
                <a:sym typeface="Arial"/>
              </a:rPr>
              <a:t> for any message </a:t>
            </a:r>
            <a:r>
              <a:rPr lang="en-US" sz="2800" b="0" i="0" u="none" dirty="0">
                <a:solidFill>
                  <a:schemeClr val="lt1"/>
                </a:solidFill>
                <a:latin typeface="Courier New"/>
                <a:ea typeface="Courier New"/>
                <a:cs typeface="Courier New"/>
                <a:sym typeface="Courier New"/>
              </a:rPr>
              <a:t>M</a:t>
            </a:r>
            <a:endParaRPr dirty="0"/>
          </a:p>
          <a:p>
            <a:pPr marL="609600" lvl="0" indent="-609600" algn="l" rtl="0">
              <a:lnSpc>
                <a:spcPct val="90000"/>
              </a:lnSpc>
              <a:spcBef>
                <a:spcPts val="560"/>
              </a:spcBef>
              <a:spcAft>
                <a:spcPts val="0"/>
              </a:spcAft>
              <a:buClr>
                <a:schemeClr val="hlink"/>
              </a:buClr>
              <a:buSzPts val="2240"/>
              <a:buAutoNum type="arabicPeriod"/>
            </a:pPr>
            <a:r>
              <a:rPr lang="en-US" sz="2800" dirty="0"/>
              <a:t>G</a:t>
            </a:r>
            <a:r>
              <a:rPr lang="en-US" sz="2800" b="0" i="0" u="none" dirty="0">
                <a:solidFill>
                  <a:schemeClr val="lt1"/>
                </a:solidFill>
                <a:latin typeface="Arial"/>
                <a:ea typeface="Arial"/>
                <a:cs typeface="Arial"/>
                <a:sym typeface="Arial"/>
              </a:rPr>
              <a:t>iven </a:t>
            </a:r>
            <a:r>
              <a:rPr lang="en-US" sz="2800" b="0" i="0" u="none" dirty="0">
                <a:solidFill>
                  <a:schemeClr val="lt1"/>
                </a:solidFill>
                <a:latin typeface="Courier New"/>
                <a:ea typeface="Courier New"/>
                <a:cs typeface="Courier New"/>
                <a:sym typeface="Courier New"/>
              </a:rPr>
              <a:t>h</a:t>
            </a:r>
            <a:r>
              <a:rPr lang="en-US" sz="2800" b="0" i="0" u="none" dirty="0">
                <a:solidFill>
                  <a:schemeClr val="lt1"/>
                </a:solidFill>
                <a:latin typeface="Arial"/>
                <a:ea typeface="Arial"/>
                <a:cs typeface="Arial"/>
                <a:sym typeface="Arial"/>
              </a:rPr>
              <a:t> is infeasible to find </a:t>
            </a:r>
            <a:r>
              <a:rPr lang="en-US" sz="2800" b="0" i="0" u="none" dirty="0">
                <a:solidFill>
                  <a:schemeClr val="lt1"/>
                </a:solidFill>
                <a:latin typeface="Courier New"/>
                <a:ea typeface="Courier New"/>
                <a:cs typeface="Courier New"/>
                <a:sym typeface="Courier New"/>
              </a:rPr>
              <a:t>x</a:t>
            </a:r>
            <a:r>
              <a:rPr lang="en-US" sz="2800" b="0" i="0" u="none" dirty="0">
                <a:solidFill>
                  <a:schemeClr val="lt1"/>
                </a:solidFill>
                <a:latin typeface="Arial"/>
                <a:ea typeface="Arial"/>
                <a:cs typeface="Arial"/>
                <a:sym typeface="Arial"/>
              </a:rPr>
              <a:t> </a:t>
            </a:r>
            <a:r>
              <a:rPr lang="en-US" sz="2800" b="0" i="0" u="none" dirty="0" err="1">
                <a:solidFill>
                  <a:schemeClr val="lt1"/>
                </a:solidFill>
                <a:latin typeface="Arial"/>
                <a:ea typeface="Arial"/>
                <a:cs typeface="Arial"/>
                <a:sym typeface="Arial"/>
              </a:rPr>
              <a:t>s.t.</a:t>
            </a:r>
            <a:r>
              <a:rPr lang="en-US" sz="2800" b="0" i="0" u="none" dirty="0">
                <a:solidFill>
                  <a:schemeClr val="lt1"/>
                </a:solidFill>
                <a:latin typeface="Arial"/>
                <a:ea typeface="Arial"/>
                <a:cs typeface="Arial"/>
                <a:sym typeface="Arial"/>
              </a:rPr>
              <a:t> </a:t>
            </a:r>
            <a:r>
              <a:rPr lang="en-US" sz="2800" b="0" i="0" u="none" dirty="0">
                <a:solidFill>
                  <a:schemeClr val="lt1"/>
                </a:solidFill>
                <a:latin typeface="Courier New"/>
                <a:ea typeface="Courier New"/>
                <a:cs typeface="Courier New"/>
                <a:sym typeface="Courier New"/>
              </a:rPr>
              <a:t>H(x)=h</a:t>
            </a:r>
            <a:endParaRPr dirty="0"/>
          </a:p>
          <a:p>
            <a:pPr marL="990600" lvl="1" indent="-533400" algn="l" rtl="0">
              <a:lnSpc>
                <a:spcPct val="90000"/>
              </a:lnSpc>
              <a:spcBef>
                <a:spcPts val="480"/>
              </a:spcBef>
              <a:spcAft>
                <a:spcPts val="0"/>
              </a:spcAft>
              <a:buClr>
                <a:schemeClr val="lt2"/>
              </a:buClr>
              <a:buSzPts val="1200"/>
              <a:buChar char="•"/>
            </a:pPr>
            <a:r>
              <a:rPr lang="en-US" sz="2400" b="0" i="0" u="none" dirty="0">
                <a:solidFill>
                  <a:schemeClr val="lt1"/>
                </a:solidFill>
                <a:latin typeface="Arial"/>
                <a:ea typeface="Arial"/>
                <a:cs typeface="Arial"/>
                <a:sym typeface="Arial"/>
              </a:rPr>
              <a:t>one-way property</a:t>
            </a:r>
            <a:endParaRPr dirty="0"/>
          </a:p>
          <a:p>
            <a:pPr marL="609600" lvl="0" indent="-609600" algn="l" rtl="0">
              <a:lnSpc>
                <a:spcPct val="90000"/>
              </a:lnSpc>
              <a:spcBef>
                <a:spcPts val="560"/>
              </a:spcBef>
              <a:spcAft>
                <a:spcPts val="0"/>
              </a:spcAft>
              <a:buClr>
                <a:schemeClr val="hlink"/>
              </a:buClr>
              <a:buSzPts val="2240"/>
              <a:buAutoNum type="arabicPeriod"/>
            </a:pPr>
            <a:r>
              <a:rPr lang="en-US" sz="2800" dirty="0"/>
              <a:t>G</a:t>
            </a:r>
            <a:r>
              <a:rPr lang="en-US" sz="2800" b="0" i="0" u="none" dirty="0">
                <a:solidFill>
                  <a:schemeClr val="lt1"/>
                </a:solidFill>
                <a:latin typeface="Arial"/>
                <a:ea typeface="Arial"/>
                <a:cs typeface="Arial"/>
                <a:sym typeface="Arial"/>
              </a:rPr>
              <a:t>iven </a:t>
            </a:r>
            <a:r>
              <a:rPr lang="en-US" sz="2800" b="0" i="0" u="none" dirty="0">
                <a:solidFill>
                  <a:schemeClr val="lt1"/>
                </a:solidFill>
                <a:latin typeface="Courier New"/>
                <a:ea typeface="Courier New"/>
                <a:cs typeface="Courier New"/>
                <a:sym typeface="Courier New"/>
              </a:rPr>
              <a:t>x</a:t>
            </a:r>
            <a:r>
              <a:rPr lang="en-US" sz="2800" b="0" i="0" u="none" dirty="0">
                <a:solidFill>
                  <a:schemeClr val="lt1"/>
                </a:solidFill>
                <a:latin typeface="Arial"/>
                <a:ea typeface="Arial"/>
                <a:cs typeface="Arial"/>
                <a:sym typeface="Arial"/>
              </a:rPr>
              <a:t> is infeasible to find </a:t>
            </a:r>
            <a:r>
              <a:rPr lang="en-US" sz="2800" b="0" i="0" u="none" dirty="0">
                <a:solidFill>
                  <a:schemeClr val="lt1"/>
                </a:solidFill>
                <a:latin typeface="Courier New"/>
                <a:ea typeface="Courier New"/>
                <a:cs typeface="Courier New"/>
                <a:sym typeface="Courier New"/>
              </a:rPr>
              <a:t>y</a:t>
            </a:r>
            <a:r>
              <a:rPr lang="en-US" sz="2800" b="0" i="0" u="none" dirty="0">
                <a:solidFill>
                  <a:schemeClr val="lt1"/>
                </a:solidFill>
                <a:latin typeface="Arial"/>
                <a:ea typeface="Arial"/>
                <a:cs typeface="Arial"/>
                <a:sym typeface="Arial"/>
              </a:rPr>
              <a:t> </a:t>
            </a:r>
            <a:r>
              <a:rPr lang="en-US" sz="2800" b="0" i="0" u="none" dirty="0" err="1">
                <a:solidFill>
                  <a:schemeClr val="lt1"/>
                </a:solidFill>
                <a:latin typeface="Arial"/>
                <a:ea typeface="Arial"/>
                <a:cs typeface="Arial"/>
                <a:sym typeface="Arial"/>
              </a:rPr>
              <a:t>s.t</a:t>
            </a:r>
            <a:r>
              <a:rPr lang="en-US" sz="2800" b="0" i="0" u="none" dirty="0" err="1">
                <a:solidFill>
                  <a:schemeClr val="lt1"/>
                </a:solidFill>
                <a:latin typeface="Courier New"/>
                <a:ea typeface="Courier New"/>
                <a:cs typeface="Courier New"/>
                <a:sym typeface="Courier New"/>
              </a:rPr>
              <a:t>.</a:t>
            </a:r>
            <a:r>
              <a:rPr lang="en-US" sz="2800" b="0" i="0" u="none" dirty="0">
                <a:solidFill>
                  <a:schemeClr val="lt1"/>
                </a:solidFill>
                <a:latin typeface="Courier New"/>
                <a:ea typeface="Courier New"/>
                <a:cs typeface="Courier New"/>
                <a:sym typeface="Courier New"/>
              </a:rPr>
              <a:t> H(y)=H(x)</a:t>
            </a:r>
            <a:endParaRPr dirty="0"/>
          </a:p>
          <a:p>
            <a:pPr marL="990600" lvl="1" indent="-533400" algn="l" rtl="0">
              <a:lnSpc>
                <a:spcPct val="90000"/>
              </a:lnSpc>
              <a:spcBef>
                <a:spcPts val="480"/>
              </a:spcBef>
              <a:spcAft>
                <a:spcPts val="0"/>
              </a:spcAft>
              <a:buClr>
                <a:schemeClr val="lt2"/>
              </a:buClr>
              <a:buSzPts val="1200"/>
              <a:buChar char="•"/>
            </a:pPr>
            <a:r>
              <a:rPr lang="en-US" sz="2400" b="0" i="0" u="none" dirty="0">
                <a:solidFill>
                  <a:schemeClr val="lt1"/>
                </a:solidFill>
                <a:latin typeface="Arial"/>
                <a:ea typeface="Arial"/>
                <a:cs typeface="Arial"/>
                <a:sym typeface="Arial"/>
              </a:rPr>
              <a:t>weak collision resistance</a:t>
            </a:r>
            <a:endParaRPr dirty="0"/>
          </a:p>
          <a:p>
            <a:pPr marL="609600" lvl="0" indent="-609600" algn="l" rtl="0">
              <a:lnSpc>
                <a:spcPct val="90000"/>
              </a:lnSpc>
              <a:spcBef>
                <a:spcPts val="560"/>
              </a:spcBef>
              <a:spcAft>
                <a:spcPts val="0"/>
              </a:spcAft>
              <a:buClr>
                <a:schemeClr val="hlink"/>
              </a:buClr>
              <a:buSzPts val="2240"/>
              <a:buAutoNum type="arabicPeriod"/>
            </a:pPr>
            <a:r>
              <a:rPr lang="en-US" sz="2800" dirty="0"/>
              <a:t>I</a:t>
            </a:r>
            <a:r>
              <a:rPr lang="en-US" sz="2800" b="0" i="0" u="none" dirty="0">
                <a:solidFill>
                  <a:schemeClr val="lt1"/>
                </a:solidFill>
                <a:latin typeface="Arial"/>
                <a:ea typeface="Arial"/>
                <a:cs typeface="Arial"/>
                <a:sym typeface="Arial"/>
              </a:rPr>
              <a:t>nfeasible to find any </a:t>
            </a:r>
            <a:r>
              <a:rPr lang="en-US" sz="2800" b="0" i="0" u="none" dirty="0" err="1">
                <a:solidFill>
                  <a:schemeClr val="lt1"/>
                </a:solidFill>
                <a:latin typeface="Courier New"/>
                <a:ea typeface="Courier New"/>
                <a:cs typeface="Courier New"/>
                <a:sym typeface="Courier New"/>
              </a:rPr>
              <a:t>x,y</a:t>
            </a:r>
            <a:r>
              <a:rPr lang="en-US" sz="2800" b="0" i="0" u="none" dirty="0">
                <a:solidFill>
                  <a:schemeClr val="lt1"/>
                </a:solidFill>
                <a:latin typeface="Arial"/>
                <a:ea typeface="Arial"/>
                <a:cs typeface="Arial"/>
                <a:sym typeface="Arial"/>
              </a:rPr>
              <a:t> </a:t>
            </a:r>
            <a:r>
              <a:rPr lang="en-US" sz="2800" b="0" i="0" u="none" dirty="0" err="1">
                <a:solidFill>
                  <a:schemeClr val="lt1"/>
                </a:solidFill>
                <a:latin typeface="Arial"/>
                <a:ea typeface="Arial"/>
                <a:cs typeface="Arial"/>
                <a:sym typeface="Arial"/>
              </a:rPr>
              <a:t>s.t</a:t>
            </a:r>
            <a:r>
              <a:rPr lang="en-US" sz="2800" b="0" i="0" u="none" dirty="0" err="1">
                <a:solidFill>
                  <a:schemeClr val="lt1"/>
                </a:solidFill>
                <a:latin typeface="Courier New"/>
                <a:ea typeface="Courier New"/>
                <a:cs typeface="Courier New"/>
                <a:sym typeface="Courier New"/>
              </a:rPr>
              <a:t>.</a:t>
            </a:r>
            <a:r>
              <a:rPr lang="en-US" sz="2800" b="0" i="0" u="none" dirty="0">
                <a:solidFill>
                  <a:schemeClr val="lt1"/>
                </a:solidFill>
                <a:latin typeface="Courier New"/>
                <a:ea typeface="Courier New"/>
                <a:cs typeface="Courier New"/>
                <a:sym typeface="Courier New"/>
              </a:rPr>
              <a:t> H(y)=H(x)</a:t>
            </a:r>
            <a:endParaRPr dirty="0"/>
          </a:p>
          <a:p>
            <a:pPr marL="990600" lvl="1" indent="-533400" algn="l" rtl="0">
              <a:lnSpc>
                <a:spcPct val="90000"/>
              </a:lnSpc>
              <a:spcBef>
                <a:spcPts val="480"/>
              </a:spcBef>
              <a:spcAft>
                <a:spcPts val="0"/>
              </a:spcAft>
              <a:buClr>
                <a:schemeClr val="lt2"/>
              </a:buClr>
              <a:buSzPts val="1200"/>
              <a:buChar char="•"/>
            </a:pPr>
            <a:r>
              <a:rPr lang="en-US" sz="2400" b="0" i="0" u="none" dirty="0">
                <a:solidFill>
                  <a:schemeClr val="lt1"/>
                </a:solidFill>
                <a:latin typeface="Arial"/>
                <a:ea typeface="Arial"/>
                <a:cs typeface="Arial"/>
                <a:sym typeface="Arial"/>
              </a:rPr>
              <a:t>strong collision resistance</a:t>
            </a:r>
            <a:endParaRPr dirty="0"/>
          </a:p>
          <a:p>
            <a:pPr marL="342900" lvl="0" indent="-220980" algn="l" rtl="0">
              <a:spcBef>
                <a:spcPts val="480"/>
              </a:spcBef>
              <a:spcAft>
                <a:spcPts val="0"/>
              </a:spcAft>
              <a:buSzPts val="1920"/>
              <a:buNone/>
            </a:pPr>
            <a:endParaRPr sz="2400" b="0" i="0" u="none" dirty="0">
              <a:solidFill>
                <a:schemeClr val="lt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21"/>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ctr" anchorCtr="1">
            <a:noAutofit/>
          </a:bodyPr>
          <a:lstStyle/>
          <a:p>
            <a:pPr marL="0" lvl="0" indent="0" algn="ctr" rtl="0">
              <a:lnSpc>
                <a:spcPct val="100000"/>
              </a:lnSpc>
              <a:spcBef>
                <a:spcPts val="0"/>
              </a:spcBef>
              <a:spcAft>
                <a:spcPts val="0"/>
              </a:spcAft>
              <a:buClr>
                <a:schemeClr val="lt2"/>
              </a:buClr>
              <a:buSzPts val="4400"/>
              <a:buFont typeface="Calibri"/>
              <a:buNone/>
            </a:pPr>
            <a:r>
              <a:rPr lang="en-US" sz="4400" b="1" i="0" u="none">
                <a:solidFill>
                  <a:schemeClr val="lt2"/>
                </a:solidFill>
                <a:latin typeface="Calibri"/>
                <a:ea typeface="Calibri"/>
                <a:cs typeface="Calibri"/>
                <a:sym typeface="Calibri"/>
              </a:rPr>
              <a:t>Properties : Fixed length</a:t>
            </a:r>
            <a:endParaRPr/>
          </a:p>
        </p:txBody>
      </p:sp>
      <p:sp>
        <p:nvSpPr>
          <p:cNvPr id="420" name="Google Shape;420;p21"/>
          <p:cNvSpPr txBox="1">
            <a:spLocks noGrp="1"/>
          </p:cNvSpPr>
          <p:nvPr>
            <p:ph type="body" idx="1"/>
          </p:nvPr>
        </p:nvSpPr>
        <p:spPr>
          <a:xfrm>
            <a:off x="457200" y="5257800"/>
            <a:ext cx="8229600" cy="89852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hlink"/>
              </a:buClr>
              <a:buSzPts val="2240"/>
              <a:buFont typeface="Noto Sans Symbols"/>
              <a:buChar char="⮚"/>
            </a:pPr>
            <a:r>
              <a:rPr lang="en-US" sz="2800" b="0" i="0" u="none">
                <a:solidFill>
                  <a:schemeClr val="lt1"/>
                </a:solidFill>
                <a:latin typeface="Calibri"/>
                <a:ea typeface="Calibri"/>
                <a:cs typeface="Calibri"/>
                <a:sym typeface="Calibri"/>
              </a:rPr>
              <a:t>Arbitrary-length message to fixed-length digest</a:t>
            </a:r>
            <a:endParaRPr/>
          </a:p>
        </p:txBody>
      </p:sp>
      <p:grpSp>
        <p:nvGrpSpPr>
          <p:cNvPr id="421" name="Google Shape;421;p21"/>
          <p:cNvGrpSpPr/>
          <p:nvPr/>
        </p:nvGrpSpPr>
        <p:grpSpPr>
          <a:xfrm>
            <a:off x="2819400" y="1600200"/>
            <a:ext cx="3505200" cy="1371600"/>
            <a:chOff x="2819400" y="1600200"/>
            <a:chExt cx="3505200" cy="1371600"/>
          </a:xfrm>
        </p:grpSpPr>
        <p:sp>
          <p:nvSpPr>
            <p:cNvPr id="422" name="Google Shape;422;p21"/>
            <p:cNvSpPr/>
            <p:nvPr/>
          </p:nvSpPr>
          <p:spPr>
            <a:xfrm rot="5400000">
              <a:off x="3924300" y="1790700"/>
              <a:ext cx="1371600" cy="990600"/>
            </a:xfrm>
            <a:prstGeom prst="trapezoid">
              <a:avLst>
                <a:gd name="adj" fmla="val 39583"/>
              </a:avLst>
            </a:prstGeom>
            <a:solidFill>
              <a:srgbClr val="00BFBF"/>
            </a:solidFill>
            <a:ln w="9525" cap="flat" cmpd="sng">
              <a:solidFill>
                <a:schemeClr val="accen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1"/>
            <p:cNvSpPr txBox="1"/>
            <p:nvPr/>
          </p:nvSpPr>
          <p:spPr>
            <a:xfrm>
              <a:off x="4114800" y="1861606"/>
              <a:ext cx="801807" cy="84878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r>
                <a:rPr lang="en-US" sz="1800" b="0" i="0" u="none" strike="noStrike" cap="none">
                  <a:solidFill>
                    <a:schemeClr val="lt1"/>
                  </a:solidFill>
                  <a:latin typeface="Calibri"/>
                  <a:ea typeface="Calibri"/>
                  <a:cs typeface="Calibri"/>
                  <a:sym typeface="Calibri"/>
                </a:rPr>
                <a:t>h</a:t>
              </a:r>
              <a:endParaRPr sz="1800" b="0" i="0" u="none" strike="noStrike" cap="none">
                <a:solidFill>
                  <a:schemeClr val="lt1"/>
                </a:solidFill>
                <a:latin typeface="Calibri"/>
                <a:ea typeface="Calibri"/>
                <a:cs typeface="Calibri"/>
                <a:sym typeface="Calibri"/>
              </a:endParaRPr>
            </a:p>
          </p:txBody>
        </p:sp>
        <p:cxnSp>
          <p:nvCxnSpPr>
            <p:cNvPr id="424" name="Google Shape;424;p21"/>
            <p:cNvCxnSpPr/>
            <p:nvPr/>
          </p:nvCxnSpPr>
          <p:spPr>
            <a:xfrm>
              <a:off x="2819400" y="2209800"/>
              <a:ext cx="1295400" cy="1588"/>
            </a:xfrm>
            <a:prstGeom prst="straightConnector1">
              <a:avLst/>
            </a:prstGeom>
            <a:noFill/>
            <a:ln w="41275" cap="flat" cmpd="sng">
              <a:solidFill>
                <a:srgbClr val="000090"/>
              </a:solidFill>
              <a:prstDash val="solid"/>
              <a:miter lim="800000"/>
              <a:headEnd type="none" w="med" len="med"/>
              <a:tailEnd type="triangle" w="med" len="med"/>
            </a:ln>
            <a:effectLst>
              <a:outerShdw blurRad="63500" dist="25400" dir="5400000">
                <a:srgbClr val="808080">
                  <a:alpha val="39607"/>
                </a:srgbClr>
              </a:outerShdw>
            </a:effectLst>
          </p:spPr>
        </p:cxnSp>
        <p:cxnSp>
          <p:nvCxnSpPr>
            <p:cNvPr id="425" name="Google Shape;425;p21"/>
            <p:cNvCxnSpPr/>
            <p:nvPr/>
          </p:nvCxnSpPr>
          <p:spPr>
            <a:xfrm>
              <a:off x="5105400" y="2209800"/>
              <a:ext cx="1219200" cy="1588"/>
            </a:xfrm>
            <a:prstGeom prst="straightConnector1">
              <a:avLst/>
            </a:prstGeom>
            <a:noFill/>
            <a:ln w="41275" cap="flat" cmpd="sng">
              <a:solidFill>
                <a:srgbClr val="000090"/>
              </a:solidFill>
              <a:prstDash val="solid"/>
              <a:miter lim="800000"/>
              <a:headEnd type="none" w="med" len="med"/>
              <a:tailEnd type="triangle" w="med" len="med"/>
            </a:ln>
            <a:effectLst>
              <a:outerShdw blurRad="63500" dist="25400" dir="5400000">
                <a:srgbClr val="808080">
                  <a:alpha val="39607"/>
                </a:srgbClr>
              </a:outerShdw>
            </a:effectLst>
          </p:spPr>
        </p:cxnSp>
      </p:grpSp>
      <p:grpSp>
        <p:nvGrpSpPr>
          <p:cNvPr id="426" name="Google Shape;426;p21"/>
          <p:cNvGrpSpPr/>
          <p:nvPr/>
        </p:nvGrpSpPr>
        <p:grpSpPr>
          <a:xfrm>
            <a:off x="2819400" y="3200400"/>
            <a:ext cx="3429000" cy="1371600"/>
            <a:chOff x="2819400" y="3200400"/>
            <a:chExt cx="3429000" cy="1371600"/>
          </a:xfrm>
        </p:grpSpPr>
        <p:sp>
          <p:nvSpPr>
            <p:cNvPr id="427" name="Google Shape;427;p21"/>
            <p:cNvSpPr/>
            <p:nvPr/>
          </p:nvSpPr>
          <p:spPr>
            <a:xfrm rot="5400000">
              <a:off x="3924300" y="3390900"/>
              <a:ext cx="1371600" cy="990600"/>
            </a:xfrm>
            <a:prstGeom prst="trapezoid">
              <a:avLst>
                <a:gd name="adj" fmla="val 39583"/>
              </a:avLst>
            </a:prstGeom>
            <a:solidFill>
              <a:srgbClr val="00BFBF"/>
            </a:solidFill>
            <a:ln w="9525" cap="flat" cmpd="sng">
              <a:solidFill>
                <a:schemeClr val="accen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1"/>
            <p:cNvSpPr txBox="1"/>
            <p:nvPr/>
          </p:nvSpPr>
          <p:spPr>
            <a:xfrm>
              <a:off x="4114800" y="3461806"/>
              <a:ext cx="801807" cy="84878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r>
                <a:rPr lang="en-US" sz="1800" b="0" i="0" u="none" strike="noStrike" cap="none">
                  <a:solidFill>
                    <a:schemeClr val="lt1"/>
                  </a:solidFill>
                  <a:latin typeface="Calibri"/>
                  <a:ea typeface="Calibri"/>
                  <a:cs typeface="Calibri"/>
                  <a:sym typeface="Calibri"/>
                </a:rPr>
                <a:t>h</a:t>
              </a:r>
              <a:endParaRPr sz="1800" b="0" i="0" u="none" strike="noStrike" cap="none">
                <a:solidFill>
                  <a:schemeClr val="lt1"/>
                </a:solidFill>
                <a:latin typeface="Calibri"/>
                <a:ea typeface="Calibri"/>
                <a:cs typeface="Calibri"/>
                <a:sym typeface="Calibri"/>
              </a:endParaRPr>
            </a:p>
          </p:txBody>
        </p:sp>
        <p:cxnSp>
          <p:nvCxnSpPr>
            <p:cNvPr id="429" name="Google Shape;429;p21"/>
            <p:cNvCxnSpPr/>
            <p:nvPr/>
          </p:nvCxnSpPr>
          <p:spPr>
            <a:xfrm>
              <a:off x="2819400" y="3810000"/>
              <a:ext cx="1295400" cy="1588"/>
            </a:xfrm>
            <a:prstGeom prst="straightConnector1">
              <a:avLst/>
            </a:prstGeom>
            <a:noFill/>
            <a:ln w="41275" cap="flat" cmpd="sng">
              <a:solidFill>
                <a:srgbClr val="000090"/>
              </a:solidFill>
              <a:prstDash val="solid"/>
              <a:miter lim="800000"/>
              <a:headEnd type="none" w="med" len="med"/>
              <a:tailEnd type="triangle" w="med" len="med"/>
            </a:ln>
            <a:effectLst>
              <a:outerShdw blurRad="63500" dist="25400" dir="5400000">
                <a:srgbClr val="808080">
                  <a:alpha val="39607"/>
                </a:srgbClr>
              </a:outerShdw>
            </a:effectLst>
          </p:spPr>
        </p:cxnSp>
        <p:cxnSp>
          <p:nvCxnSpPr>
            <p:cNvPr id="430" name="Google Shape;430;p21"/>
            <p:cNvCxnSpPr/>
            <p:nvPr/>
          </p:nvCxnSpPr>
          <p:spPr>
            <a:xfrm>
              <a:off x="5105400" y="3810000"/>
              <a:ext cx="1143000" cy="1588"/>
            </a:xfrm>
            <a:prstGeom prst="straightConnector1">
              <a:avLst/>
            </a:prstGeom>
            <a:noFill/>
            <a:ln w="41275" cap="flat" cmpd="sng">
              <a:solidFill>
                <a:srgbClr val="000090"/>
              </a:solidFill>
              <a:prstDash val="solid"/>
              <a:miter lim="800000"/>
              <a:headEnd type="none" w="med" len="med"/>
              <a:tailEnd type="triangle" w="med" len="med"/>
            </a:ln>
            <a:effectLst>
              <a:outerShdw blurRad="63500" dist="25400" dir="5400000">
                <a:srgbClr val="808080">
                  <a:alpha val="39607"/>
                </a:srgbClr>
              </a:outerShdw>
            </a:effectLst>
          </p:spPr>
        </p:cxnSp>
      </p:grpSp>
      <p:sp>
        <p:nvSpPr>
          <p:cNvPr id="431" name="Google Shape;431;p21"/>
          <p:cNvSpPr txBox="1"/>
          <p:nvPr/>
        </p:nvSpPr>
        <p:spPr>
          <a:xfrm>
            <a:off x="609600" y="1905000"/>
            <a:ext cx="2362200" cy="533400"/>
          </a:xfrm>
          <a:prstGeom prst="rect">
            <a:avLst/>
          </a:prstGeom>
          <a:gradFill>
            <a:gsLst>
              <a:gs pos="0">
                <a:srgbClr val="1360C2"/>
              </a:gs>
              <a:gs pos="100000">
                <a:srgbClr val="1577F2"/>
              </a:gs>
            </a:gsLst>
            <a:lin ang="5400000" scaled="0"/>
          </a:grad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a:solidFill>
                  <a:srgbClr val="FFFFFF"/>
                </a:solidFill>
                <a:latin typeface="Calibri"/>
                <a:ea typeface="Calibri"/>
                <a:cs typeface="Calibri"/>
                <a:sym typeface="Calibri"/>
              </a:rPr>
              <a:t>Hello, world</a:t>
            </a:r>
            <a:endParaRPr/>
          </a:p>
        </p:txBody>
      </p:sp>
      <p:sp>
        <p:nvSpPr>
          <p:cNvPr id="432" name="Google Shape;432;p21"/>
          <p:cNvSpPr txBox="1"/>
          <p:nvPr/>
        </p:nvSpPr>
        <p:spPr>
          <a:xfrm>
            <a:off x="609600" y="2971800"/>
            <a:ext cx="2362200" cy="1828800"/>
          </a:xfrm>
          <a:prstGeom prst="rect">
            <a:avLst/>
          </a:prstGeom>
          <a:gradFill>
            <a:gsLst>
              <a:gs pos="0">
                <a:srgbClr val="1360C2"/>
              </a:gs>
              <a:gs pos="100000">
                <a:srgbClr val="1577F2"/>
              </a:gs>
            </a:gsLst>
            <a:lin ang="5400000" scaled="0"/>
          </a:grad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a:solidFill>
                  <a:srgbClr val="FFFFFF"/>
                </a:solidFill>
                <a:latin typeface="Calibri"/>
                <a:ea typeface="Calibri"/>
                <a:cs typeface="Calibri"/>
                <a:sym typeface="Calibri"/>
              </a:rPr>
              <a:t>This is a clear text that can easily read without using the key.  The sentence is longer than the text above.</a:t>
            </a:r>
            <a:endParaRPr/>
          </a:p>
        </p:txBody>
      </p:sp>
      <p:grpSp>
        <p:nvGrpSpPr>
          <p:cNvPr id="433" name="Google Shape;433;p21"/>
          <p:cNvGrpSpPr/>
          <p:nvPr/>
        </p:nvGrpSpPr>
        <p:grpSpPr>
          <a:xfrm>
            <a:off x="6248400" y="1905000"/>
            <a:ext cx="2286000" cy="2286000"/>
            <a:chOff x="6248400" y="1905000"/>
            <a:chExt cx="2286000" cy="2286000"/>
          </a:xfrm>
        </p:grpSpPr>
        <p:sp>
          <p:nvSpPr>
            <p:cNvPr id="434" name="Google Shape;434;p21"/>
            <p:cNvSpPr txBox="1"/>
            <p:nvPr/>
          </p:nvSpPr>
          <p:spPr>
            <a:xfrm>
              <a:off x="6248400" y="3581400"/>
              <a:ext cx="2284413" cy="609600"/>
            </a:xfrm>
            <a:prstGeom prst="rect">
              <a:avLst/>
            </a:prstGeom>
            <a:solidFill>
              <a:srgbClr val="00BFBF"/>
            </a:solid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a:solidFill>
                    <a:srgbClr val="FFFFFF"/>
                  </a:solidFill>
                  <a:latin typeface="Calibri"/>
                  <a:ea typeface="Calibri"/>
                  <a:cs typeface="Calibri"/>
                  <a:sym typeface="Calibri"/>
                </a:rPr>
                <a:t>52f21cf7c7034a20</a:t>
              </a:r>
              <a:br>
                <a:rPr lang="en-US" sz="1800" b="0" i="0" u="none">
                  <a:solidFill>
                    <a:srgbClr val="FFFFFF"/>
                  </a:solidFill>
                  <a:latin typeface="Calibri"/>
                  <a:ea typeface="Calibri"/>
                  <a:cs typeface="Calibri"/>
                  <a:sym typeface="Calibri"/>
                </a:rPr>
              </a:br>
              <a:r>
                <a:rPr lang="en-US" sz="1800" b="0" i="0" u="none">
                  <a:solidFill>
                    <a:srgbClr val="FFFFFF"/>
                  </a:solidFill>
                  <a:latin typeface="Calibri"/>
                  <a:ea typeface="Calibri"/>
                  <a:cs typeface="Calibri"/>
                  <a:sym typeface="Calibri"/>
                </a:rPr>
                <a:t>17a21e17e061a863</a:t>
              </a:r>
              <a:endParaRPr/>
            </a:p>
          </p:txBody>
        </p:sp>
        <p:sp>
          <p:nvSpPr>
            <p:cNvPr id="435" name="Google Shape;435;p21"/>
            <p:cNvSpPr txBox="1"/>
            <p:nvPr/>
          </p:nvSpPr>
          <p:spPr>
            <a:xfrm>
              <a:off x="6660232" y="2708920"/>
              <a:ext cx="152706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800"/>
                <a:buFont typeface="Calibri"/>
                <a:buNone/>
              </a:pPr>
              <a:r>
                <a:rPr lang="en-US" sz="1800" b="0" i="1" u="none">
                  <a:solidFill>
                    <a:schemeClr val="lt1"/>
                  </a:solidFill>
                  <a:latin typeface="Calibri"/>
                  <a:ea typeface="Calibri"/>
                  <a:cs typeface="Calibri"/>
                  <a:sym typeface="Calibri"/>
                </a:rPr>
                <a:t>Fixed length L</a:t>
              </a:r>
              <a:endParaRPr/>
            </a:p>
          </p:txBody>
        </p:sp>
        <p:sp>
          <p:nvSpPr>
            <p:cNvPr id="436" name="Google Shape;436;p21"/>
            <p:cNvSpPr txBox="1"/>
            <p:nvPr/>
          </p:nvSpPr>
          <p:spPr>
            <a:xfrm>
              <a:off x="6324600" y="1905000"/>
              <a:ext cx="2209800" cy="609600"/>
            </a:xfrm>
            <a:prstGeom prst="rect">
              <a:avLst/>
            </a:prstGeom>
            <a:solidFill>
              <a:srgbClr val="00BFBF"/>
            </a:solid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a:solidFill>
                    <a:srgbClr val="FFFFFF"/>
                  </a:solidFill>
                  <a:latin typeface="Calibri"/>
                  <a:ea typeface="Calibri"/>
                  <a:cs typeface="Calibri"/>
                  <a:sym typeface="Calibri"/>
                </a:rPr>
                <a:t>661dce0da2bcb2d8</a:t>
              </a:r>
              <a:br>
                <a:rPr lang="en-US" sz="1800" b="0" i="0" u="none">
                  <a:solidFill>
                    <a:srgbClr val="FFFFFF"/>
                  </a:solidFill>
                  <a:latin typeface="Calibri"/>
                  <a:ea typeface="Calibri"/>
                  <a:cs typeface="Calibri"/>
                  <a:sym typeface="Calibri"/>
                </a:rPr>
              </a:br>
              <a:r>
                <a:rPr lang="en-US" sz="1800" b="0" i="0" u="none">
                  <a:solidFill>
                    <a:srgbClr val="FFFFFF"/>
                  </a:solidFill>
                  <a:latin typeface="Calibri"/>
                  <a:ea typeface="Calibri"/>
                  <a:cs typeface="Calibri"/>
                  <a:sym typeface="Calibri"/>
                </a:rPr>
                <a:t>2884e0162acf8194</a:t>
              </a:r>
              <a:endParaRPr/>
            </a:p>
          </p:txBody>
        </p:sp>
      </p:grpSp>
      <p:cxnSp>
        <p:nvCxnSpPr>
          <p:cNvPr id="437" name="Google Shape;437;p21"/>
          <p:cNvCxnSpPr/>
          <p:nvPr/>
        </p:nvCxnSpPr>
        <p:spPr>
          <a:xfrm rot="5400000">
            <a:off x="6035675" y="3117850"/>
            <a:ext cx="533400" cy="3175"/>
          </a:xfrm>
          <a:prstGeom prst="straightConnector1">
            <a:avLst/>
          </a:prstGeom>
          <a:noFill/>
          <a:ln w="9525" cap="flat" cmpd="sng">
            <a:solidFill>
              <a:schemeClr val="accent1"/>
            </a:solidFill>
            <a:prstDash val="solid"/>
            <a:miter lim="800000"/>
            <a:headEnd type="none" w="med" len="med"/>
            <a:tailEnd type="none" w="med" len="med"/>
          </a:ln>
        </p:spPr>
      </p:cxnSp>
      <p:cxnSp>
        <p:nvCxnSpPr>
          <p:cNvPr id="438" name="Google Shape;438;p21"/>
          <p:cNvCxnSpPr/>
          <p:nvPr/>
        </p:nvCxnSpPr>
        <p:spPr>
          <a:xfrm rot="5400000">
            <a:off x="8267700" y="3117850"/>
            <a:ext cx="533400" cy="3175"/>
          </a:xfrm>
          <a:prstGeom prst="straightConnector1">
            <a:avLst/>
          </a:prstGeom>
          <a:noFill/>
          <a:ln w="9525" cap="flat" cmpd="sng">
            <a:solidFill>
              <a:schemeClr val="accent1"/>
            </a:solidFill>
            <a:prstDash val="solid"/>
            <a:miter lim="800000"/>
            <a:headEnd type="none" w="med" len="med"/>
            <a:tailEnd type="none" w="med" len="med"/>
          </a:ln>
        </p:spPr>
      </p:cxnSp>
      <p:cxnSp>
        <p:nvCxnSpPr>
          <p:cNvPr id="439" name="Google Shape;439;p21"/>
          <p:cNvCxnSpPr/>
          <p:nvPr/>
        </p:nvCxnSpPr>
        <p:spPr>
          <a:xfrm>
            <a:off x="6300787" y="3141662"/>
            <a:ext cx="2232025" cy="0"/>
          </a:xfrm>
          <a:prstGeom prst="straightConnector1">
            <a:avLst/>
          </a:prstGeom>
          <a:noFill/>
          <a:ln w="28575" cap="flat" cmpd="sng">
            <a:solidFill>
              <a:schemeClr val="accent1"/>
            </a:solidFill>
            <a:prstDash val="solid"/>
            <a:miter lim="800000"/>
            <a:headEnd type="triangle" w="med" len="med"/>
            <a:tailEnd type="triangle" w="med" len="med"/>
          </a:ln>
        </p:spPr>
      </p:cxnSp>
    </p:spTree>
  </p:cSld>
  <p:clrMapOvr>
    <a:masterClrMapping/>
  </p:clrMapOvr>
  <p:transition spd="slow">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22"/>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ctr" anchorCtr="1">
            <a:noAutofit/>
          </a:bodyPr>
          <a:lstStyle/>
          <a:p>
            <a:pPr marL="0" lvl="0" indent="0" algn="ctr" rtl="0">
              <a:lnSpc>
                <a:spcPct val="100000"/>
              </a:lnSpc>
              <a:spcBef>
                <a:spcPts val="0"/>
              </a:spcBef>
              <a:spcAft>
                <a:spcPts val="0"/>
              </a:spcAft>
              <a:buClr>
                <a:schemeClr val="lt2"/>
              </a:buClr>
              <a:buSzPts val="4400"/>
              <a:buFont typeface="Calibri"/>
              <a:buNone/>
            </a:pPr>
            <a:r>
              <a:rPr lang="en-US" sz="4400" b="1" i="0" u="none">
                <a:solidFill>
                  <a:schemeClr val="lt2"/>
                </a:solidFill>
                <a:latin typeface="Calibri"/>
                <a:ea typeface="Calibri"/>
                <a:cs typeface="Calibri"/>
                <a:sym typeface="Calibri"/>
              </a:rPr>
              <a:t>Preimage resistant</a:t>
            </a:r>
            <a:endParaRPr/>
          </a:p>
        </p:txBody>
      </p:sp>
      <p:sp>
        <p:nvSpPr>
          <p:cNvPr id="446" name="Google Shape;446;p22"/>
          <p:cNvSpPr txBox="1">
            <a:spLocks noGrp="1"/>
          </p:cNvSpPr>
          <p:nvPr>
            <p:ph type="body" idx="1"/>
          </p:nvPr>
        </p:nvSpPr>
        <p:spPr>
          <a:xfrm>
            <a:off x="457200" y="1219200"/>
            <a:ext cx="8229600" cy="9144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hlink"/>
              </a:buClr>
              <a:buSzPts val="1600"/>
              <a:buFont typeface="Noto Sans Symbols"/>
              <a:buChar char="⮚"/>
            </a:pPr>
            <a:r>
              <a:rPr lang="en-US" sz="2000" b="0" i="0" u="none">
                <a:solidFill>
                  <a:schemeClr val="lt1"/>
                </a:solidFill>
                <a:latin typeface="Calibri"/>
                <a:ea typeface="Calibri"/>
                <a:cs typeface="Calibri"/>
                <a:sym typeface="Calibri"/>
              </a:rPr>
              <a:t>This measures how difficult to devise a message which hashes to the known digest </a:t>
            </a:r>
            <a:endParaRPr/>
          </a:p>
          <a:p>
            <a:pPr marL="342900" marR="0" lvl="0" indent="-342900" algn="l" rtl="0">
              <a:lnSpc>
                <a:spcPct val="90000"/>
              </a:lnSpc>
              <a:spcBef>
                <a:spcPts val="400"/>
              </a:spcBef>
              <a:spcAft>
                <a:spcPts val="0"/>
              </a:spcAft>
              <a:buClr>
                <a:schemeClr val="hlink"/>
              </a:buClr>
              <a:buSzPts val="1600"/>
              <a:buFont typeface="Noto Sans Symbols"/>
              <a:buChar char="⮚"/>
            </a:pPr>
            <a:r>
              <a:rPr lang="en-US" sz="2000" b="0" i="0" u="none">
                <a:solidFill>
                  <a:schemeClr val="lt1"/>
                </a:solidFill>
                <a:latin typeface="Calibri"/>
                <a:ea typeface="Calibri"/>
                <a:cs typeface="Calibri"/>
                <a:sym typeface="Calibri"/>
              </a:rPr>
              <a:t>Roughly speaking, the hash function must be one-way.   </a:t>
            </a:r>
            <a:endParaRPr/>
          </a:p>
          <a:p>
            <a:pPr marL="342900" marR="0" lvl="0" indent="-241300" algn="l" rtl="0">
              <a:spcBef>
                <a:spcPts val="400"/>
              </a:spcBef>
              <a:spcAft>
                <a:spcPts val="0"/>
              </a:spcAft>
              <a:buClr>
                <a:schemeClr val="hlink"/>
              </a:buClr>
              <a:buSzPts val="1600"/>
              <a:buFont typeface="Noto Sans Symbols"/>
              <a:buNone/>
            </a:pPr>
            <a:endParaRPr sz="2000" b="0" i="0" u="none">
              <a:solidFill>
                <a:schemeClr val="lt1"/>
              </a:solidFill>
              <a:latin typeface="Calibri"/>
              <a:ea typeface="Calibri"/>
              <a:cs typeface="Calibri"/>
              <a:sym typeface="Calibri"/>
            </a:endParaRPr>
          </a:p>
        </p:txBody>
      </p:sp>
      <p:pic>
        <p:nvPicPr>
          <p:cNvPr id="447" name="Google Shape;447;p22"/>
          <p:cNvPicPr preferRelativeResize="0"/>
          <p:nvPr/>
        </p:nvPicPr>
        <p:blipFill rotWithShape="1">
          <a:blip r:embed="rId3">
            <a:alphaModFix/>
          </a:blip>
          <a:srcRect/>
          <a:stretch/>
        </p:blipFill>
        <p:spPr>
          <a:xfrm>
            <a:off x="304800" y="2209800"/>
            <a:ext cx="8235950" cy="642937"/>
          </a:xfrm>
          <a:prstGeom prst="rect">
            <a:avLst/>
          </a:prstGeom>
          <a:noFill/>
          <a:ln w="38100" cap="flat" cmpd="sng">
            <a:solidFill>
              <a:schemeClr val="hlink"/>
            </a:solidFill>
            <a:prstDash val="solid"/>
            <a:miter lim="800000"/>
            <a:headEnd type="none" w="sm" len="sm"/>
            <a:tailEnd type="none" w="sm" len="sm"/>
          </a:ln>
        </p:spPr>
      </p:pic>
      <p:pic>
        <p:nvPicPr>
          <p:cNvPr id="448" name="Google Shape;448;p22"/>
          <p:cNvPicPr preferRelativeResize="0"/>
          <p:nvPr/>
        </p:nvPicPr>
        <p:blipFill rotWithShape="1">
          <a:blip r:embed="rId4">
            <a:alphaModFix/>
          </a:blip>
          <a:srcRect/>
          <a:stretch/>
        </p:blipFill>
        <p:spPr>
          <a:xfrm>
            <a:off x="838200" y="2971800"/>
            <a:ext cx="6821487" cy="3548062"/>
          </a:xfrm>
          <a:prstGeom prst="rect">
            <a:avLst/>
          </a:prstGeom>
          <a:noFill/>
          <a:ln>
            <a:noFill/>
          </a:ln>
        </p:spPr>
      </p:pic>
      <p:sp>
        <p:nvSpPr>
          <p:cNvPr id="449" name="Google Shape;449;p22"/>
          <p:cNvSpPr txBox="1"/>
          <p:nvPr/>
        </p:nvSpPr>
        <p:spPr>
          <a:xfrm>
            <a:off x="2627312" y="5732462"/>
            <a:ext cx="5257800" cy="596900"/>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Clr>
                <a:schemeClr val="dk2"/>
              </a:buClr>
              <a:buSzPts val="1800"/>
              <a:buFont typeface="Calibri"/>
              <a:buNone/>
            </a:pPr>
            <a:r>
              <a:rPr lang="en-US" sz="1800" b="0" i="0" u="none">
                <a:solidFill>
                  <a:schemeClr val="dk2"/>
                </a:solidFill>
                <a:latin typeface="Calibri"/>
                <a:ea typeface="Calibri"/>
                <a:cs typeface="Calibri"/>
                <a:sym typeface="Calibri"/>
              </a:rPr>
              <a:t>Given only a message digest, can’t find any message (or </a:t>
            </a:r>
            <a:r>
              <a:rPr lang="en-US" sz="1800" b="0" i="1" u="none">
                <a:solidFill>
                  <a:schemeClr val="dk2"/>
                </a:solidFill>
                <a:latin typeface="Calibri"/>
                <a:ea typeface="Calibri"/>
                <a:cs typeface="Calibri"/>
                <a:sym typeface="Calibri"/>
              </a:rPr>
              <a:t>preimage</a:t>
            </a:r>
            <a:r>
              <a:rPr lang="en-US" sz="1800" b="0" i="0" u="none">
                <a:solidFill>
                  <a:schemeClr val="dk2"/>
                </a:solidFill>
                <a:latin typeface="Calibri"/>
                <a:ea typeface="Calibri"/>
                <a:cs typeface="Calibri"/>
                <a:sym typeface="Calibri"/>
              </a:rPr>
              <a:t>) that generates that digest. </a:t>
            </a:r>
            <a:endParaRPr/>
          </a:p>
        </p:txBody>
      </p:sp>
    </p:spTree>
  </p:cSld>
  <p:clrMapOvr>
    <a:masterClrMapping/>
  </p:clrMapOvr>
  <p:transition spd="slow">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23"/>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ctr" anchorCtr="1">
            <a:noAutofit/>
          </a:bodyPr>
          <a:lstStyle/>
          <a:p>
            <a:pPr marL="0" lvl="0" indent="0" algn="ctr" rtl="0">
              <a:lnSpc>
                <a:spcPct val="100000"/>
              </a:lnSpc>
              <a:spcBef>
                <a:spcPts val="0"/>
              </a:spcBef>
              <a:spcAft>
                <a:spcPts val="0"/>
              </a:spcAft>
              <a:buClr>
                <a:schemeClr val="lt2"/>
              </a:buClr>
              <a:buSzPts val="4400"/>
              <a:buFont typeface="Calibri"/>
              <a:buNone/>
            </a:pPr>
            <a:r>
              <a:rPr lang="en-US" sz="4400" b="1" i="0" u="none">
                <a:solidFill>
                  <a:schemeClr val="lt2"/>
                </a:solidFill>
                <a:latin typeface="Calibri"/>
                <a:ea typeface="Calibri"/>
                <a:cs typeface="Calibri"/>
                <a:sym typeface="Calibri"/>
              </a:rPr>
              <a:t>Second preimage resistant </a:t>
            </a:r>
            <a:endParaRPr/>
          </a:p>
        </p:txBody>
      </p:sp>
      <p:sp>
        <p:nvSpPr>
          <p:cNvPr id="456" name="Google Shape;456;p23"/>
          <p:cNvSpPr txBox="1">
            <a:spLocks noGrp="1"/>
          </p:cNvSpPr>
          <p:nvPr>
            <p:ph type="body" idx="1"/>
          </p:nvPr>
        </p:nvSpPr>
        <p:spPr>
          <a:xfrm>
            <a:off x="457199" y="5181600"/>
            <a:ext cx="8494295" cy="1143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hlink"/>
              </a:buClr>
              <a:buSzPts val="1200"/>
              <a:buFont typeface="Noto Sans Symbols"/>
              <a:buChar char="⮚"/>
            </a:pPr>
            <a:r>
              <a:rPr lang="en-US" sz="2000" b="0" i="0" u="none" dirty="0">
                <a:solidFill>
                  <a:schemeClr val="lt1"/>
                </a:solidFill>
                <a:latin typeface="Calibri"/>
                <a:ea typeface="Calibri"/>
                <a:cs typeface="Calibri"/>
                <a:sym typeface="Calibri"/>
              </a:rPr>
              <a:t>Given one message, can’t find another message that has the same message digest.  An attack that finds a second message with the same message digest is a </a:t>
            </a:r>
            <a:r>
              <a:rPr lang="en-US" sz="2000" b="0" i="1" u="none" dirty="0">
                <a:solidFill>
                  <a:schemeClr val="lt1"/>
                </a:solidFill>
                <a:latin typeface="Calibri"/>
                <a:ea typeface="Calibri"/>
                <a:cs typeface="Calibri"/>
                <a:sym typeface="Calibri"/>
              </a:rPr>
              <a:t>second pre-image</a:t>
            </a:r>
            <a:r>
              <a:rPr lang="en-US" sz="2000" b="0" i="0" u="none" dirty="0">
                <a:solidFill>
                  <a:schemeClr val="lt1"/>
                </a:solidFill>
                <a:latin typeface="Calibri"/>
                <a:ea typeface="Calibri"/>
                <a:cs typeface="Calibri"/>
                <a:sym typeface="Calibri"/>
              </a:rPr>
              <a:t> attack.</a:t>
            </a:r>
            <a:endParaRPr sz="2000" dirty="0"/>
          </a:p>
          <a:p>
            <a:pPr marL="1143000" marR="0" lvl="2" indent="-228600" algn="l" rtl="0">
              <a:lnSpc>
                <a:spcPct val="90000"/>
              </a:lnSpc>
              <a:spcBef>
                <a:spcPts val="300"/>
              </a:spcBef>
              <a:spcAft>
                <a:spcPts val="0"/>
              </a:spcAft>
              <a:buClr>
                <a:schemeClr val="accent2"/>
              </a:buClr>
              <a:buSzPts val="1500"/>
              <a:buFont typeface="Calibri"/>
              <a:buChar char="•"/>
            </a:pPr>
            <a:r>
              <a:rPr lang="en-US" sz="2000" b="0" i="0" u="none" strike="noStrike" cap="none" dirty="0">
                <a:solidFill>
                  <a:schemeClr val="lt1"/>
                </a:solidFill>
                <a:latin typeface="Calibri"/>
                <a:ea typeface="Calibri"/>
                <a:cs typeface="Calibri"/>
                <a:sym typeface="Calibri"/>
              </a:rPr>
              <a:t>It would be easy to forge new digital signatures from old signatures if the hash function used weren’t second preimage resistant</a:t>
            </a:r>
            <a:endParaRPr sz="2000" dirty="0"/>
          </a:p>
          <a:p>
            <a:pPr marL="342900" marR="0" lvl="0" indent="-266700" algn="l" rtl="0">
              <a:spcBef>
                <a:spcPts val="300"/>
              </a:spcBef>
              <a:spcAft>
                <a:spcPts val="0"/>
              </a:spcAft>
              <a:buClr>
                <a:schemeClr val="hlink"/>
              </a:buClr>
              <a:buSzPts val="1200"/>
              <a:buFont typeface="Noto Sans Symbols"/>
              <a:buNone/>
            </a:pPr>
            <a:endParaRPr sz="2000" b="0" i="0" u="none" strike="noStrike" cap="none" dirty="0">
              <a:solidFill>
                <a:schemeClr val="lt1"/>
              </a:solidFill>
              <a:latin typeface="Calibri"/>
              <a:ea typeface="Calibri"/>
              <a:cs typeface="Calibri"/>
              <a:sym typeface="Calibri"/>
            </a:endParaRPr>
          </a:p>
        </p:txBody>
      </p:sp>
      <p:pic>
        <p:nvPicPr>
          <p:cNvPr id="457" name="Google Shape;457;p23"/>
          <p:cNvPicPr preferRelativeResize="0"/>
          <p:nvPr/>
        </p:nvPicPr>
        <p:blipFill rotWithShape="1">
          <a:blip r:embed="rId3">
            <a:alphaModFix/>
          </a:blip>
          <a:srcRect/>
          <a:stretch/>
        </p:blipFill>
        <p:spPr>
          <a:xfrm>
            <a:off x="228600" y="1905000"/>
            <a:ext cx="8583612" cy="635000"/>
          </a:xfrm>
          <a:prstGeom prst="rect">
            <a:avLst/>
          </a:prstGeom>
          <a:noFill/>
          <a:ln w="38100" cap="flat" cmpd="sng">
            <a:solidFill>
              <a:schemeClr val="hlink"/>
            </a:solidFill>
            <a:prstDash val="solid"/>
            <a:miter lim="800000"/>
            <a:headEnd type="none" w="sm" len="sm"/>
            <a:tailEnd type="none" w="sm" len="sm"/>
          </a:ln>
        </p:spPr>
      </p:pic>
      <p:pic>
        <p:nvPicPr>
          <p:cNvPr id="458" name="Google Shape;458;p23"/>
          <p:cNvPicPr preferRelativeResize="0"/>
          <p:nvPr/>
        </p:nvPicPr>
        <p:blipFill rotWithShape="1">
          <a:blip r:embed="rId4">
            <a:alphaModFix/>
          </a:blip>
          <a:srcRect/>
          <a:stretch/>
        </p:blipFill>
        <p:spPr>
          <a:xfrm>
            <a:off x="1600200" y="2590800"/>
            <a:ext cx="6019800" cy="2484437"/>
          </a:xfrm>
          <a:prstGeom prst="rect">
            <a:avLst/>
          </a:prstGeom>
          <a:noFill/>
          <a:ln>
            <a:noFill/>
          </a:ln>
        </p:spPr>
      </p:pic>
      <p:sp>
        <p:nvSpPr>
          <p:cNvPr id="459" name="Google Shape;459;p23"/>
          <p:cNvSpPr txBox="1"/>
          <p:nvPr/>
        </p:nvSpPr>
        <p:spPr>
          <a:xfrm>
            <a:off x="457200" y="1219200"/>
            <a:ext cx="8229600" cy="914400"/>
          </a:xfrm>
          <a:prstGeom prst="rect">
            <a:avLst/>
          </a:prstGeom>
          <a:noFill/>
          <a:ln>
            <a:noFill/>
          </a:ln>
        </p:spPr>
        <p:txBody>
          <a:bodyPr spcFirstLastPara="1" wrap="square" lIns="91425" tIns="45700" rIns="91425" bIns="45700" anchor="t" anchorCtr="0">
            <a:noAutofit/>
          </a:bodyPr>
          <a:lstStyle/>
          <a:p>
            <a:pPr marL="273050" marR="0" lvl="0" indent="-273050" algn="l" rtl="0">
              <a:lnSpc>
                <a:spcPct val="90000"/>
              </a:lnSpc>
              <a:spcBef>
                <a:spcPts val="0"/>
              </a:spcBef>
              <a:spcAft>
                <a:spcPts val="0"/>
              </a:spcAft>
              <a:buClr>
                <a:schemeClr val="accent1"/>
              </a:buClr>
              <a:buSzPts val="1520"/>
              <a:buFont typeface="Noto Sans Symbols"/>
              <a:buChar char="🞂"/>
            </a:pPr>
            <a:r>
              <a:rPr lang="en-US" sz="2000" b="0" i="0" u="none">
                <a:solidFill>
                  <a:schemeClr val="lt1"/>
                </a:solidFill>
                <a:latin typeface="Calibri"/>
                <a:ea typeface="Calibri"/>
                <a:cs typeface="Calibri"/>
                <a:sym typeface="Calibri"/>
              </a:rPr>
              <a:t>This measures how difficult to devise a message which hashes to the known digest and its message</a:t>
            </a:r>
            <a:endParaRPr/>
          </a:p>
        </p:txBody>
      </p:sp>
    </p:spTree>
  </p:cSld>
  <p:clrMapOvr>
    <a:masterClrMapping/>
  </p:clrMapOvr>
  <p:transition spd="slow">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24"/>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ctr" anchorCtr="1">
            <a:noAutofit/>
          </a:bodyPr>
          <a:lstStyle/>
          <a:p>
            <a:pPr marL="0" lvl="0" indent="0" algn="ctr" rtl="0">
              <a:lnSpc>
                <a:spcPct val="100000"/>
              </a:lnSpc>
              <a:spcBef>
                <a:spcPts val="0"/>
              </a:spcBef>
              <a:spcAft>
                <a:spcPts val="0"/>
              </a:spcAft>
              <a:buClr>
                <a:schemeClr val="lt2"/>
              </a:buClr>
              <a:buSzPts val="4400"/>
              <a:buFont typeface="Calibri"/>
              <a:buNone/>
            </a:pPr>
            <a:r>
              <a:rPr lang="en-US" sz="4400" b="1" i="0" u="none">
                <a:solidFill>
                  <a:schemeClr val="lt2"/>
                </a:solidFill>
                <a:latin typeface="Calibri"/>
                <a:ea typeface="Calibri"/>
                <a:cs typeface="Calibri"/>
                <a:sym typeface="Calibri"/>
              </a:rPr>
              <a:t>Collision Resistant</a:t>
            </a:r>
            <a:endParaRPr/>
          </a:p>
        </p:txBody>
      </p:sp>
      <p:sp>
        <p:nvSpPr>
          <p:cNvPr id="465" name="Google Shape;465;p24"/>
          <p:cNvSpPr txBox="1">
            <a:spLocks noGrp="1"/>
          </p:cNvSpPr>
          <p:nvPr>
            <p:ph type="body" idx="1"/>
          </p:nvPr>
        </p:nvSpPr>
        <p:spPr>
          <a:xfrm>
            <a:off x="457200" y="5181600"/>
            <a:ext cx="8518358" cy="1398588"/>
          </a:xfrm>
          <a:prstGeom prst="rect">
            <a:avLst/>
          </a:prstGeom>
          <a:noFill/>
          <a:ln>
            <a:noFill/>
          </a:ln>
        </p:spPr>
        <p:txBody>
          <a:bodyPr spcFirstLastPara="1" wrap="square" lIns="91425" tIns="45700" rIns="91425" bIns="45700" anchor="t" anchorCtr="0">
            <a:noAutofit/>
          </a:bodyPr>
          <a:lstStyle/>
          <a:p>
            <a:pPr marL="742950" marR="0" lvl="1" indent="-285750" algn="l" rtl="0">
              <a:lnSpc>
                <a:spcPct val="90000"/>
              </a:lnSpc>
              <a:spcBef>
                <a:spcPts val="0"/>
              </a:spcBef>
              <a:spcAft>
                <a:spcPts val="0"/>
              </a:spcAft>
              <a:buClr>
                <a:schemeClr val="lt2"/>
              </a:buClr>
              <a:buSzPts val="750"/>
              <a:buFont typeface="Noto Sans Symbols"/>
              <a:buChar char="●"/>
            </a:pPr>
            <a:r>
              <a:rPr lang="en-US" sz="2000" b="0" i="0" u="none" strike="noStrike" cap="none" dirty="0">
                <a:solidFill>
                  <a:schemeClr val="lt1"/>
                </a:solidFill>
                <a:latin typeface="Calibri"/>
                <a:ea typeface="Calibri"/>
                <a:cs typeface="Calibri"/>
                <a:sym typeface="Calibri"/>
              </a:rPr>
              <a:t>Can’t find any two different messages with the same message digest</a:t>
            </a:r>
            <a:endParaRPr sz="2000" dirty="0"/>
          </a:p>
          <a:p>
            <a:pPr marL="1143000" marR="0" lvl="2" indent="-228600" algn="l" rtl="0">
              <a:lnSpc>
                <a:spcPct val="90000"/>
              </a:lnSpc>
              <a:spcBef>
                <a:spcPts val="300"/>
              </a:spcBef>
              <a:spcAft>
                <a:spcPts val="0"/>
              </a:spcAft>
              <a:buClr>
                <a:schemeClr val="accent2"/>
              </a:buClr>
              <a:buSzPts val="1500"/>
              <a:buFont typeface="Calibri"/>
              <a:buChar char="•"/>
            </a:pPr>
            <a:r>
              <a:rPr lang="en-US" sz="2000" b="0" i="0" u="none" strike="noStrike" cap="none" dirty="0">
                <a:solidFill>
                  <a:schemeClr val="lt1"/>
                </a:solidFill>
                <a:latin typeface="Calibri"/>
                <a:ea typeface="Calibri"/>
                <a:cs typeface="Calibri"/>
                <a:sym typeface="Calibri"/>
              </a:rPr>
              <a:t>Collision resistance implies second preimage resistance</a:t>
            </a:r>
            <a:endParaRPr sz="2000" dirty="0"/>
          </a:p>
          <a:p>
            <a:pPr marL="1143000" marR="0" lvl="2" indent="-228600" algn="l" rtl="0">
              <a:lnSpc>
                <a:spcPct val="90000"/>
              </a:lnSpc>
              <a:spcBef>
                <a:spcPts val="300"/>
              </a:spcBef>
              <a:spcAft>
                <a:spcPts val="0"/>
              </a:spcAft>
              <a:buClr>
                <a:schemeClr val="accent2"/>
              </a:buClr>
              <a:buSzPts val="1500"/>
              <a:buFont typeface="Calibri"/>
              <a:buChar char="•"/>
            </a:pPr>
            <a:r>
              <a:rPr lang="en-US" sz="2000" b="0" i="0" u="none" strike="noStrike" cap="none" dirty="0">
                <a:solidFill>
                  <a:schemeClr val="lt1"/>
                </a:solidFill>
                <a:latin typeface="Calibri"/>
                <a:ea typeface="Calibri"/>
                <a:cs typeface="Calibri"/>
                <a:sym typeface="Calibri"/>
              </a:rPr>
              <a:t>Collisions, if we could find them, would give signatories a way to repudiate their signatures</a:t>
            </a:r>
            <a:endParaRPr sz="2000" dirty="0"/>
          </a:p>
          <a:p>
            <a:pPr marL="342900" marR="0" lvl="0" indent="-266700" algn="l" rtl="0">
              <a:spcBef>
                <a:spcPts val="300"/>
              </a:spcBef>
              <a:spcAft>
                <a:spcPts val="0"/>
              </a:spcAft>
              <a:buClr>
                <a:schemeClr val="hlink"/>
              </a:buClr>
              <a:buSzPts val="1200"/>
              <a:buFont typeface="Noto Sans Symbols"/>
              <a:buNone/>
            </a:pPr>
            <a:endParaRPr sz="2000" b="0" i="0" u="none" strike="noStrike" cap="none" dirty="0">
              <a:solidFill>
                <a:schemeClr val="lt1"/>
              </a:solidFill>
              <a:latin typeface="Calibri"/>
              <a:ea typeface="Calibri"/>
              <a:cs typeface="Calibri"/>
              <a:sym typeface="Calibri"/>
            </a:endParaRPr>
          </a:p>
        </p:txBody>
      </p:sp>
      <p:pic>
        <p:nvPicPr>
          <p:cNvPr id="466" name="Google Shape;466;p24"/>
          <p:cNvPicPr preferRelativeResize="0"/>
          <p:nvPr/>
        </p:nvPicPr>
        <p:blipFill rotWithShape="1">
          <a:blip r:embed="rId3">
            <a:alphaModFix/>
          </a:blip>
          <a:srcRect/>
          <a:stretch/>
        </p:blipFill>
        <p:spPr>
          <a:xfrm>
            <a:off x="355600" y="1524000"/>
            <a:ext cx="8255000" cy="682625"/>
          </a:xfrm>
          <a:prstGeom prst="rect">
            <a:avLst/>
          </a:prstGeom>
          <a:noFill/>
          <a:ln w="38100" cap="flat" cmpd="sng">
            <a:solidFill>
              <a:schemeClr val="hlink"/>
            </a:solidFill>
            <a:prstDash val="solid"/>
            <a:miter lim="800000"/>
            <a:headEnd type="none" w="sm" len="sm"/>
            <a:tailEnd type="none" w="sm" len="sm"/>
          </a:ln>
        </p:spPr>
      </p:pic>
      <p:pic>
        <p:nvPicPr>
          <p:cNvPr id="467" name="Google Shape;467;p24"/>
          <p:cNvPicPr preferRelativeResize="0"/>
          <p:nvPr/>
        </p:nvPicPr>
        <p:blipFill rotWithShape="1">
          <a:blip r:embed="rId4">
            <a:alphaModFix/>
          </a:blip>
          <a:srcRect/>
          <a:stretch/>
        </p:blipFill>
        <p:spPr>
          <a:xfrm>
            <a:off x="762000" y="2438400"/>
            <a:ext cx="7129462" cy="2414587"/>
          </a:xfrm>
          <a:prstGeom prst="rect">
            <a:avLst/>
          </a:prstGeom>
          <a:noFill/>
          <a:ln>
            <a:noFill/>
          </a:ln>
        </p:spPr>
      </p:pic>
    </p:spTree>
  </p:cSld>
  <p:clrMapOvr>
    <a:masterClrMapping/>
  </p:clrMapOvr>
  <p:transition spd="slow">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25"/>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ctr" anchorCtr="1">
            <a:noAutofit/>
          </a:bodyPr>
          <a:lstStyle/>
          <a:p>
            <a:pPr marL="0" lvl="0" indent="0" algn="ctr" rtl="0">
              <a:lnSpc>
                <a:spcPct val="100000"/>
              </a:lnSpc>
              <a:spcBef>
                <a:spcPts val="0"/>
              </a:spcBef>
              <a:spcAft>
                <a:spcPts val="0"/>
              </a:spcAft>
              <a:buClr>
                <a:schemeClr val="lt2"/>
              </a:buClr>
              <a:buSzPts val="4400"/>
              <a:buFont typeface="Arial"/>
              <a:buNone/>
            </a:pPr>
            <a:r>
              <a:rPr lang="en-US" sz="4400" b="1" i="0" u="none">
                <a:solidFill>
                  <a:schemeClr val="lt2"/>
                </a:solidFill>
                <a:latin typeface="Arial"/>
                <a:ea typeface="Arial"/>
                <a:cs typeface="Arial"/>
                <a:sym typeface="Arial"/>
              </a:rPr>
              <a:t>Simple Hash Functions</a:t>
            </a:r>
            <a:endParaRPr/>
          </a:p>
        </p:txBody>
      </p:sp>
      <p:sp>
        <p:nvSpPr>
          <p:cNvPr id="474" name="Google Shape;474;p25"/>
          <p:cNvSpPr txBox="1">
            <a:spLocks noGrp="1"/>
          </p:cNvSpPr>
          <p:nvPr>
            <p:ph type="body" idx="1"/>
          </p:nvPr>
        </p:nvSpPr>
        <p:spPr>
          <a:xfrm>
            <a:off x="457200" y="1676400"/>
            <a:ext cx="8229600" cy="4454525"/>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hlink"/>
              </a:buClr>
              <a:buSzPts val="2560"/>
              <a:buFont typeface="Noto Sans Symbols"/>
              <a:buChar char="⮚"/>
            </a:pPr>
            <a:r>
              <a:rPr lang="en-US" sz="3200" b="0" i="0" u="none" dirty="0">
                <a:solidFill>
                  <a:schemeClr val="lt1"/>
                </a:solidFill>
                <a:latin typeface="Arial"/>
                <a:ea typeface="Arial"/>
                <a:cs typeface="Arial"/>
                <a:sym typeface="Arial"/>
              </a:rPr>
              <a:t>Are several proposals for simple functions</a:t>
            </a:r>
            <a:endParaRPr lang="en-US" dirty="0"/>
          </a:p>
          <a:p>
            <a:pPr marL="342900" lvl="0" indent="-342900" algn="l" rtl="0">
              <a:lnSpc>
                <a:spcPct val="100000"/>
              </a:lnSpc>
              <a:spcBef>
                <a:spcPts val="640"/>
              </a:spcBef>
              <a:spcAft>
                <a:spcPts val="0"/>
              </a:spcAft>
              <a:buClr>
                <a:schemeClr val="hlink"/>
              </a:buClr>
              <a:buSzPts val="2560"/>
              <a:buFont typeface="Noto Sans Symbols"/>
              <a:buChar char="⮚"/>
            </a:pPr>
            <a:r>
              <a:rPr lang="en-US" sz="3200" b="0" i="0" u="none" dirty="0">
                <a:solidFill>
                  <a:schemeClr val="lt1"/>
                </a:solidFill>
                <a:latin typeface="Arial"/>
                <a:ea typeface="Arial"/>
                <a:cs typeface="Arial"/>
                <a:sym typeface="Arial"/>
              </a:rPr>
              <a:t>Based on XOR of message blocks</a:t>
            </a:r>
            <a:endParaRPr lang="en-US" dirty="0"/>
          </a:p>
          <a:p>
            <a:pPr marL="342900" lvl="0" indent="-342900" algn="l" rtl="0">
              <a:lnSpc>
                <a:spcPct val="100000"/>
              </a:lnSpc>
              <a:spcBef>
                <a:spcPts val="640"/>
              </a:spcBef>
              <a:spcAft>
                <a:spcPts val="0"/>
              </a:spcAft>
              <a:buClr>
                <a:schemeClr val="hlink"/>
              </a:buClr>
              <a:buSzPts val="2560"/>
              <a:buFont typeface="Noto Sans Symbols"/>
              <a:buChar char="⮚"/>
            </a:pPr>
            <a:r>
              <a:rPr lang="en-US" sz="3200" b="0" i="0" u="none" dirty="0">
                <a:solidFill>
                  <a:schemeClr val="lt1"/>
                </a:solidFill>
                <a:latin typeface="Arial"/>
                <a:ea typeface="Arial"/>
                <a:cs typeface="Arial"/>
                <a:sym typeface="Arial"/>
              </a:rPr>
              <a:t>Not secure since can manipulate any message and either not change hash or change hash also</a:t>
            </a:r>
            <a:endParaRPr lang="en-US" dirty="0"/>
          </a:p>
          <a:p>
            <a:pPr marL="342900" lvl="0" indent="-342900" algn="l" rtl="0">
              <a:lnSpc>
                <a:spcPct val="100000"/>
              </a:lnSpc>
              <a:spcBef>
                <a:spcPts val="640"/>
              </a:spcBef>
              <a:spcAft>
                <a:spcPts val="0"/>
              </a:spcAft>
              <a:buClr>
                <a:schemeClr val="hlink"/>
              </a:buClr>
              <a:buSzPts val="2560"/>
              <a:buFont typeface="Noto Sans Symbols"/>
              <a:buChar char="⮚"/>
            </a:pPr>
            <a:r>
              <a:rPr lang="en-US" sz="3200" b="0" i="0" u="none" dirty="0">
                <a:solidFill>
                  <a:schemeClr val="lt1"/>
                </a:solidFill>
                <a:latin typeface="Arial"/>
                <a:ea typeface="Arial"/>
                <a:cs typeface="Arial"/>
                <a:sym typeface="Arial"/>
              </a:rPr>
              <a:t>Need a stronger cryptographic function</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26"/>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ctr" anchorCtr="1">
            <a:noAutofit/>
          </a:bodyPr>
          <a:lstStyle/>
          <a:p>
            <a:pPr marL="0" lvl="0" indent="0" algn="ctr" rtl="0">
              <a:lnSpc>
                <a:spcPct val="100000"/>
              </a:lnSpc>
              <a:spcBef>
                <a:spcPts val="0"/>
              </a:spcBef>
              <a:spcAft>
                <a:spcPts val="0"/>
              </a:spcAft>
              <a:buClr>
                <a:schemeClr val="lt2"/>
              </a:buClr>
              <a:buSzPts val="4400"/>
              <a:buFont typeface="Arial"/>
              <a:buNone/>
            </a:pPr>
            <a:r>
              <a:rPr lang="en-US" sz="4400" b="1" i="0" u="none" dirty="0">
                <a:solidFill>
                  <a:schemeClr val="lt2"/>
                </a:solidFill>
                <a:latin typeface="Arial"/>
                <a:ea typeface="Arial"/>
                <a:cs typeface="Arial"/>
                <a:sym typeface="Arial"/>
              </a:rPr>
              <a:t>Birthday Attacks</a:t>
            </a:r>
            <a:endParaRPr dirty="0"/>
          </a:p>
        </p:txBody>
      </p:sp>
      <p:sp>
        <p:nvSpPr>
          <p:cNvPr id="481" name="Google Shape;481;p26"/>
          <p:cNvSpPr txBox="1">
            <a:spLocks noGrp="1"/>
          </p:cNvSpPr>
          <p:nvPr>
            <p:ph type="body" idx="1"/>
          </p:nvPr>
        </p:nvSpPr>
        <p:spPr>
          <a:xfrm>
            <a:off x="372979" y="1549985"/>
            <a:ext cx="8590547" cy="4713288"/>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Clr>
                <a:schemeClr val="hlink"/>
              </a:buClr>
              <a:buSzPts val="2240"/>
              <a:buFont typeface="Noto Sans Symbols"/>
              <a:buChar char="⮚"/>
            </a:pPr>
            <a:r>
              <a:rPr lang="en-US" sz="2800" b="0" i="0" u="none" dirty="0">
                <a:solidFill>
                  <a:schemeClr val="lt1"/>
                </a:solidFill>
                <a:latin typeface="Arial"/>
                <a:ea typeface="Arial"/>
                <a:cs typeface="Arial"/>
                <a:sym typeface="Arial"/>
              </a:rPr>
              <a:t>Might think a 64-bit hash is secure</a:t>
            </a:r>
            <a:endParaRPr lang="en-US" dirty="0"/>
          </a:p>
          <a:p>
            <a:pPr marL="342900" lvl="0" indent="-342900" algn="l" rtl="0">
              <a:lnSpc>
                <a:spcPct val="80000"/>
              </a:lnSpc>
              <a:spcBef>
                <a:spcPts val="560"/>
              </a:spcBef>
              <a:spcAft>
                <a:spcPts val="0"/>
              </a:spcAft>
              <a:buClr>
                <a:schemeClr val="hlink"/>
              </a:buClr>
              <a:buSzPts val="2240"/>
              <a:buFont typeface="Noto Sans Symbols"/>
              <a:buChar char="⮚"/>
            </a:pPr>
            <a:r>
              <a:rPr lang="en-US" sz="2800" b="0" i="0" u="none" dirty="0">
                <a:solidFill>
                  <a:schemeClr val="lt1"/>
                </a:solidFill>
                <a:latin typeface="Arial"/>
                <a:ea typeface="Arial"/>
                <a:cs typeface="Arial"/>
                <a:sym typeface="Arial"/>
              </a:rPr>
              <a:t>But by </a:t>
            </a:r>
            <a:r>
              <a:rPr lang="en-US" sz="2800" b="1" dirty="0"/>
              <a:t>B</a:t>
            </a:r>
            <a:r>
              <a:rPr lang="en-US" sz="2800" b="1" i="0" u="none" dirty="0">
                <a:solidFill>
                  <a:schemeClr val="lt1"/>
                </a:solidFill>
                <a:latin typeface="Arial"/>
                <a:ea typeface="Arial"/>
                <a:cs typeface="Arial"/>
                <a:sym typeface="Arial"/>
              </a:rPr>
              <a:t>irthday paradox</a:t>
            </a:r>
            <a:r>
              <a:rPr lang="en-US" sz="2800" b="0" i="0" u="none" dirty="0">
                <a:solidFill>
                  <a:schemeClr val="lt1"/>
                </a:solidFill>
                <a:latin typeface="Arial"/>
                <a:ea typeface="Arial"/>
                <a:cs typeface="Arial"/>
                <a:sym typeface="Arial"/>
              </a:rPr>
              <a:t> is not</a:t>
            </a:r>
            <a:endParaRPr lang="en-US" dirty="0"/>
          </a:p>
          <a:p>
            <a:pPr marL="342900" lvl="0" indent="-342900" algn="l" rtl="0">
              <a:lnSpc>
                <a:spcPct val="80000"/>
              </a:lnSpc>
              <a:spcBef>
                <a:spcPts val="560"/>
              </a:spcBef>
              <a:spcAft>
                <a:spcPts val="0"/>
              </a:spcAft>
              <a:buClr>
                <a:schemeClr val="hlink"/>
              </a:buClr>
              <a:buSzPts val="2240"/>
              <a:buFont typeface="Noto Sans Symbols"/>
              <a:buChar char="⮚"/>
            </a:pPr>
            <a:r>
              <a:rPr lang="en-US" sz="2800" b="1" i="0" u="none" dirty="0">
                <a:solidFill>
                  <a:schemeClr val="lt1"/>
                </a:solidFill>
                <a:latin typeface="Arial"/>
                <a:ea typeface="Arial"/>
                <a:cs typeface="Arial"/>
                <a:sym typeface="Arial"/>
              </a:rPr>
              <a:t>Birthday attack </a:t>
            </a:r>
            <a:r>
              <a:rPr lang="en-US" sz="2800" b="0" i="0" u="none" dirty="0">
                <a:solidFill>
                  <a:schemeClr val="lt1"/>
                </a:solidFill>
                <a:latin typeface="Arial"/>
                <a:ea typeface="Arial"/>
                <a:cs typeface="Arial"/>
                <a:sym typeface="Arial"/>
              </a:rPr>
              <a:t>works thus:</a:t>
            </a:r>
            <a:endParaRPr lang="en-US" dirty="0"/>
          </a:p>
          <a:p>
            <a:pPr marL="742950" lvl="1" indent="-285750" algn="l" rtl="0">
              <a:lnSpc>
                <a:spcPct val="80000"/>
              </a:lnSpc>
              <a:spcBef>
                <a:spcPts val="480"/>
              </a:spcBef>
              <a:spcAft>
                <a:spcPts val="0"/>
              </a:spcAft>
              <a:buClr>
                <a:schemeClr val="lt2"/>
              </a:buClr>
              <a:buSzPts val="1200"/>
              <a:buFont typeface="Noto Sans Symbols"/>
              <a:buChar char="●"/>
            </a:pPr>
            <a:r>
              <a:rPr lang="en-US" sz="2400" b="0" i="0" u="none" dirty="0">
                <a:solidFill>
                  <a:schemeClr val="lt1"/>
                </a:solidFill>
                <a:latin typeface="Arial"/>
                <a:ea typeface="Arial"/>
                <a:cs typeface="Arial"/>
                <a:sym typeface="Arial"/>
              </a:rPr>
              <a:t>Opponent generates 2</a:t>
            </a:r>
            <a:r>
              <a:rPr lang="en-US" sz="2400" b="0" i="0" u="none" baseline="30000" dirty="0">
                <a:solidFill>
                  <a:schemeClr val="lt1"/>
                </a:solidFill>
                <a:latin typeface="Arial"/>
                <a:ea typeface="Arial"/>
                <a:cs typeface="Arial"/>
                <a:sym typeface="Arial"/>
              </a:rPr>
              <a:t>m/2 </a:t>
            </a:r>
            <a:r>
              <a:rPr lang="en-US" sz="2400" b="0" i="0" u="none" dirty="0">
                <a:solidFill>
                  <a:schemeClr val="lt1"/>
                </a:solidFill>
                <a:latin typeface="Arial"/>
                <a:ea typeface="Arial"/>
                <a:cs typeface="Arial"/>
                <a:sym typeface="Arial"/>
              </a:rPr>
              <a:t>variations of a valid message all with essentially the same meaning</a:t>
            </a:r>
            <a:endParaRPr lang="en-US" dirty="0"/>
          </a:p>
          <a:p>
            <a:pPr marL="742950" lvl="1" indent="-285750" algn="l" rtl="0">
              <a:lnSpc>
                <a:spcPct val="80000"/>
              </a:lnSpc>
              <a:spcBef>
                <a:spcPts val="480"/>
              </a:spcBef>
              <a:spcAft>
                <a:spcPts val="0"/>
              </a:spcAft>
              <a:buClr>
                <a:schemeClr val="lt2"/>
              </a:buClr>
              <a:buSzPts val="1200"/>
              <a:buFont typeface="Noto Sans Symbols"/>
              <a:buChar char="●"/>
            </a:pPr>
            <a:r>
              <a:rPr lang="en-US" sz="2400" b="0" i="0" u="none" dirty="0">
                <a:solidFill>
                  <a:schemeClr val="lt1"/>
                </a:solidFill>
                <a:latin typeface="Arial"/>
                <a:ea typeface="Arial"/>
                <a:cs typeface="Arial"/>
                <a:sym typeface="Arial"/>
              </a:rPr>
              <a:t>Opponent also generates 2</a:t>
            </a:r>
            <a:r>
              <a:rPr lang="en-US" sz="2400" b="0" i="0" u="none" baseline="30000" dirty="0">
                <a:solidFill>
                  <a:schemeClr val="lt1"/>
                </a:solidFill>
                <a:latin typeface="Arial"/>
                <a:ea typeface="Arial"/>
                <a:cs typeface="Arial"/>
                <a:sym typeface="Arial"/>
              </a:rPr>
              <a:t>m/2</a:t>
            </a:r>
            <a:r>
              <a:rPr lang="en-US" sz="2400" b="0" i="0" u="none" dirty="0">
                <a:solidFill>
                  <a:schemeClr val="lt1"/>
                </a:solidFill>
                <a:latin typeface="Arial"/>
                <a:ea typeface="Arial"/>
                <a:cs typeface="Arial"/>
                <a:sym typeface="Arial"/>
              </a:rPr>
              <a:t> variations of a desired fraudulent message</a:t>
            </a:r>
            <a:endParaRPr lang="en-US" dirty="0"/>
          </a:p>
          <a:p>
            <a:pPr marL="742950" lvl="1" indent="-285750" algn="l" rtl="0">
              <a:lnSpc>
                <a:spcPct val="80000"/>
              </a:lnSpc>
              <a:spcBef>
                <a:spcPts val="480"/>
              </a:spcBef>
              <a:spcAft>
                <a:spcPts val="0"/>
              </a:spcAft>
              <a:buClr>
                <a:schemeClr val="lt2"/>
              </a:buClr>
              <a:buSzPts val="1200"/>
              <a:buFont typeface="Noto Sans Symbols"/>
              <a:buChar char="●"/>
            </a:pPr>
            <a:r>
              <a:rPr lang="en-US" sz="2400" b="0" i="0" u="none" dirty="0">
                <a:solidFill>
                  <a:schemeClr val="lt1"/>
                </a:solidFill>
                <a:latin typeface="Arial"/>
                <a:ea typeface="Arial"/>
                <a:cs typeface="Arial"/>
                <a:sym typeface="Arial"/>
              </a:rPr>
              <a:t>Two sets of messages are compared to find pair with same hash (probability &gt; 0.5 by birthday paradox)</a:t>
            </a:r>
            <a:endParaRPr lang="en-US" dirty="0"/>
          </a:p>
          <a:p>
            <a:pPr marL="742950" lvl="1" indent="-285750" algn="l" rtl="0">
              <a:lnSpc>
                <a:spcPct val="80000"/>
              </a:lnSpc>
              <a:spcBef>
                <a:spcPts val="480"/>
              </a:spcBef>
              <a:spcAft>
                <a:spcPts val="0"/>
              </a:spcAft>
              <a:buClr>
                <a:schemeClr val="lt2"/>
              </a:buClr>
              <a:buSzPts val="1200"/>
              <a:buFont typeface="Noto Sans Symbols"/>
              <a:buChar char="●"/>
            </a:pPr>
            <a:r>
              <a:rPr lang="en-US" sz="2400" b="0" i="0" u="none" dirty="0">
                <a:solidFill>
                  <a:schemeClr val="lt1"/>
                </a:solidFill>
                <a:latin typeface="Arial"/>
                <a:ea typeface="Arial"/>
                <a:cs typeface="Arial"/>
                <a:sym typeface="Arial"/>
              </a:rPr>
              <a:t>Have user sign the valid message, then substitute the forgery which will have a valid signature</a:t>
            </a:r>
            <a:endParaRPr lang="en-US" dirty="0"/>
          </a:p>
          <a:p>
            <a:pPr marL="342900" lvl="0" indent="-342900" algn="l" rtl="0">
              <a:lnSpc>
                <a:spcPct val="80000"/>
              </a:lnSpc>
              <a:spcBef>
                <a:spcPts val="560"/>
              </a:spcBef>
              <a:spcAft>
                <a:spcPts val="0"/>
              </a:spcAft>
              <a:buClr>
                <a:schemeClr val="hlink"/>
              </a:buClr>
              <a:buSzPts val="2240"/>
              <a:buFont typeface="Noto Sans Symbols"/>
              <a:buChar char="⮚"/>
            </a:pPr>
            <a:r>
              <a:rPr lang="en-US" sz="2800" b="0" i="0" u="none" dirty="0">
                <a:solidFill>
                  <a:schemeClr val="lt1"/>
                </a:solidFill>
                <a:latin typeface="Arial"/>
                <a:ea typeface="Arial"/>
                <a:cs typeface="Arial"/>
                <a:sym typeface="Arial"/>
              </a:rPr>
              <a:t>Conclusion is that need to use larger MAC/hash</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27"/>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ctr" anchorCtr="1">
            <a:noAutofit/>
          </a:bodyPr>
          <a:lstStyle/>
          <a:p>
            <a:pPr marL="0" lvl="0" indent="0" algn="ctr" rtl="0">
              <a:lnSpc>
                <a:spcPct val="100000"/>
              </a:lnSpc>
              <a:spcBef>
                <a:spcPts val="0"/>
              </a:spcBef>
              <a:spcAft>
                <a:spcPts val="0"/>
              </a:spcAft>
              <a:buClr>
                <a:schemeClr val="lt2"/>
              </a:buClr>
              <a:buSzPts val="4000"/>
              <a:buFont typeface="Arial"/>
              <a:buNone/>
            </a:pPr>
            <a:r>
              <a:rPr lang="en-US" sz="4000" b="1" i="0" u="none">
                <a:solidFill>
                  <a:schemeClr val="lt2"/>
                </a:solidFill>
                <a:latin typeface="Arial"/>
                <a:ea typeface="Arial"/>
                <a:cs typeface="Arial"/>
                <a:sym typeface="Arial"/>
              </a:rPr>
              <a:t>Block Ciphers as Hash Functions</a:t>
            </a:r>
            <a:endParaRPr/>
          </a:p>
        </p:txBody>
      </p:sp>
      <p:sp>
        <p:nvSpPr>
          <p:cNvPr id="488" name="Google Shape;488;p27"/>
          <p:cNvSpPr txBox="1">
            <a:spLocks noGrp="1"/>
          </p:cNvSpPr>
          <p:nvPr>
            <p:ph type="body" idx="1"/>
          </p:nvPr>
        </p:nvSpPr>
        <p:spPr>
          <a:xfrm>
            <a:off x="457200" y="1412875"/>
            <a:ext cx="8229600" cy="4968875"/>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hlink"/>
              </a:buClr>
              <a:buSzPts val="2560"/>
              <a:buFont typeface="Noto Sans Symbols"/>
              <a:buChar char="⮚"/>
            </a:pPr>
            <a:r>
              <a:rPr lang="en-US" sz="3200" b="0" i="0" u="none" dirty="0">
                <a:solidFill>
                  <a:schemeClr val="lt1"/>
                </a:solidFill>
                <a:latin typeface="Arial"/>
                <a:ea typeface="Arial"/>
                <a:cs typeface="Arial"/>
                <a:sym typeface="Arial"/>
              </a:rPr>
              <a:t>Can use block ciphers as hash functions</a:t>
            </a:r>
            <a:endParaRPr lang="en-US" dirty="0"/>
          </a:p>
          <a:p>
            <a:pPr marL="742950" lvl="1" indent="-285750" algn="l" rtl="0">
              <a:lnSpc>
                <a:spcPct val="100000"/>
              </a:lnSpc>
              <a:spcBef>
                <a:spcPts val="560"/>
              </a:spcBef>
              <a:spcAft>
                <a:spcPts val="0"/>
              </a:spcAft>
              <a:buClr>
                <a:schemeClr val="lt2"/>
              </a:buClr>
              <a:buSzPts val="1400"/>
              <a:buFont typeface="Noto Sans Symbols"/>
              <a:buChar char="●"/>
            </a:pPr>
            <a:r>
              <a:rPr lang="en-US" sz="2800" b="0" i="0" u="none" dirty="0">
                <a:solidFill>
                  <a:schemeClr val="lt1"/>
                </a:solidFill>
                <a:latin typeface="Arial"/>
                <a:ea typeface="Arial"/>
                <a:cs typeface="Arial"/>
                <a:sym typeface="Arial"/>
              </a:rPr>
              <a:t>Using H</a:t>
            </a:r>
            <a:r>
              <a:rPr lang="en-US" sz="2800" b="0" i="0" u="none" baseline="-25000" dirty="0">
                <a:solidFill>
                  <a:schemeClr val="lt1"/>
                </a:solidFill>
                <a:latin typeface="Arial"/>
                <a:ea typeface="Arial"/>
                <a:cs typeface="Arial"/>
                <a:sym typeface="Arial"/>
              </a:rPr>
              <a:t>0</a:t>
            </a:r>
            <a:r>
              <a:rPr lang="en-US" sz="2800" b="0" i="0" u="none" dirty="0">
                <a:solidFill>
                  <a:schemeClr val="lt1"/>
                </a:solidFill>
                <a:latin typeface="Arial"/>
                <a:ea typeface="Arial"/>
                <a:cs typeface="Arial"/>
                <a:sym typeface="Arial"/>
              </a:rPr>
              <a:t>=0 and zero-pad of final block</a:t>
            </a:r>
            <a:endParaRPr lang="en-US" dirty="0"/>
          </a:p>
          <a:p>
            <a:pPr marL="742950" lvl="1" indent="-285750" algn="l" rtl="0">
              <a:lnSpc>
                <a:spcPct val="100000"/>
              </a:lnSpc>
              <a:spcBef>
                <a:spcPts val="560"/>
              </a:spcBef>
              <a:spcAft>
                <a:spcPts val="0"/>
              </a:spcAft>
              <a:buClr>
                <a:schemeClr val="lt2"/>
              </a:buClr>
              <a:buSzPts val="1400"/>
              <a:buFont typeface="Noto Sans Symbols"/>
              <a:buChar char="●"/>
            </a:pPr>
            <a:r>
              <a:rPr lang="en-US" sz="2800" b="0" i="0" u="none" dirty="0">
                <a:solidFill>
                  <a:schemeClr val="lt1"/>
                </a:solidFill>
                <a:latin typeface="Arial"/>
                <a:ea typeface="Arial"/>
                <a:cs typeface="Arial"/>
                <a:sym typeface="Arial"/>
              </a:rPr>
              <a:t>Compute: h</a:t>
            </a:r>
            <a:r>
              <a:rPr lang="en-US" sz="2800" b="0" i="0" u="none" baseline="-25000" dirty="0">
                <a:solidFill>
                  <a:schemeClr val="lt1"/>
                </a:solidFill>
                <a:latin typeface="Arial"/>
                <a:ea typeface="Arial"/>
                <a:cs typeface="Arial"/>
                <a:sym typeface="Arial"/>
              </a:rPr>
              <a:t>i</a:t>
            </a:r>
            <a:r>
              <a:rPr lang="en-US" sz="2800" b="0" i="0" u="none" dirty="0">
                <a:solidFill>
                  <a:schemeClr val="lt1"/>
                </a:solidFill>
                <a:latin typeface="Arial"/>
                <a:ea typeface="Arial"/>
                <a:cs typeface="Arial"/>
                <a:sym typeface="Arial"/>
              </a:rPr>
              <a:t> = </a:t>
            </a:r>
            <a:r>
              <a:rPr lang="en-US" sz="2800" b="0" i="0" u="none" dirty="0" err="1">
                <a:solidFill>
                  <a:schemeClr val="lt1"/>
                </a:solidFill>
                <a:latin typeface="Arial"/>
                <a:ea typeface="Arial"/>
                <a:cs typeface="Arial"/>
                <a:sym typeface="Arial"/>
              </a:rPr>
              <a:t>e</a:t>
            </a:r>
            <a:r>
              <a:rPr lang="en-US" sz="2800" b="0" i="0" u="none" baseline="-25000" dirty="0" err="1">
                <a:solidFill>
                  <a:schemeClr val="lt1"/>
                </a:solidFill>
                <a:latin typeface="Arial"/>
                <a:ea typeface="Arial"/>
                <a:cs typeface="Arial"/>
                <a:sym typeface="Arial"/>
              </a:rPr>
              <a:t>mi</a:t>
            </a:r>
            <a:r>
              <a:rPr lang="en-US" sz="2800" b="0" i="0" u="none" dirty="0">
                <a:solidFill>
                  <a:schemeClr val="lt1"/>
                </a:solidFill>
                <a:latin typeface="Arial"/>
                <a:ea typeface="Arial"/>
                <a:cs typeface="Arial"/>
                <a:sym typeface="Arial"/>
              </a:rPr>
              <a:t> [h</a:t>
            </a:r>
            <a:r>
              <a:rPr lang="en-US" sz="2800" b="0" i="0" u="none" baseline="-25000" dirty="0">
                <a:solidFill>
                  <a:schemeClr val="lt1"/>
                </a:solidFill>
                <a:latin typeface="Arial"/>
                <a:ea typeface="Arial"/>
                <a:cs typeface="Arial"/>
                <a:sym typeface="Arial"/>
              </a:rPr>
              <a:t>i-1</a:t>
            </a:r>
            <a:r>
              <a:rPr lang="en-US" sz="2800" b="0" i="0" u="none" dirty="0">
                <a:solidFill>
                  <a:schemeClr val="lt1"/>
                </a:solidFill>
                <a:latin typeface="Arial"/>
                <a:ea typeface="Arial"/>
                <a:cs typeface="Arial"/>
                <a:sym typeface="Arial"/>
              </a:rPr>
              <a:t>]</a:t>
            </a:r>
            <a:endParaRPr lang="en-US" dirty="0"/>
          </a:p>
          <a:p>
            <a:pPr marL="742950" lvl="1" indent="-285750" algn="l" rtl="0">
              <a:lnSpc>
                <a:spcPct val="100000"/>
              </a:lnSpc>
              <a:spcBef>
                <a:spcPts val="560"/>
              </a:spcBef>
              <a:spcAft>
                <a:spcPts val="0"/>
              </a:spcAft>
              <a:buClr>
                <a:schemeClr val="lt2"/>
              </a:buClr>
              <a:buSzPts val="1400"/>
              <a:buFont typeface="Noto Sans Symbols"/>
              <a:buChar char="●"/>
            </a:pPr>
            <a:r>
              <a:rPr lang="en-US" sz="2800" b="0" i="0" u="none" dirty="0">
                <a:solidFill>
                  <a:schemeClr val="lt1"/>
                </a:solidFill>
                <a:latin typeface="Arial"/>
                <a:ea typeface="Arial"/>
                <a:cs typeface="Arial"/>
                <a:sym typeface="Arial"/>
              </a:rPr>
              <a:t>And use final block as the hash value</a:t>
            </a:r>
            <a:endParaRPr lang="en-US" dirty="0"/>
          </a:p>
          <a:p>
            <a:pPr marL="742950" lvl="1" indent="-285750" algn="l" rtl="0">
              <a:lnSpc>
                <a:spcPct val="100000"/>
              </a:lnSpc>
              <a:spcBef>
                <a:spcPts val="560"/>
              </a:spcBef>
              <a:spcAft>
                <a:spcPts val="0"/>
              </a:spcAft>
              <a:buClr>
                <a:schemeClr val="lt2"/>
              </a:buClr>
              <a:buSzPts val="1400"/>
              <a:buFont typeface="Noto Sans Symbols"/>
              <a:buChar char="●"/>
            </a:pPr>
            <a:r>
              <a:rPr lang="en-US" sz="2800" b="0" i="0" u="none" dirty="0">
                <a:solidFill>
                  <a:schemeClr val="lt1"/>
                </a:solidFill>
                <a:latin typeface="Arial"/>
                <a:ea typeface="Arial"/>
                <a:cs typeface="Arial"/>
                <a:sym typeface="Arial"/>
              </a:rPr>
              <a:t>Similar to CBC but without a key</a:t>
            </a:r>
            <a:endParaRPr lang="en-US" dirty="0"/>
          </a:p>
          <a:p>
            <a:pPr marL="342900" lvl="0" indent="-342900" algn="l" rtl="0">
              <a:lnSpc>
                <a:spcPct val="100000"/>
              </a:lnSpc>
              <a:spcBef>
                <a:spcPts val="640"/>
              </a:spcBef>
              <a:spcAft>
                <a:spcPts val="0"/>
              </a:spcAft>
              <a:buClr>
                <a:schemeClr val="hlink"/>
              </a:buClr>
              <a:buSzPts val="2560"/>
              <a:buFont typeface="Noto Sans Symbols"/>
              <a:buChar char="⮚"/>
            </a:pPr>
            <a:r>
              <a:rPr lang="en-US" sz="3200" b="0" i="0" u="none" dirty="0">
                <a:solidFill>
                  <a:schemeClr val="lt1"/>
                </a:solidFill>
                <a:latin typeface="Arial"/>
                <a:ea typeface="Arial"/>
                <a:cs typeface="Arial"/>
                <a:sym typeface="Arial"/>
              </a:rPr>
              <a:t>Resulting hash is too small (64-bit)</a:t>
            </a:r>
            <a:endParaRPr lang="en-US" dirty="0"/>
          </a:p>
          <a:p>
            <a:pPr marL="742950" lvl="1" indent="-285750" algn="l" rtl="0">
              <a:lnSpc>
                <a:spcPct val="100000"/>
              </a:lnSpc>
              <a:spcBef>
                <a:spcPts val="560"/>
              </a:spcBef>
              <a:spcAft>
                <a:spcPts val="0"/>
              </a:spcAft>
              <a:buClr>
                <a:schemeClr val="lt2"/>
              </a:buClr>
              <a:buSzPts val="1400"/>
              <a:buFont typeface="Noto Sans Symbols"/>
              <a:buChar char="●"/>
            </a:pPr>
            <a:r>
              <a:rPr lang="en-US" sz="2800" b="0" i="0" u="none" dirty="0">
                <a:solidFill>
                  <a:schemeClr val="lt1"/>
                </a:solidFill>
                <a:latin typeface="Arial"/>
                <a:ea typeface="Arial"/>
                <a:cs typeface="Arial"/>
                <a:sym typeface="Arial"/>
              </a:rPr>
              <a:t>Both due to direct birthday attack</a:t>
            </a:r>
            <a:endParaRPr lang="en-US" dirty="0"/>
          </a:p>
          <a:p>
            <a:pPr marL="742950" lvl="1" indent="-285750" algn="l" rtl="0">
              <a:lnSpc>
                <a:spcPct val="100000"/>
              </a:lnSpc>
              <a:spcBef>
                <a:spcPts val="560"/>
              </a:spcBef>
              <a:spcAft>
                <a:spcPts val="0"/>
              </a:spcAft>
              <a:buClr>
                <a:schemeClr val="lt2"/>
              </a:buClr>
              <a:buSzPts val="1400"/>
              <a:buFont typeface="Noto Sans Symbols"/>
              <a:buChar char="●"/>
            </a:pPr>
            <a:r>
              <a:rPr lang="en-US" sz="2800" b="0" i="0" u="none" dirty="0">
                <a:solidFill>
                  <a:schemeClr val="lt1"/>
                </a:solidFill>
                <a:latin typeface="Arial"/>
                <a:ea typeface="Arial"/>
                <a:cs typeface="Arial"/>
                <a:sym typeface="Arial"/>
              </a:rPr>
              <a:t>And to “meet-in-the-middle” attack</a:t>
            </a:r>
            <a:endParaRPr lang="en-US" dirty="0"/>
          </a:p>
          <a:p>
            <a:pPr marL="342900" lvl="0" indent="-342900" algn="l" rtl="0">
              <a:lnSpc>
                <a:spcPct val="100000"/>
              </a:lnSpc>
              <a:spcBef>
                <a:spcPts val="640"/>
              </a:spcBef>
              <a:spcAft>
                <a:spcPts val="0"/>
              </a:spcAft>
              <a:buClr>
                <a:schemeClr val="hlink"/>
              </a:buClr>
              <a:buSzPts val="2560"/>
              <a:buFont typeface="Noto Sans Symbols"/>
              <a:buChar char="⮚"/>
            </a:pPr>
            <a:r>
              <a:rPr lang="en-US" sz="3200" b="0" i="0" u="none" dirty="0">
                <a:solidFill>
                  <a:schemeClr val="lt1"/>
                </a:solidFill>
                <a:latin typeface="Arial"/>
                <a:ea typeface="Arial"/>
                <a:cs typeface="Arial"/>
                <a:sym typeface="Arial"/>
              </a:rPr>
              <a:t>Other variants also susceptible to attack</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28"/>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ctr" anchorCtr="1">
            <a:noAutofit/>
          </a:bodyPr>
          <a:lstStyle/>
          <a:p>
            <a:pPr marL="0" lvl="0" indent="0" algn="ctr" rtl="0">
              <a:lnSpc>
                <a:spcPct val="100000"/>
              </a:lnSpc>
              <a:spcBef>
                <a:spcPts val="0"/>
              </a:spcBef>
              <a:spcAft>
                <a:spcPts val="0"/>
              </a:spcAft>
              <a:buClr>
                <a:schemeClr val="lt2"/>
              </a:buClr>
              <a:buSzPts val="4400"/>
              <a:buFont typeface="Arial"/>
              <a:buNone/>
            </a:pPr>
            <a:r>
              <a:rPr lang="en-US" sz="4400" b="1" i="0" u="none">
                <a:solidFill>
                  <a:schemeClr val="lt2"/>
                </a:solidFill>
                <a:latin typeface="Arial"/>
                <a:ea typeface="Arial"/>
                <a:cs typeface="Arial"/>
                <a:sym typeface="Arial"/>
              </a:rPr>
              <a:t>Hash Functions &amp; MAC Security</a:t>
            </a:r>
            <a:endParaRPr/>
          </a:p>
        </p:txBody>
      </p:sp>
      <p:sp>
        <p:nvSpPr>
          <p:cNvPr id="495" name="Google Shape;495;p28"/>
          <p:cNvSpPr txBox="1">
            <a:spLocks noGrp="1"/>
          </p:cNvSpPr>
          <p:nvPr>
            <p:ph type="body" idx="1"/>
          </p:nvPr>
        </p:nvSpPr>
        <p:spPr>
          <a:xfrm>
            <a:off x="457200" y="1676400"/>
            <a:ext cx="8229600" cy="4454525"/>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hlink"/>
              </a:buClr>
              <a:buSzPts val="2560"/>
              <a:buFont typeface="Noto Sans Symbols"/>
              <a:buChar char="⮚"/>
            </a:pPr>
            <a:r>
              <a:rPr lang="en-US" sz="3200" b="0" i="0" u="none">
                <a:solidFill>
                  <a:schemeClr val="lt1"/>
                </a:solidFill>
                <a:latin typeface="Arial"/>
                <a:ea typeface="Arial"/>
                <a:cs typeface="Arial"/>
                <a:sym typeface="Arial"/>
              </a:rPr>
              <a:t>like block ciphers have:</a:t>
            </a:r>
            <a:endParaRPr/>
          </a:p>
          <a:p>
            <a:pPr marL="342900" lvl="0" indent="-342900" algn="l" rtl="0">
              <a:lnSpc>
                <a:spcPct val="100000"/>
              </a:lnSpc>
              <a:spcBef>
                <a:spcPts val="640"/>
              </a:spcBef>
              <a:spcAft>
                <a:spcPts val="0"/>
              </a:spcAft>
              <a:buClr>
                <a:schemeClr val="hlink"/>
              </a:buClr>
              <a:buSzPts val="2560"/>
              <a:buFont typeface="Noto Sans Symbols"/>
              <a:buChar char="⮚"/>
            </a:pPr>
            <a:r>
              <a:rPr lang="en-US" sz="3200" b="1" i="0" u="none">
                <a:solidFill>
                  <a:schemeClr val="lt1"/>
                </a:solidFill>
                <a:latin typeface="Arial"/>
                <a:ea typeface="Arial"/>
                <a:cs typeface="Arial"/>
                <a:sym typeface="Arial"/>
              </a:rPr>
              <a:t>brute-force</a:t>
            </a:r>
            <a:r>
              <a:rPr lang="en-US" sz="3200" b="0" i="0" u="none">
                <a:solidFill>
                  <a:schemeClr val="lt1"/>
                </a:solidFill>
                <a:latin typeface="Arial"/>
                <a:ea typeface="Arial"/>
                <a:cs typeface="Arial"/>
                <a:sym typeface="Arial"/>
              </a:rPr>
              <a:t> attacks exploiting</a:t>
            </a:r>
            <a:endParaRPr/>
          </a:p>
          <a:p>
            <a:pPr marL="742950" lvl="1" indent="-285750" algn="l" rtl="0">
              <a:lnSpc>
                <a:spcPct val="100000"/>
              </a:lnSpc>
              <a:spcBef>
                <a:spcPts val="560"/>
              </a:spcBef>
              <a:spcAft>
                <a:spcPts val="0"/>
              </a:spcAft>
              <a:buClr>
                <a:schemeClr val="lt2"/>
              </a:buClr>
              <a:buSzPts val="1400"/>
              <a:buFont typeface="Noto Sans Symbols"/>
              <a:buChar char="●"/>
            </a:pPr>
            <a:r>
              <a:rPr lang="en-US" sz="2800" b="0" i="0" u="none">
                <a:solidFill>
                  <a:schemeClr val="lt1"/>
                </a:solidFill>
                <a:latin typeface="Arial"/>
                <a:ea typeface="Arial"/>
                <a:cs typeface="Arial"/>
                <a:sym typeface="Arial"/>
              </a:rPr>
              <a:t>strong collision resistance hash have cost 2</a:t>
            </a:r>
            <a:r>
              <a:rPr lang="en-US" sz="2800" b="0" i="0" u="none" baseline="30000">
                <a:solidFill>
                  <a:schemeClr val="lt1"/>
                </a:solidFill>
                <a:latin typeface="Arial"/>
                <a:ea typeface="Arial"/>
                <a:cs typeface="Arial"/>
                <a:sym typeface="Arial"/>
              </a:rPr>
              <a:t>m/2 </a:t>
            </a:r>
            <a:endParaRPr sz="2800" b="0" i="0" u="none">
              <a:solidFill>
                <a:schemeClr val="lt1"/>
              </a:solidFill>
              <a:latin typeface="Arial"/>
              <a:ea typeface="Arial"/>
              <a:cs typeface="Arial"/>
              <a:sym typeface="Arial"/>
            </a:endParaRPr>
          </a:p>
          <a:p>
            <a:pPr marL="1143000" lvl="2" indent="-228600" algn="l" rtl="0">
              <a:lnSpc>
                <a:spcPct val="100000"/>
              </a:lnSpc>
              <a:spcBef>
                <a:spcPts val="480"/>
              </a:spcBef>
              <a:spcAft>
                <a:spcPts val="0"/>
              </a:spcAft>
              <a:buClr>
                <a:schemeClr val="accent2"/>
              </a:buClr>
              <a:buSzPts val="2400"/>
              <a:buFont typeface="Arial"/>
              <a:buChar char="•"/>
            </a:pPr>
            <a:r>
              <a:rPr lang="en-US" sz="2400" b="0" i="0" u="none">
                <a:solidFill>
                  <a:schemeClr val="lt1"/>
                </a:solidFill>
                <a:latin typeface="Arial"/>
                <a:ea typeface="Arial"/>
                <a:cs typeface="Arial"/>
                <a:sym typeface="Arial"/>
              </a:rPr>
              <a:t>have proposal for h/w MD5 cracker</a:t>
            </a:r>
            <a:endParaRPr/>
          </a:p>
          <a:p>
            <a:pPr marL="1143000" lvl="2" indent="-228600" algn="l" rtl="0">
              <a:lnSpc>
                <a:spcPct val="100000"/>
              </a:lnSpc>
              <a:spcBef>
                <a:spcPts val="480"/>
              </a:spcBef>
              <a:spcAft>
                <a:spcPts val="0"/>
              </a:spcAft>
              <a:buClr>
                <a:schemeClr val="accent2"/>
              </a:buClr>
              <a:buSzPts val="2400"/>
              <a:buFont typeface="Arial"/>
              <a:buChar char="•"/>
            </a:pPr>
            <a:r>
              <a:rPr lang="en-US" sz="2400" b="0" i="0" u="none">
                <a:solidFill>
                  <a:schemeClr val="lt1"/>
                </a:solidFill>
                <a:latin typeface="Arial"/>
                <a:ea typeface="Arial"/>
                <a:cs typeface="Arial"/>
                <a:sym typeface="Arial"/>
              </a:rPr>
              <a:t>128-bit hash looks vulnerable, 160-bits better</a:t>
            </a:r>
            <a:endParaRPr/>
          </a:p>
          <a:p>
            <a:pPr marL="742950" lvl="1" indent="-285750" algn="l" rtl="0">
              <a:lnSpc>
                <a:spcPct val="100000"/>
              </a:lnSpc>
              <a:spcBef>
                <a:spcPts val="560"/>
              </a:spcBef>
              <a:spcAft>
                <a:spcPts val="0"/>
              </a:spcAft>
              <a:buClr>
                <a:schemeClr val="lt2"/>
              </a:buClr>
              <a:buSzPts val="1400"/>
              <a:buFont typeface="Noto Sans Symbols"/>
              <a:buChar char="●"/>
            </a:pPr>
            <a:r>
              <a:rPr lang="en-US" sz="2800" b="0" i="0" u="none">
                <a:solidFill>
                  <a:schemeClr val="lt1"/>
                </a:solidFill>
                <a:latin typeface="Arial"/>
                <a:ea typeface="Arial"/>
                <a:cs typeface="Arial"/>
                <a:sym typeface="Arial"/>
              </a:rPr>
              <a:t>MACs with known message-MAC pairs</a:t>
            </a:r>
            <a:endParaRPr/>
          </a:p>
          <a:p>
            <a:pPr marL="1143000" lvl="2" indent="-228600" algn="l" rtl="0">
              <a:lnSpc>
                <a:spcPct val="100000"/>
              </a:lnSpc>
              <a:spcBef>
                <a:spcPts val="480"/>
              </a:spcBef>
              <a:spcAft>
                <a:spcPts val="0"/>
              </a:spcAft>
              <a:buClr>
                <a:schemeClr val="accent2"/>
              </a:buClr>
              <a:buSzPts val="2400"/>
              <a:buFont typeface="Arial"/>
              <a:buChar char="•"/>
            </a:pPr>
            <a:r>
              <a:rPr lang="en-US" sz="2400" b="0" i="0" u="none">
                <a:solidFill>
                  <a:schemeClr val="lt1"/>
                </a:solidFill>
                <a:latin typeface="Arial"/>
                <a:ea typeface="Arial"/>
                <a:cs typeface="Arial"/>
                <a:sym typeface="Arial"/>
              </a:rPr>
              <a:t>can either attack keyspace (cf key search) or MAC</a:t>
            </a:r>
            <a:endParaRPr/>
          </a:p>
          <a:p>
            <a:pPr marL="1143000" lvl="2" indent="-228600" algn="l" rtl="0">
              <a:lnSpc>
                <a:spcPct val="100000"/>
              </a:lnSpc>
              <a:spcBef>
                <a:spcPts val="480"/>
              </a:spcBef>
              <a:spcAft>
                <a:spcPts val="0"/>
              </a:spcAft>
              <a:buClr>
                <a:schemeClr val="accent2"/>
              </a:buClr>
              <a:buSzPts val="2400"/>
              <a:buFont typeface="Arial"/>
              <a:buChar char="•"/>
            </a:pPr>
            <a:r>
              <a:rPr lang="en-US" sz="2400" b="0" i="0" u="none">
                <a:solidFill>
                  <a:schemeClr val="lt1"/>
                </a:solidFill>
                <a:latin typeface="Arial"/>
                <a:ea typeface="Arial"/>
                <a:cs typeface="Arial"/>
                <a:sym typeface="Arial"/>
              </a:rPr>
              <a:t>at least 128-bit MAC is needed for security</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29"/>
          <p:cNvSpPr txBox="1">
            <a:spLocks noGrp="1"/>
          </p:cNvSpPr>
          <p:nvPr>
            <p:ph type="title"/>
          </p:nvPr>
        </p:nvSpPr>
        <p:spPr>
          <a:xfrm>
            <a:off x="120316" y="277812"/>
            <a:ext cx="8903368" cy="1139825"/>
          </a:xfrm>
          <a:prstGeom prst="rect">
            <a:avLst/>
          </a:prstGeom>
          <a:noFill/>
          <a:ln>
            <a:noFill/>
          </a:ln>
        </p:spPr>
        <p:txBody>
          <a:bodyPr spcFirstLastPara="1" wrap="square" lIns="91425" tIns="45700" rIns="91425" bIns="45700" anchor="ctr" anchorCtr="1">
            <a:noAutofit/>
          </a:bodyPr>
          <a:lstStyle/>
          <a:p>
            <a:pPr marL="0" lvl="0" indent="0" algn="ctr" rtl="0">
              <a:lnSpc>
                <a:spcPct val="100000"/>
              </a:lnSpc>
              <a:spcBef>
                <a:spcPts val="0"/>
              </a:spcBef>
              <a:spcAft>
                <a:spcPts val="0"/>
              </a:spcAft>
              <a:buClr>
                <a:schemeClr val="lt2"/>
              </a:buClr>
              <a:buSzPts val="4400"/>
              <a:buFont typeface="Arial"/>
              <a:buNone/>
            </a:pPr>
            <a:r>
              <a:rPr lang="en-US" sz="4400" b="1" i="0" u="none" dirty="0">
                <a:solidFill>
                  <a:schemeClr val="lt2"/>
                </a:solidFill>
                <a:latin typeface="Arial"/>
                <a:ea typeface="Arial"/>
                <a:cs typeface="Arial"/>
                <a:sym typeface="Arial"/>
              </a:rPr>
              <a:t>Hash Functions &amp; MAC Security </a:t>
            </a:r>
            <a:endParaRPr dirty="0"/>
          </a:p>
        </p:txBody>
      </p:sp>
      <p:sp>
        <p:nvSpPr>
          <p:cNvPr id="502" name="Google Shape;502;p29"/>
          <p:cNvSpPr txBox="1">
            <a:spLocks noGrp="1"/>
          </p:cNvSpPr>
          <p:nvPr>
            <p:ph type="body" idx="1"/>
          </p:nvPr>
        </p:nvSpPr>
        <p:spPr>
          <a:xfrm>
            <a:off x="457200" y="1676400"/>
            <a:ext cx="8229600" cy="4454525"/>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hlink"/>
              </a:buClr>
              <a:buSzPts val="2240"/>
              <a:buFont typeface="Noto Sans Symbols"/>
              <a:buChar char="⮚"/>
            </a:pPr>
            <a:r>
              <a:rPr lang="en-US" sz="2800" b="1" i="0" u="none" dirty="0">
                <a:solidFill>
                  <a:schemeClr val="lt1"/>
                </a:solidFill>
                <a:latin typeface="Arial"/>
                <a:ea typeface="Arial"/>
                <a:cs typeface="Arial"/>
                <a:sym typeface="Arial"/>
              </a:rPr>
              <a:t>Cryptanalytic attacks</a:t>
            </a:r>
            <a:r>
              <a:rPr lang="en-US" sz="2800" b="0" i="0" u="none" dirty="0">
                <a:solidFill>
                  <a:schemeClr val="lt1"/>
                </a:solidFill>
                <a:latin typeface="Arial"/>
                <a:ea typeface="Arial"/>
                <a:cs typeface="Arial"/>
                <a:sym typeface="Arial"/>
              </a:rPr>
              <a:t> exploit structure</a:t>
            </a:r>
            <a:endParaRPr lang="en-US" dirty="0"/>
          </a:p>
          <a:p>
            <a:pPr marL="742950" lvl="1" indent="-285750" algn="l" rtl="0">
              <a:lnSpc>
                <a:spcPct val="90000"/>
              </a:lnSpc>
              <a:spcBef>
                <a:spcPts val="480"/>
              </a:spcBef>
              <a:spcAft>
                <a:spcPts val="0"/>
              </a:spcAft>
              <a:buClr>
                <a:schemeClr val="lt2"/>
              </a:buClr>
              <a:buSzPts val="1200"/>
              <a:buFont typeface="Noto Sans Symbols"/>
              <a:buChar char="●"/>
            </a:pPr>
            <a:r>
              <a:rPr lang="en-US" sz="2400" b="0" i="0" u="none" dirty="0">
                <a:solidFill>
                  <a:schemeClr val="lt1"/>
                </a:solidFill>
                <a:latin typeface="Arial"/>
                <a:ea typeface="Arial"/>
                <a:cs typeface="Arial"/>
                <a:sym typeface="Arial"/>
              </a:rPr>
              <a:t>Like block ciphers want brute-force attacks to be the best alternative</a:t>
            </a:r>
            <a:endParaRPr lang="en-US" dirty="0"/>
          </a:p>
          <a:p>
            <a:pPr marL="342900" lvl="0" indent="-342900" algn="l" rtl="0">
              <a:lnSpc>
                <a:spcPct val="90000"/>
              </a:lnSpc>
              <a:spcBef>
                <a:spcPts val="560"/>
              </a:spcBef>
              <a:spcAft>
                <a:spcPts val="0"/>
              </a:spcAft>
              <a:buClr>
                <a:schemeClr val="hlink"/>
              </a:buClr>
              <a:buSzPts val="2240"/>
              <a:buFont typeface="Noto Sans Symbols"/>
              <a:buChar char="⮚"/>
            </a:pPr>
            <a:r>
              <a:rPr lang="en-US" sz="2800" b="0" i="0" u="none" dirty="0">
                <a:solidFill>
                  <a:schemeClr val="lt1"/>
                </a:solidFill>
                <a:latin typeface="Arial"/>
                <a:ea typeface="Arial"/>
                <a:cs typeface="Arial"/>
                <a:sym typeface="Arial"/>
              </a:rPr>
              <a:t>Have a number of analytic attacks on iterated hash functions</a:t>
            </a:r>
            <a:endParaRPr lang="en-US" dirty="0"/>
          </a:p>
          <a:p>
            <a:pPr marL="742950" lvl="1" indent="-285750" algn="l" rtl="0">
              <a:lnSpc>
                <a:spcPct val="90000"/>
              </a:lnSpc>
              <a:spcBef>
                <a:spcPts val="480"/>
              </a:spcBef>
              <a:spcAft>
                <a:spcPts val="0"/>
              </a:spcAft>
              <a:buClr>
                <a:schemeClr val="lt2"/>
              </a:buClr>
              <a:buSzPts val="1200"/>
              <a:buFont typeface="Noto Sans Symbols"/>
              <a:buChar char="●"/>
            </a:pPr>
            <a:r>
              <a:rPr lang="en-US" sz="2400" b="0" i="0" u="none" dirty="0" err="1">
                <a:solidFill>
                  <a:schemeClr val="lt1"/>
                </a:solidFill>
                <a:latin typeface="Arial"/>
                <a:ea typeface="Arial"/>
                <a:cs typeface="Arial"/>
                <a:sym typeface="Arial"/>
              </a:rPr>
              <a:t>Cv</a:t>
            </a:r>
            <a:r>
              <a:rPr lang="en-US" sz="2400" b="0" i="0" u="none" baseline="-25000" dirty="0" err="1">
                <a:solidFill>
                  <a:schemeClr val="lt1"/>
                </a:solidFill>
                <a:latin typeface="Arial"/>
                <a:ea typeface="Arial"/>
                <a:cs typeface="Arial"/>
                <a:sym typeface="Arial"/>
              </a:rPr>
              <a:t>i</a:t>
            </a:r>
            <a:r>
              <a:rPr lang="en-US" sz="2400" b="0" i="0" u="none" dirty="0">
                <a:solidFill>
                  <a:schemeClr val="lt1"/>
                </a:solidFill>
                <a:latin typeface="Arial"/>
                <a:ea typeface="Arial"/>
                <a:cs typeface="Arial"/>
                <a:sym typeface="Arial"/>
              </a:rPr>
              <a:t> = f[cv</a:t>
            </a:r>
            <a:r>
              <a:rPr lang="en-US" sz="2400" b="0" i="0" u="none" baseline="-25000" dirty="0">
                <a:solidFill>
                  <a:schemeClr val="lt1"/>
                </a:solidFill>
                <a:latin typeface="Arial"/>
                <a:ea typeface="Arial"/>
                <a:cs typeface="Arial"/>
                <a:sym typeface="Arial"/>
              </a:rPr>
              <a:t>i-1</a:t>
            </a:r>
            <a:r>
              <a:rPr lang="en-US" sz="2400" b="0" i="0" u="none" dirty="0">
                <a:solidFill>
                  <a:schemeClr val="lt1"/>
                </a:solidFill>
                <a:latin typeface="Arial"/>
                <a:ea typeface="Arial"/>
                <a:cs typeface="Arial"/>
                <a:sym typeface="Arial"/>
              </a:rPr>
              <a:t>, m</a:t>
            </a:r>
            <a:r>
              <a:rPr lang="en-US" sz="2400" b="0" i="0" u="none" baseline="-25000" dirty="0">
                <a:solidFill>
                  <a:schemeClr val="lt1"/>
                </a:solidFill>
                <a:latin typeface="Arial"/>
                <a:ea typeface="Arial"/>
                <a:cs typeface="Arial"/>
                <a:sym typeface="Arial"/>
              </a:rPr>
              <a:t>i</a:t>
            </a:r>
            <a:r>
              <a:rPr lang="en-US" sz="2400" b="0" i="0" u="none" dirty="0">
                <a:solidFill>
                  <a:schemeClr val="lt1"/>
                </a:solidFill>
                <a:latin typeface="Arial"/>
                <a:ea typeface="Arial"/>
                <a:cs typeface="Arial"/>
                <a:sym typeface="Arial"/>
              </a:rPr>
              <a:t>]; H(M)=CV</a:t>
            </a:r>
            <a:r>
              <a:rPr lang="en-US" sz="2400" b="0" i="0" u="none" baseline="-25000" dirty="0">
                <a:solidFill>
                  <a:schemeClr val="lt1"/>
                </a:solidFill>
                <a:latin typeface="Arial"/>
                <a:ea typeface="Arial"/>
                <a:cs typeface="Arial"/>
                <a:sym typeface="Arial"/>
              </a:rPr>
              <a:t>N</a:t>
            </a:r>
            <a:endParaRPr lang="en-US" dirty="0"/>
          </a:p>
          <a:p>
            <a:pPr marL="742950" lvl="1" indent="-285750" algn="l" rtl="0">
              <a:lnSpc>
                <a:spcPct val="90000"/>
              </a:lnSpc>
              <a:spcBef>
                <a:spcPts val="480"/>
              </a:spcBef>
              <a:spcAft>
                <a:spcPts val="0"/>
              </a:spcAft>
              <a:buClr>
                <a:schemeClr val="lt2"/>
              </a:buClr>
              <a:buSzPts val="1200"/>
              <a:buFont typeface="Noto Sans Symbols"/>
              <a:buChar char="●"/>
            </a:pPr>
            <a:r>
              <a:rPr lang="en-US" sz="2400" b="0" i="0" u="none" dirty="0">
                <a:solidFill>
                  <a:schemeClr val="lt1"/>
                </a:solidFill>
                <a:latin typeface="Arial"/>
                <a:ea typeface="Arial"/>
                <a:cs typeface="Arial"/>
                <a:sym typeface="Arial"/>
              </a:rPr>
              <a:t>Typically focus on collisions in function f</a:t>
            </a:r>
            <a:endParaRPr lang="en-US" dirty="0"/>
          </a:p>
          <a:p>
            <a:pPr marL="742950" lvl="1" indent="-285750" algn="l" rtl="0">
              <a:lnSpc>
                <a:spcPct val="90000"/>
              </a:lnSpc>
              <a:spcBef>
                <a:spcPts val="480"/>
              </a:spcBef>
              <a:spcAft>
                <a:spcPts val="0"/>
              </a:spcAft>
              <a:buClr>
                <a:schemeClr val="lt2"/>
              </a:buClr>
              <a:buSzPts val="1200"/>
              <a:buFont typeface="Noto Sans Symbols"/>
              <a:buChar char="●"/>
            </a:pPr>
            <a:r>
              <a:rPr lang="en-US" sz="2400" b="0" i="0" u="none" dirty="0">
                <a:solidFill>
                  <a:schemeClr val="lt1"/>
                </a:solidFill>
                <a:latin typeface="Arial"/>
                <a:ea typeface="Arial"/>
                <a:cs typeface="Arial"/>
                <a:sym typeface="Arial"/>
              </a:rPr>
              <a:t>Like block ciphers is often composed of rounds</a:t>
            </a:r>
            <a:endParaRPr lang="en-US" dirty="0"/>
          </a:p>
          <a:p>
            <a:pPr marL="742950" lvl="1" indent="-285750" algn="l" rtl="0">
              <a:lnSpc>
                <a:spcPct val="90000"/>
              </a:lnSpc>
              <a:spcBef>
                <a:spcPts val="480"/>
              </a:spcBef>
              <a:spcAft>
                <a:spcPts val="0"/>
              </a:spcAft>
              <a:buClr>
                <a:schemeClr val="lt2"/>
              </a:buClr>
              <a:buSzPts val="1200"/>
              <a:buFont typeface="Noto Sans Symbols"/>
              <a:buChar char="●"/>
            </a:pPr>
            <a:r>
              <a:rPr lang="en-US" sz="2400" b="0" i="0" u="none" dirty="0">
                <a:solidFill>
                  <a:schemeClr val="lt1"/>
                </a:solidFill>
                <a:latin typeface="Arial"/>
                <a:ea typeface="Arial"/>
                <a:cs typeface="Arial"/>
                <a:sym typeface="Arial"/>
              </a:rPr>
              <a:t>Attacks exploit properties of round functions</a:t>
            </a:r>
            <a:endParaRPr lang="en-US" dirty="0"/>
          </a:p>
          <a:p>
            <a:pPr marL="742950" lvl="1" indent="-209550" algn="l" rtl="0">
              <a:lnSpc>
                <a:spcPct val="90000"/>
              </a:lnSpc>
              <a:spcBef>
                <a:spcPts val="480"/>
              </a:spcBef>
              <a:spcAft>
                <a:spcPts val="0"/>
              </a:spcAft>
              <a:buClr>
                <a:schemeClr val="lt2"/>
              </a:buClr>
              <a:buSzPts val="1200"/>
              <a:buFont typeface="Noto Sans Symbols"/>
              <a:buNone/>
            </a:pPr>
            <a:endParaRPr lang="en-US" sz="2400" b="0" i="0" u="none" dirty="0">
              <a:solidFill>
                <a:schemeClr val="lt1"/>
              </a:solidFill>
              <a:latin typeface="Arial"/>
              <a:ea typeface="Arial"/>
              <a:cs typeface="Arial"/>
              <a:sym typeface="Arial"/>
            </a:endParaRPr>
          </a:p>
          <a:p>
            <a:pPr marL="342900" lvl="0" indent="-220980" algn="l" rtl="0">
              <a:spcBef>
                <a:spcPts val="480"/>
              </a:spcBef>
              <a:spcAft>
                <a:spcPts val="0"/>
              </a:spcAft>
              <a:buSzPts val="1920"/>
              <a:buNone/>
            </a:pPr>
            <a:endParaRPr lang="en-US" sz="2400" b="0" i="0" u="none" dirty="0">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ctr" anchorCtr="1">
            <a:noAutofit/>
          </a:bodyPr>
          <a:lstStyle/>
          <a:p>
            <a:pPr marL="0" lvl="0" indent="0" algn="ctr" rtl="0">
              <a:lnSpc>
                <a:spcPct val="100000"/>
              </a:lnSpc>
              <a:spcBef>
                <a:spcPts val="0"/>
              </a:spcBef>
              <a:spcAft>
                <a:spcPts val="0"/>
              </a:spcAft>
              <a:buClr>
                <a:schemeClr val="lt2"/>
              </a:buClr>
              <a:buSzPts val="4400"/>
              <a:buFont typeface="Arial"/>
              <a:buNone/>
            </a:pPr>
            <a:r>
              <a:rPr lang="en-US" sz="4400" b="1" i="0" u="none">
                <a:solidFill>
                  <a:schemeClr val="lt2"/>
                </a:solidFill>
                <a:latin typeface="Arial"/>
                <a:ea typeface="Arial"/>
                <a:cs typeface="Arial"/>
                <a:sym typeface="Arial"/>
              </a:rPr>
              <a:t>Security Requirements</a:t>
            </a:r>
            <a:endParaRPr/>
          </a:p>
        </p:txBody>
      </p:sp>
      <p:sp>
        <p:nvSpPr>
          <p:cNvPr id="238" name="Google Shape;238;p3"/>
          <p:cNvSpPr txBox="1">
            <a:spLocks noGrp="1"/>
          </p:cNvSpPr>
          <p:nvPr>
            <p:ph type="body" idx="1"/>
          </p:nvPr>
        </p:nvSpPr>
        <p:spPr>
          <a:xfrm>
            <a:off x="457200" y="1676400"/>
            <a:ext cx="8229600" cy="4454525"/>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hlink"/>
              </a:buClr>
              <a:buSzPts val="2560"/>
              <a:buFont typeface="Noto Sans Symbols"/>
              <a:buChar char="⮚"/>
            </a:pPr>
            <a:r>
              <a:rPr lang="fr-FR" sz="3200" b="0" i="0" u="none" dirty="0">
                <a:solidFill>
                  <a:schemeClr val="lt1"/>
                </a:solidFill>
                <a:latin typeface="Arial"/>
                <a:ea typeface="Arial"/>
                <a:cs typeface="Arial"/>
                <a:sym typeface="Arial"/>
              </a:rPr>
              <a:t>Disclosure</a:t>
            </a:r>
            <a:endParaRPr lang="fr-FR" dirty="0"/>
          </a:p>
          <a:p>
            <a:pPr marL="342900" lvl="0" indent="-342900" algn="l" rtl="0">
              <a:lnSpc>
                <a:spcPct val="90000"/>
              </a:lnSpc>
              <a:spcBef>
                <a:spcPts val="640"/>
              </a:spcBef>
              <a:spcAft>
                <a:spcPts val="0"/>
              </a:spcAft>
              <a:buClr>
                <a:schemeClr val="hlink"/>
              </a:buClr>
              <a:buSzPts val="2560"/>
              <a:buFont typeface="Noto Sans Symbols"/>
              <a:buChar char="⮚"/>
            </a:pPr>
            <a:r>
              <a:rPr lang="fr-FR" sz="3200" b="0" i="0" u="none" dirty="0">
                <a:solidFill>
                  <a:schemeClr val="lt1"/>
                </a:solidFill>
                <a:latin typeface="Arial"/>
                <a:ea typeface="Arial"/>
                <a:cs typeface="Arial"/>
                <a:sym typeface="Arial"/>
              </a:rPr>
              <a:t>Traffic </a:t>
            </a:r>
            <a:r>
              <a:rPr lang="fr-FR" sz="3200" b="0" i="0" u="none" dirty="0" err="1">
                <a:solidFill>
                  <a:schemeClr val="lt1"/>
                </a:solidFill>
                <a:latin typeface="Arial"/>
                <a:ea typeface="Arial"/>
                <a:cs typeface="Arial"/>
                <a:sym typeface="Arial"/>
              </a:rPr>
              <a:t>analysis</a:t>
            </a:r>
            <a:endParaRPr lang="fr-FR" dirty="0"/>
          </a:p>
          <a:p>
            <a:pPr marL="342900" lvl="0" indent="-342900" algn="l" rtl="0">
              <a:lnSpc>
                <a:spcPct val="90000"/>
              </a:lnSpc>
              <a:spcBef>
                <a:spcPts val="640"/>
              </a:spcBef>
              <a:spcAft>
                <a:spcPts val="0"/>
              </a:spcAft>
              <a:buClr>
                <a:schemeClr val="hlink"/>
              </a:buClr>
              <a:buSzPts val="2560"/>
              <a:buFont typeface="Noto Sans Symbols"/>
              <a:buChar char="⮚"/>
            </a:pPr>
            <a:r>
              <a:rPr lang="fr-FR" sz="3200" b="0" i="0" u="none" dirty="0" err="1">
                <a:solidFill>
                  <a:schemeClr val="lt1"/>
                </a:solidFill>
                <a:latin typeface="Arial"/>
                <a:ea typeface="Arial"/>
                <a:cs typeface="Arial"/>
                <a:sym typeface="Arial"/>
              </a:rPr>
              <a:t>Masquerade</a:t>
            </a:r>
            <a:endParaRPr lang="fr-FR" dirty="0"/>
          </a:p>
          <a:p>
            <a:pPr marL="342900" lvl="0" indent="-342900" algn="l" rtl="0">
              <a:lnSpc>
                <a:spcPct val="90000"/>
              </a:lnSpc>
              <a:spcBef>
                <a:spcPts val="640"/>
              </a:spcBef>
              <a:spcAft>
                <a:spcPts val="0"/>
              </a:spcAft>
              <a:buClr>
                <a:schemeClr val="hlink"/>
              </a:buClr>
              <a:buSzPts val="2560"/>
              <a:buFont typeface="Noto Sans Symbols"/>
              <a:buChar char="⮚"/>
            </a:pPr>
            <a:r>
              <a:rPr lang="fr-FR" sz="3200" b="0" i="0" u="none" dirty="0">
                <a:solidFill>
                  <a:schemeClr val="lt1"/>
                </a:solidFill>
                <a:latin typeface="Arial"/>
                <a:ea typeface="Arial"/>
                <a:cs typeface="Arial"/>
                <a:sym typeface="Arial"/>
              </a:rPr>
              <a:t>Content modification</a:t>
            </a:r>
            <a:endParaRPr lang="fr-FR" dirty="0"/>
          </a:p>
          <a:p>
            <a:pPr marL="342900" lvl="0" indent="-342900" algn="l" rtl="0">
              <a:lnSpc>
                <a:spcPct val="90000"/>
              </a:lnSpc>
              <a:spcBef>
                <a:spcPts val="640"/>
              </a:spcBef>
              <a:spcAft>
                <a:spcPts val="0"/>
              </a:spcAft>
              <a:buClr>
                <a:schemeClr val="hlink"/>
              </a:buClr>
              <a:buSzPts val="2560"/>
              <a:buFont typeface="Noto Sans Symbols"/>
              <a:buChar char="⮚"/>
            </a:pPr>
            <a:r>
              <a:rPr lang="fr-FR" sz="3200" b="0" i="0" u="none" dirty="0" err="1">
                <a:solidFill>
                  <a:schemeClr val="lt1"/>
                </a:solidFill>
                <a:latin typeface="Arial"/>
                <a:ea typeface="Arial"/>
                <a:cs typeface="Arial"/>
                <a:sym typeface="Arial"/>
              </a:rPr>
              <a:t>Sequence</a:t>
            </a:r>
            <a:r>
              <a:rPr lang="fr-FR" sz="3200" b="0" i="0" u="none" dirty="0">
                <a:solidFill>
                  <a:schemeClr val="lt1"/>
                </a:solidFill>
                <a:latin typeface="Arial"/>
                <a:ea typeface="Arial"/>
                <a:cs typeface="Arial"/>
                <a:sym typeface="Arial"/>
              </a:rPr>
              <a:t> modification</a:t>
            </a:r>
            <a:endParaRPr lang="fr-FR" dirty="0"/>
          </a:p>
          <a:p>
            <a:pPr marL="342900" lvl="0" indent="-342900" algn="l" rtl="0">
              <a:lnSpc>
                <a:spcPct val="90000"/>
              </a:lnSpc>
              <a:spcBef>
                <a:spcPts val="640"/>
              </a:spcBef>
              <a:spcAft>
                <a:spcPts val="0"/>
              </a:spcAft>
              <a:buClr>
                <a:schemeClr val="hlink"/>
              </a:buClr>
              <a:buSzPts val="2560"/>
              <a:buFont typeface="Noto Sans Symbols"/>
              <a:buChar char="⮚"/>
            </a:pPr>
            <a:r>
              <a:rPr lang="fr-FR" sz="3200" b="0" i="0" u="none" dirty="0">
                <a:solidFill>
                  <a:schemeClr val="lt1"/>
                </a:solidFill>
                <a:latin typeface="Arial"/>
                <a:ea typeface="Arial"/>
                <a:cs typeface="Arial"/>
                <a:sym typeface="Arial"/>
              </a:rPr>
              <a:t>Timing modification</a:t>
            </a:r>
            <a:endParaRPr lang="fr-FR" dirty="0"/>
          </a:p>
          <a:p>
            <a:pPr marL="342900" lvl="0" indent="-342900" algn="l" rtl="0">
              <a:lnSpc>
                <a:spcPct val="90000"/>
              </a:lnSpc>
              <a:spcBef>
                <a:spcPts val="640"/>
              </a:spcBef>
              <a:spcAft>
                <a:spcPts val="0"/>
              </a:spcAft>
              <a:buClr>
                <a:schemeClr val="hlink"/>
              </a:buClr>
              <a:buSzPts val="2560"/>
              <a:buFont typeface="Noto Sans Symbols"/>
              <a:buChar char="⮚"/>
            </a:pPr>
            <a:r>
              <a:rPr lang="fr-FR" sz="3200" b="0" i="0" u="none" dirty="0">
                <a:solidFill>
                  <a:schemeClr val="lt1"/>
                </a:solidFill>
                <a:latin typeface="Arial"/>
                <a:ea typeface="Arial"/>
                <a:cs typeface="Arial"/>
                <a:sym typeface="Arial"/>
              </a:rPr>
              <a:t>Source </a:t>
            </a:r>
            <a:r>
              <a:rPr lang="fr-FR" sz="3200" b="0" i="0" u="none" dirty="0" err="1">
                <a:solidFill>
                  <a:schemeClr val="lt1"/>
                </a:solidFill>
                <a:latin typeface="Arial"/>
                <a:ea typeface="Arial"/>
                <a:cs typeface="Arial"/>
                <a:sym typeface="Arial"/>
              </a:rPr>
              <a:t>repudiation</a:t>
            </a:r>
            <a:endParaRPr lang="fr-FR" dirty="0"/>
          </a:p>
          <a:p>
            <a:pPr marL="342900" lvl="0" indent="-342900" algn="l" rtl="0">
              <a:lnSpc>
                <a:spcPct val="90000"/>
              </a:lnSpc>
              <a:spcBef>
                <a:spcPts val="640"/>
              </a:spcBef>
              <a:spcAft>
                <a:spcPts val="0"/>
              </a:spcAft>
              <a:buClr>
                <a:schemeClr val="hlink"/>
              </a:buClr>
              <a:buSzPts val="2560"/>
              <a:buFont typeface="Noto Sans Symbols"/>
              <a:buChar char="⮚"/>
            </a:pPr>
            <a:r>
              <a:rPr lang="fr-FR" sz="3200" b="0" i="0" u="none" dirty="0">
                <a:solidFill>
                  <a:schemeClr val="lt1"/>
                </a:solidFill>
                <a:latin typeface="Arial"/>
                <a:ea typeface="Arial"/>
                <a:cs typeface="Arial"/>
                <a:sym typeface="Arial"/>
              </a:rPr>
              <a:t>Destination </a:t>
            </a:r>
            <a:r>
              <a:rPr lang="fr-FR" sz="3200" b="0" i="0" u="none" dirty="0" err="1">
                <a:solidFill>
                  <a:schemeClr val="lt1"/>
                </a:solidFill>
                <a:latin typeface="Arial"/>
                <a:ea typeface="Arial"/>
                <a:cs typeface="Arial"/>
                <a:sym typeface="Arial"/>
              </a:rPr>
              <a:t>repudiation</a:t>
            </a:r>
            <a:endParaRPr lang="fr-F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pic>
        <p:nvPicPr>
          <p:cNvPr id="509" name="Google Shape;509;p30"/>
          <p:cNvPicPr preferRelativeResize="0"/>
          <p:nvPr/>
        </p:nvPicPr>
        <p:blipFill rotWithShape="1">
          <a:blip r:embed="rId3">
            <a:alphaModFix/>
          </a:blip>
          <a:srcRect/>
          <a:stretch/>
        </p:blipFill>
        <p:spPr>
          <a:xfrm>
            <a:off x="372979" y="1339348"/>
            <a:ext cx="8640762" cy="3773487"/>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31"/>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ctr" anchorCtr="1">
            <a:noAutofit/>
          </a:bodyPr>
          <a:lstStyle/>
          <a:p>
            <a:pPr marL="0" lvl="0" indent="0" algn="ctr" rtl="0">
              <a:lnSpc>
                <a:spcPct val="100000"/>
              </a:lnSpc>
              <a:spcBef>
                <a:spcPts val="0"/>
              </a:spcBef>
              <a:spcAft>
                <a:spcPts val="0"/>
              </a:spcAft>
              <a:buClr>
                <a:schemeClr val="lt2"/>
              </a:buClr>
              <a:buSzPts val="4400"/>
              <a:buFont typeface="Arial"/>
              <a:buNone/>
            </a:pPr>
            <a:r>
              <a:rPr lang="en-US" sz="4400" b="1" i="0" u="none">
                <a:solidFill>
                  <a:schemeClr val="lt2"/>
                </a:solidFill>
                <a:latin typeface="Arial"/>
                <a:ea typeface="Arial"/>
                <a:cs typeface="Arial"/>
                <a:sym typeface="Arial"/>
              </a:rPr>
              <a:t>Summary</a:t>
            </a:r>
            <a:endParaRPr/>
          </a:p>
        </p:txBody>
      </p:sp>
      <p:sp>
        <p:nvSpPr>
          <p:cNvPr id="516" name="Google Shape;516;p31"/>
          <p:cNvSpPr txBox="1">
            <a:spLocks noGrp="1"/>
          </p:cNvSpPr>
          <p:nvPr>
            <p:ph type="body" idx="1"/>
          </p:nvPr>
        </p:nvSpPr>
        <p:spPr>
          <a:xfrm>
            <a:off x="457200" y="1676400"/>
            <a:ext cx="8229600" cy="4454525"/>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hlink"/>
              </a:buClr>
              <a:buSzPts val="2560"/>
              <a:buFont typeface="Noto Sans Symbols"/>
              <a:buChar char="⮚"/>
            </a:pPr>
            <a:r>
              <a:rPr lang="en-US" sz="3200" b="0" i="0" u="none" dirty="0">
                <a:solidFill>
                  <a:schemeClr val="lt1"/>
                </a:solidFill>
                <a:latin typeface="Arial"/>
                <a:ea typeface="Arial"/>
                <a:cs typeface="Arial"/>
                <a:sym typeface="Arial"/>
              </a:rPr>
              <a:t>Have considered m</a:t>
            </a:r>
            <a:r>
              <a:rPr lang="en-US" sz="2800" b="0" i="0" u="none" dirty="0">
                <a:solidFill>
                  <a:schemeClr val="lt1"/>
                </a:solidFill>
                <a:latin typeface="Arial"/>
                <a:ea typeface="Arial"/>
                <a:cs typeface="Arial"/>
                <a:sym typeface="Arial"/>
              </a:rPr>
              <a:t>essage authentication using: </a:t>
            </a:r>
            <a:endParaRPr lang="en-US" dirty="0"/>
          </a:p>
          <a:p>
            <a:pPr marL="742950" lvl="1" indent="-285750" algn="l" rtl="0">
              <a:lnSpc>
                <a:spcPct val="100000"/>
              </a:lnSpc>
              <a:spcBef>
                <a:spcPts val="560"/>
              </a:spcBef>
              <a:spcAft>
                <a:spcPts val="0"/>
              </a:spcAft>
              <a:buClr>
                <a:schemeClr val="lt2"/>
              </a:buClr>
              <a:buSzPts val="1400"/>
              <a:buFont typeface="Noto Sans Symbols"/>
              <a:buChar char="●"/>
            </a:pPr>
            <a:r>
              <a:rPr lang="en-US" sz="2800" b="0" i="0" u="none" dirty="0">
                <a:solidFill>
                  <a:schemeClr val="lt1"/>
                </a:solidFill>
                <a:latin typeface="Arial"/>
                <a:ea typeface="Arial"/>
                <a:cs typeface="Arial"/>
                <a:sym typeface="Arial"/>
              </a:rPr>
              <a:t>Message encryption</a:t>
            </a:r>
            <a:endParaRPr lang="en-US" dirty="0"/>
          </a:p>
          <a:p>
            <a:pPr marL="742950" lvl="1" indent="-285750" algn="l" rtl="0">
              <a:lnSpc>
                <a:spcPct val="100000"/>
              </a:lnSpc>
              <a:spcBef>
                <a:spcPts val="560"/>
              </a:spcBef>
              <a:spcAft>
                <a:spcPts val="0"/>
              </a:spcAft>
              <a:buClr>
                <a:schemeClr val="lt2"/>
              </a:buClr>
              <a:buSzPts val="1400"/>
              <a:buFont typeface="Noto Sans Symbols"/>
              <a:buChar char="●"/>
            </a:pPr>
            <a:r>
              <a:rPr lang="en-US" sz="2800" b="0" i="0" u="none" dirty="0">
                <a:solidFill>
                  <a:schemeClr val="lt1"/>
                </a:solidFill>
                <a:latin typeface="Arial"/>
                <a:ea typeface="Arial"/>
                <a:cs typeface="Arial"/>
                <a:sym typeface="Arial"/>
              </a:rPr>
              <a:t>Macs</a:t>
            </a:r>
            <a:endParaRPr lang="en-US" dirty="0"/>
          </a:p>
          <a:p>
            <a:pPr marL="742950" lvl="1" indent="-285750" algn="l" rtl="0">
              <a:lnSpc>
                <a:spcPct val="100000"/>
              </a:lnSpc>
              <a:spcBef>
                <a:spcPts val="560"/>
              </a:spcBef>
              <a:spcAft>
                <a:spcPts val="0"/>
              </a:spcAft>
              <a:buClr>
                <a:schemeClr val="lt2"/>
              </a:buClr>
              <a:buSzPts val="1400"/>
              <a:buFont typeface="Noto Sans Symbols"/>
              <a:buChar char="●"/>
            </a:pPr>
            <a:r>
              <a:rPr lang="en-US" sz="2800" b="0" i="0" u="none" dirty="0">
                <a:solidFill>
                  <a:schemeClr val="lt1"/>
                </a:solidFill>
                <a:latin typeface="Arial"/>
                <a:ea typeface="Arial"/>
                <a:cs typeface="Arial"/>
                <a:sym typeface="Arial"/>
              </a:rPr>
              <a:t>Hash functions</a:t>
            </a:r>
            <a:endParaRPr lang="en-US" dirty="0"/>
          </a:p>
          <a:p>
            <a:pPr marL="742950" lvl="1" indent="-285750" algn="l" rtl="0">
              <a:lnSpc>
                <a:spcPct val="100000"/>
              </a:lnSpc>
              <a:spcBef>
                <a:spcPts val="560"/>
              </a:spcBef>
              <a:spcAft>
                <a:spcPts val="0"/>
              </a:spcAft>
              <a:buClr>
                <a:schemeClr val="lt2"/>
              </a:buClr>
              <a:buSzPts val="1400"/>
              <a:buFont typeface="Noto Sans Symbols"/>
              <a:buChar char="●"/>
            </a:pPr>
            <a:r>
              <a:rPr lang="en-US" sz="2800" b="0" i="0" u="none" dirty="0">
                <a:solidFill>
                  <a:schemeClr val="lt1"/>
                </a:solidFill>
                <a:latin typeface="Arial"/>
                <a:ea typeface="Arial"/>
                <a:cs typeface="Arial"/>
                <a:sym typeface="Arial"/>
              </a:rPr>
              <a:t>General approach &amp; security</a:t>
            </a:r>
            <a:endParaRPr lang="en-US" dirty="0"/>
          </a:p>
          <a:p>
            <a:pPr marL="742950" lvl="1" indent="-196850" algn="l" rtl="0">
              <a:lnSpc>
                <a:spcPct val="100000"/>
              </a:lnSpc>
              <a:spcBef>
                <a:spcPts val="560"/>
              </a:spcBef>
              <a:spcAft>
                <a:spcPts val="0"/>
              </a:spcAft>
              <a:buClr>
                <a:schemeClr val="lt2"/>
              </a:buClr>
              <a:buSzPts val="1400"/>
              <a:buFont typeface="Noto Sans Symbols"/>
              <a:buNone/>
            </a:pPr>
            <a:endParaRPr lang="en-US" sz="2800" b="0" i="0" u="none" dirty="0">
              <a:solidFill>
                <a:schemeClr val="lt1"/>
              </a:solidFill>
              <a:latin typeface="Arial"/>
              <a:ea typeface="Arial"/>
              <a:cs typeface="Arial"/>
              <a:sym typeface="Arial"/>
            </a:endParaRPr>
          </a:p>
          <a:p>
            <a:pPr marL="342900" lvl="0" indent="-200660" algn="l" rtl="0">
              <a:spcBef>
                <a:spcPts val="560"/>
              </a:spcBef>
              <a:spcAft>
                <a:spcPts val="0"/>
              </a:spcAft>
              <a:buSzPts val="2240"/>
              <a:buNone/>
            </a:pPr>
            <a:endParaRPr lang="en-US" sz="2800" b="0" i="0" u="none" dirty="0">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4"/>
          <p:cNvSpPr txBox="1">
            <a:spLocks noGrp="1"/>
          </p:cNvSpPr>
          <p:nvPr>
            <p:ph type="title"/>
          </p:nvPr>
        </p:nvSpPr>
        <p:spPr>
          <a:xfrm>
            <a:off x="457200" y="163512"/>
            <a:ext cx="8229600" cy="1139825"/>
          </a:xfrm>
          <a:prstGeom prst="rect">
            <a:avLst/>
          </a:prstGeom>
          <a:noFill/>
          <a:ln>
            <a:noFill/>
          </a:ln>
        </p:spPr>
        <p:txBody>
          <a:bodyPr spcFirstLastPara="1" wrap="square" lIns="91425" tIns="45700" rIns="91425" bIns="45700" anchor="ctr" anchorCtr="1">
            <a:noAutofit/>
          </a:bodyPr>
          <a:lstStyle/>
          <a:p>
            <a:pPr marL="0" lvl="0" indent="0" algn="ctr" rtl="0">
              <a:lnSpc>
                <a:spcPct val="100000"/>
              </a:lnSpc>
              <a:spcBef>
                <a:spcPts val="0"/>
              </a:spcBef>
              <a:spcAft>
                <a:spcPts val="0"/>
              </a:spcAft>
              <a:buClr>
                <a:schemeClr val="lt2"/>
              </a:buClr>
              <a:buSzPts val="4400"/>
              <a:buFont typeface="Arial"/>
              <a:buNone/>
            </a:pPr>
            <a:r>
              <a:rPr lang="en-US" sz="4400" b="1" i="0" u="none" dirty="0">
                <a:solidFill>
                  <a:schemeClr val="lt2"/>
                </a:solidFill>
                <a:latin typeface="Arial"/>
                <a:ea typeface="Arial"/>
                <a:cs typeface="Arial"/>
                <a:sym typeface="Arial"/>
              </a:rPr>
              <a:t>Authentication Functions</a:t>
            </a:r>
            <a:endParaRPr dirty="0"/>
          </a:p>
        </p:txBody>
      </p:sp>
      <p:sp>
        <p:nvSpPr>
          <p:cNvPr id="244" name="Google Shape;244;p4"/>
          <p:cNvSpPr txBox="1">
            <a:spLocks noGrp="1"/>
          </p:cNvSpPr>
          <p:nvPr>
            <p:ph type="body" idx="1"/>
          </p:nvPr>
        </p:nvSpPr>
        <p:spPr>
          <a:xfrm>
            <a:off x="228600" y="1098800"/>
            <a:ext cx="8686800" cy="486251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hlink"/>
              </a:buClr>
              <a:buSzPts val="1920"/>
              <a:buFont typeface="Noto Sans Symbols"/>
              <a:buChar char="⮚"/>
            </a:pPr>
            <a:r>
              <a:rPr lang="en-US" sz="2400" b="0" i="0" u="none" dirty="0">
                <a:solidFill>
                  <a:schemeClr val="lt1"/>
                </a:solidFill>
                <a:latin typeface="Arial"/>
                <a:ea typeface="Arial"/>
                <a:cs typeface="Arial"/>
                <a:sym typeface="Arial"/>
              </a:rPr>
              <a:t>Any message authentication or digital signature mechanism has two levels of functionality</a:t>
            </a:r>
            <a:endParaRPr dirty="0"/>
          </a:p>
          <a:p>
            <a:pPr marL="742950" marR="0" lvl="1" indent="-285750" algn="l" rtl="0">
              <a:lnSpc>
                <a:spcPct val="100000"/>
              </a:lnSpc>
              <a:spcBef>
                <a:spcPts val="400"/>
              </a:spcBef>
              <a:spcAft>
                <a:spcPts val="0"/>
              </a:spcAft>
              <a:buClr>
                <a:schemeClr val="lt2"/>
              </a:buClr>
              <a:buSzPts val="1000"/>
              <a:buFont typeface="Noto Sans Symbols"/>
              <a:buChar char="●"/>
            </a:pPr>
            <a:r>
              <a:rPr lang="en-US" sz="2000" b="0" i="0" u="none" strike="noStrike" cap="none" dirty="0">
                <a:solidFill>
                  <a:schemeClr val="lt1"/>
                </a:solidFill>
                <a:latin typeface="Arial"/>
                <a:ea typeface="Arial"/>
                <a:cs typeface="Arial"/>
                <a:sym typeface="Arial"/>
              </a:rPr>
              <a:t>Function that produces an authenticator: a value to be used to authenticate a message.</a:t>
            </a:r>
            <a:endParaRPr dirty="0"/>
          </a:p>
          <a:p>
            <a:pPr marL="742950" marR="0" lvl="1" indent="-285750" algn="l" rtl="0">
              <a:lnSpc>
                <a:spcPct val="100000"/>
              </a:lnSpc>
              <a:spcBef>
                <a:spcPts val="400"/>
              </a:spcBef>
              <a:spcAft>
                <a:spcPts val="0"/>
              </a:spcAft>
              <a:buClr>
                <a:schemeClr val="lt2"/>
              </a:buClr>
              <a:buSzPts val="1000"/>
              <a:buFont typeface="Noto Sans Symbols"/>
              <a:buChar char="●"/>
            </a:pPr>
            <a:r>
              <a:rPr lang="en-US" sz="2000" b="0" i="0" u="none" strike="noStrike" cap="none" dirty="0">
                <a:solidFill>
                  <a:schemeClr val="lt1"/>
                </a:solidFill>
                <a:latin typeface="Arial"/>
                <a:ea typeface="Arial"/>
                <a:cs typeface="Arial"/>
                <a:sym typeface="Arial"/>
              </a:rPr>
              <a:t>Lower-level function used as a primitive in a higher-level authentication protocol that enables a receiver to verify the authenticity of a message</a:t>
            </a:r>
            <a:endParaRPr dirty="0"/>
          </a:p>
          <a:p>
            <a:pPr marL="342900" marR="0" lvl="0" indent="-342900" algn="l" rtl="0">
              <a:lnSpc>
                <a:spcPct val="100000"/>
              </a:lnSpc>
              <a:spcBef>
                <a:spcPts val="480"/>
              </a:spcBef>
              <a:spcAft>
                <a:spcPts val="0"/>
              </a:spcAft>
              <a:buClr>
                <a:schemeClr val="hlink"/>
              </a:buClr>
              <a:buSzPts val="1920"/>
              <a:buFont typeface="Noto Sans Symbols"/>
              <a:buChar char="⮚"/>
            </a:pPr>
            <a:r>
              <a:rPr lang="en-US" sz="2400" b="0" i="0" u="none" dirty="0">
                <a:solidFill>
                  <a:srgbClr val="FF0000"/>
                </a:solidFill>
                <a:latin typeface="Arial"/>
                <a:ea typeface="Arial"/>
                <a:cs typeface="Arial"/>
                <a:sym typeface="Arial"/>
              </a:rPr>
              <a:t>Message encryption: </a:t>
            </a:r>
            <a:r>
              <a:rPr lang="en-US" sz="2400" b="0" i="0" u="none" dirty="0">
                <a:solidFill>
                  <a:schemeClr val="lt1"/>
                </a:solidFill>
                <a:latin typeface="Arial"/>
                <a:ea typeface="Arial"/>
                <a:cs typeface="Arial"/>
                <a:sym typeface="Arial"/>
              </a:rPr>
              <a:t>The ciphertext of the entire message serves as its authenticator </a:t>
            </a:r>
            <a:endParaRPr dirty="0"/>
          </a:p>
          <a:p>
            <a:pPr marL="342900" marR="0" lvl="0" indent="-342900" algn="l" rtl="0">
              <a:lnSpc>
                <a:spcPct val="100000"/>
              </a:lnSpc>
              <a:spcBef>
                <a:spcPts val="480"/>
              </a:spcBef>
              <a:spcAft>
                <a:spcPts val="0"/>
              </a:spcAft>
              <a:buClr>
                <a:schemeClr val="hlink"/>
              </a:buClr>
              <a:buSzPts val="1920"/>
              <a:buFont typeface="Noto Sans Symbols"/>
              <a:buChar char="⮚"/>
            </a:pPr>
            <a:r>
              <a:rPr lang="en-US" sz="2400" b="0" i="0" u="none" dirty="0">
                <a:solidFill>
                  <a:srgbClr val="FF0000"/>
                </a:solidFill>
                <a:latin typeface="Arial"/>
                <a:ea typeface="Arial"/>
                <a:cs typeface="Arial"/>
                <a:sym typeface="Arial"/>
              </a:rPr>
              <a:t>Message authentication code </a:t>
            </a:r>
            <a:r>
              <a:rPr lang="en-US" sz="2400" b="0" i="0" u="none" dirty="0">
                <a:solidFill>
                  <a:schemeClr val="lt1"/>
                </a:solidFill>
                <a:latin typeface="Arial"/>
                <a:ea typeface="Arial"/>
                <a:cs typeface="Arial"/>
                <a:sym typeface="Arial"/>
              </a:rPr>
              <a:t>(MAC): A function of the message and a secret key that produces a fixed-length value that serves as the authenticator </a:t>
            </a:r>
            <a:endParaRPr dirty="0"/>
          </a:p>
          <a:p>
            <a:pPr marL="342900" marR="0" lvl="0" indent="-342900" algn="l" rtl="0">
              <a:lnSpc>
                <a:spcPct val="100000"/>
              </a:lnSpc>
              <a:spcBef>
                <a:spcPts val="480"/>
              </a:spcBef>
              <a:spcAft>
                <a:spcPts val="0"/>
              </a:spcAft>
              <a:buClr>
                <a:schemeClr val="hlink"/>
              </a:buClr>
              <a:buSzPts val="1920"/>
              <a:buFont typeface="Noto Sans Symbols"/>
              <a:buChar char="⮚"/>
            </a:pPr>
            <a:r>
              <a:rPr lang="en-US" sz="2400" b="0" i="0" u="none" dirty="0">
                <a:solidFill>
                  <a:srgbClr val="FF0000"/>
                </a:solidFill>
                <a:latin typeface="Arial"/>
                <a:ea typeface="Arial"/>
                <a:cs typeface="Arial"/>
                <a:sym typeface="Arial"/>
              </a:rPr>
              <a:t>Hash function: </a:t>
            </a:r>
            <a:r>
              <a:rPr lang="en-US" sz="2400" b="0" i="0" u="none" dirty="0">
                <a:solidFill>
                  <a:schemeClr val="lt1"/>
                </a:solidFill>
                <a:latin typeface="Arial"/>
                <a:ea typeface="Arial"/>
                <a:cs typeface="Arial"/>
                <a:sym typeface="Arial"/>
              </a:rPr>
              <a:t>A function that maps a message of any length into a fixed-length hash value, which serves as the authenticator</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5"/>
          <p:cNvSpPr txBox="1">
            <a:spLocks noGrp="1"/>
          </p:cNvSpPr>
          <p:nvPr>
            <p:ph type="title"/>
          </p:nvPr>
        </p:nvSpPr>
        <p:spPr>
          <a:xfrm>
            <a:off x="457200" y="157162"/>
            <a:ext cx="8229600" cy="1139825"/>
          </a:xfrm>
          <a:prstGeom prst="rect">
            <a:avLst/>
          </a:prstGeom>
          <a:noFill/>
          <a:ln>
            <a:noFill/>
          </a:ln>
        </p:spPr>
        <p:txBody>
          <a:bodyPr spcFirstLastPara="1" wrap="square" lIns="91425" tIns="45700" rIns="91425" bIns="45700" anchor="ctr" anchorCtr="1">
            <a:noAutofit/>
          </a:bodyPr>
          <a:lstStyle/>
          <a:p>
            <a:pPr marL="0" lvl="0" indent="0" algn="ctr" rtl="0">
              <a:lnSpc>
                <a:spcPct val="100000"/>
              </a:lnSpc>
              <a:spcBef>
                <a:spcPts val="0"/>
              </a:spcBef>
              <a:spcAft>
                <a:spcPts val="0"/>
              </a:spcAft>
              <a:buClr>
                <a:schemeClr val="lt2"/>
              </a:buClr>
              <a:buSzPts val="4400"/>
              <a:buFont typeface="Arial"/>
              <a:buNone/>
            </a:pPr>
            <a:r>
              <a:rPr lang="en-US" sz="4400" b="1" i="0" u="none" dirty="0">
                <a:solidFill>
                  <a:schemeClr val="lt2"/>
                </a:solidFill>
                <a:latin typeface="Arial"/>
                <a:ea typeface="Arial"/>
                <a:cs typeface="Arial"/>
                <a:sym typeface="Arial"/>
              </a:rPr>
              <a:t>Message Encryption</a:t>
            </a:r>
            <a:endParaRPr dirty="0"/>
          </a:p>
        </p:txBody>
      </p:sp>
      <p:sp>
        <p:nvSpPr>
          <p:cNvPr id="251" name="Google Shape;251;p5"/>
          <p:cNvSpPr txBox="1">
            <a:spLocks noGrp="1"/>
          </p:cNvSpPr>
          <p:nvPr>
            <p:ph type="body" idx="1"/>
          </p:nvPr>
        </p:nvSpPr>
        <p:spPr>
          <a:xfrm>
            <a:off x="457200" y="1676400"/>
            <a:ext cx="8229600" cy="4454525"/>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hlink"/>
              </a:buClr>
              <a:buSzPts val="2560"/>
              <a:buFont typeface="Noto Sans Symbols"/>
              <a:buChar char="⮚"/>
            </a:pPr>
            <a:r>
              <a:rPr lang="en-US" sz="3200" b="0" i="0" u="none" dirty="0">
                <a:solidFill>
                  <a:schemeClr val="lt1"/>
                </a:solidFill>
                <a:latin typeface="Arial"/>
                <a:ea typeface="Arial"/>
                <a:cs typeface="Arial"/>
                <a:sym typeface="Arial"/>
              </a:rPr>
              <a:t>Message encryption provides a measure of authentication</a:t>
            </a:r>
            <a:endParaRPr lang="en-US" dirty="0"/>
          </a:p>
          <a:p>
            <a:pPr marL="342900" lvl="0" indent="-342900" algn="l" rtl="0">
              <a:lnSpc>
                <a:spcPct val="100000"/>
              </a:lnSpc>
              <a:spcBef>
                <a:spcPts val="640"/>
              </a:spcBef>
              <a:spcAft>
                <a:spcPts val="0"/>
              </a:spcAft>
              <a:buClr>
                <a:schemeClr val="hlink"/>
              </a:buClr>
              <a:buSzPts val="2560"/>
              <a:buFont typeface="Noto Sans Symbols"/>
              <a:buChar char="⮚"/>
            </a:pPr>
            <a:r>
              <a:rPr lang="en-US" sz="3200" b="0" i="0" u="none" dirty="0">
                <a:solidFill>
                  <a:schemeClr val="lt1"/>
                </a:solidFill>
                <a:latin typeface="Arial"/>
                <a:ea typeface="Arial"/>
                <a:cs typeface="Arial"/>
                <a:sym typeface="Arial"/>
              </a:rPr>
              <a:t>If symmetric encryption is used then:</a:t>
            </a:r>
            <a:endParaRPr lang="en-US" dirty="0"/>
          </a:p>
          <a:p>
            <a:pPr marL="742950" lvl="1" indent="-285750" algn="l" rtl="0">
              <a:lnSpc>
                <a:spcPct val="100000"/>
              </a:lnSpc>
              <a:spcBef>
                <a:spcPts val="560"/>
              </a:spcBef>
              <a:spcAft>
                <a:spcPts val="0"/>
              </a:spcAft>
              <a:buClr>
                <a:schemeClr val="lt2"/>
              </a:buClr>
              <a:buSzPts val="1400"/>
              <a:buFont typeface="Noto Sans Symbols"/>
              <a:buChar char="●"/>
            </a:pPr>
            <a:r>
              <a:rPr lang="en-US" sz="2800" b="0" i="0" u="none" dirty="0">
                <a:solidFill>
                  <a:schemeClr val="lt1"/>
                </a:solidFill>
                <a:latin typeface="Arial"/>
                <a:ea typeface="Arial"/>
                <a:cs typeface="Arial"/>
                <a:sym typeface="Arial"/>
              </a:rPr>
              <a:t>Receiver know sender must have created it</a:t>
            </a:r>
            <a:endParaRPr lang="en-US" dirty="0"/>
          </a:p>
          <a:p>
            <a:pPr marL="742950" lvl="1" indent="-285750" algn="l" rtl="0">
              <a:lnSpc>
                <a:spcPct val="100000"/>
              </a:lnSpc>
              <a:spcBef>
                <a:spcPts val="560"/>
              </a:spcBef>
              <a:spcAft>
                <a:spcPts val="0"/>
              </a:spcAft>
              <a:buClr>
                <a:schemeClr val="lt2"/>
              </a:buClr>
              <a:buSzPts val="1400"/>
              <a:buFont typeface="Noto Sans Symbols"/>
              <a:buChar char="●"/>
            </a:pPr>
            <a:r>
              <a:rPr lang="en-US" sz="2800" b="0" i="0" u="none" dirty="0">
                <a:solidFill>
                  <a:schemeClr val="lt1"/>
                </a:solidFill>
                <a:latin typeface="Arial"/>
                <a:ea typeface="Arial"/>
                <a:cs typeface="Arial"/>
                <a:sym typeface="Arial"/>
              </a:rPr>
              <a:t>Since only sender and receiver know key used</a:t>
            </a:r>
            <a:endParaRPr lang="en-US" dirty="0"/>
          </a:p>
          <a:p>
            <a:pPr marL="742950" lvl="1" indent="-285750" algn="l" rtl="0">
              <a:lnSpc>
                <a:spcPct val="100000"/>
              </a:lnSpc>
              <a:spcBef>
                <a:spcPts val="560"/>
              </a:spcBef>
              <a:spcAft>
                <a:spcPts val="0"/>
              </a:spcAft>
              <a:buClr>
                <a:schemeClr val="lt2"/>
              </a:buClr>
              <a:buSzPts val="1400"/>
              <a:buFont typeface="Noto Sans Symbols"/>
              <a:buChar char="●"/>
            </a:pPr>
            <a:r>
              <a:rPr lang="en-US" sz="2800" b="0" i="0" u="none" dirty="0">
                <a:solidFill>
                  <a:schemeClr val="lt1"/>
                </a:solidFill>
                <a:latin typeface="Arial"/>
                <a:ea typeface="Arial"/>
                <a:cs typeface="Arial"/>
                <a:sym typeface="Arial"/>
              </a:rPr>
              <a:t>Content cannot altered by unauthorized users</a:t>
            </a:r>
            <a:endParaRPr lang="en-US" dirty="0"/>
          </a:p>
          <a:p>
            <a:pPr marL="742950" lvl="1" indent="-285750" algn="l" rtl="0">
              <a:lnSpc>
                <a:spcPct val="100000"/>
              </a:lnSpc>
              <a:spcBef>
                <a:spcPts val="560"/>
              </a:spcBef>
              <a:spcAft>
                <a:spcPts val="0"/>
              </a:spcAft>
              <a:buClr>
                <a:schemeClr val="lt2"/>
              </a:buClr>
              <a:buSzPts val="1400"/>
              <a:buFont typeface="Noto Sans Symbols"/>
              <a:buChar char="●"/>
            </a:pPr>
            <a:r>
              <a:rPr lang="en-US" sz="2800" b="0" i="0" u="none" dirty="0">
                <a:solidFill>
                  <a:schemeClr val="lt1"/>
                </a:solidFill>
                <a:latin typeface="Arial"/>
                <a:ea typeface="Arial"/>
                <a:cs typeface="Arial"/>
                <a:sym typeface="Arial"/>
              </a:rPr>
              <a:t>If  message has suitable structure, redundancy or a checksum to detect any changes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6"/>
          <p:cNvSpPr txBox="1">
            <a:spLocks noGrp="1"/>
          </p:cNvSpPr>
          <p:nvPr>
            <p:ph type="title"/>
          </p:nvPr>
        </p:nvSpPr>
        <p:spPr>
          <a:xfrm>
            <a:off x="457200" y="157161"/>
            <a:ext cx="8229600" cy="1139825"/>
          </a:xfrm>
          <a:prstGeom prst="rect">
            <a:avLst/>
          </a:prstGeom>
          <a:noFill/>
          <a:ln>
            <a:noFill/>
          </a:ln>
        </p:spPr>
        <p:txBody>
          <a:bodyPr spcFirstLastPara="1" wrap="square" lIns="91425" tIns="45700" rIns="91425" bIns="45700" anchor="ctr" anchorCtr="1">
            <a:noAutofit/>
          </a:bodyPr>
          <a:lstStyle/>
          <a:p>
            <a:pPr marL="0" lvl="0" indent="0" algn="ctr" rtl="0">
              <a:lnSpc>
                <a:spcPct val="100000"/>
              </a:lnSpc>
              <a:spcBef>
                <a:spcPts val="0"/>
              </a:spcBef>
              <a:spcAft>
                <a:spcPts val="0"/>
              </a:spcAft>
              <a:buClr>
                <a:schemeClr val="lt2"/>
              </a:buClr>
              <a:buSzPts val="4400"/>
              <a:buFont typeface="Arial"/>
              <a:buNone/>
            </a:pPr>
            <a:r>
              <a:rPr lang="en-US" sz="4400" b="1" i="0" u="none" dirty="0">
                <a:solidFill>
                  <a:schemeClr val="lt2"/>
                </a:solidFill>
                <a:latin typeface="Arial"/>
                <a:ea typeface="Arial"/>
                <a:cs typeface="Arial"/>
                <a:sym typeface="Arial"/>
              </a:rPr>
              <a:t>Message Encryption</a:t>
            </a:r>
            <a:endParaRPr dirty="0"/>
          </a:p>
        </p:txBody>
      </p:sp>
      <p:sp>
        <p:nvSpPr>
          <p:cNvPr id="258" name="Google Shape;258;p6"/>
          <p:cNvSpPr txBox="1">
            <a:spLocks noGrp="1"/>
          </p:cNvSpPr>
          <p:nvPr>
            <p:ph type="body" idx="1"/>
          </p:nvPr>
        </p:nvSpPr>
        <p:spPr>
          <a:xfrm>
            <a:off x="276725" y="1576137"/>
            <a:ext cx="8734927" cy="5029199"/>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hlink"/>
              </a:buClr>
              <a:buSzPts val="2560"/>
              <a:buFont typeface="Noto Sans Symbols"/>
              <a:buChar char="⮚"/>
            </a:pPr>
            <a:r>
              <a:rPr lang="en-US" sz="3200" b="0" i="0" u="none" dirty="0">
                <a:solidFill>
                  <a:schemeClr val="lt1"/>
                </a:solidFill>
                <a:latin typeface="Arial"/>
                <a:ea typeface="Arial"/>
                <a:cs typeface="Arial"/>
                <a:sym typeface="Arial"/>
              </a:rPr>
              <a:t>If public-key encryption is used:</a:t>
            </a:r>
            <a:endParaRPr lang="en-US" dirty="0"/>
          </a:p>
          <a:p>
            <a:pPr marL="742950" lvl="1" indent="-285750" algn="l" rtl="0">
              <a:lnSpc>
                <a:spcPct val="90000"/>
              </a:lnSpc>
              <a:spcBef>
                <a:spcPts val="560"/>
              </a:spcBef>
              <a:spcAft>
                <a:spcPts val="0"/>
              </a:spcAft>
              <a:buClr>
                <a:schemeClr val="lt2"/>
              </a:buClr>
              <a:buSzPts val="1400"/>
              <a:buFont typeface="Noto Sans Symbols"/>
              <a:buChar char="●"/>
            </a:pPr>
            <a:r>
              <a:rPr lang="en-US" sz="2800" b="0" i="0" u="none" dirty="0">
                <a:solidFill>
                  <a:schemeClr val="lt1"/>
                </a:solidFill>
                <a:latin typeface="Arial"/>
                <a:ea typeface="Arial"/>
                <a:cs typeface="Arial"/>
                <a:sym typeface="Arial"/>
              </a:rPr>
              <a:t>Encryption provides no confidence of sender</a:t>
            </a:r>
            <a:endParaRPr lang="en-US" dirty="0"/>
          </a:p>
          <a:p>
            <a:pPr marL="742950" lvl="1" indent="-285750" algn="l" rtl="0">
              <a:lnSpc>
                <a:spcPct val="90000"/>
              </a:lnSpc>
              <a:spcBef>
                <a:spcPts val="560"/>
              </a:spcBef>
              <a:spcAft>
                <a:spcPts val="0"/>
              </a:spcAft>
              <a:buClr>
                <a:schemeClr val="lt2"/>
              </a:buClr>
              <a:buSzPts val="1400"/>
              <a:buFont typeface="Noto Sans Symbols"/>
              <a:buChar char="●"/>
            </a:pPr>
            <a:r>
              <a:rPr lang="en-US" sz="2800" b="0" i="0" u="none" dirty="0">
                <a:solidFill>
                  <a:schemeClr val="lt1"/>
                </a:solidFill>
                <a:latin typeface="Arial"/>
                <a:ea typeface="Arial"/>
                <a:cs typeface="Arial"/>
                <a:sym typeface="Arial"/>
              </a:rPr>
              <a:t>Since anyone potentially knows public-key</a:t>
            </a:r>
            <a:endParaRPr lang="en-US" dirty="0"/>
          </a:p>
          <a:p>
            <a:pPr marL="742950" lvl="1" indent="-285750" algn="l" rtl="0">
              <a:lnSpc>
                <a:spcPct val="90000"/>
              </a:lnSpc>
              <a:spcBef>
                <a:spcPts val="560"/>
              </a:spcBef>
              <a:spcAft>
                <a:spcPts val="0"/>
              </a:spcAft>
              <a:buClr>
                <a:schemeClr val="lt2"/>
              </a:buClr>
              <a:buSzPts val="1400"/>
              <a:buFont typeface="Noto Sans Symbols"/>
              <a:buChar char="●"/>
            </a:pPr>
            <a:r>
              <a:rPr lang="en-US" sz="2800" b="0" i="0" u="none" dirty="0">
                <a:solidFill>
                  <a:schemeClr val="lt1"/>
                </a:solidFill>
                <a:latin typeface="Arial"/>
                <a:ea typeface="Arial"/>
                <a:cs typeface="Arial"/>
                <a:sym typeface="Arial"/>
              </a:rPr>
              <a:t>However if </a:t>
            </a:r>
            <a:endParaRPr lang="en-US" dirty="0"/>
          </a:p>
          <a:p>
            <a:pPr marL="1143000" lvl="2" indent="-228600" algn="l" rtl="0">
              <a:lnSpc>
                <a:spcPct val="90000"/>
              </a:lnSpc>
              <a:spcBef>
                <a:spcPts val="480"/>
              </a:spcBef>
              <a:spcAft>
                <a:spcPts val="0"/>
              </a:spcAft>
              <a:buClr>
                <a:schemeClr val="accent2"/>
              </a:buClr>
              <a:buSzPts val="2400"/>
              <a:buFont typeface="Arial"/>
              <a:buChar char="•"/>
            </a:pPr>
            <a:r>
              <a:rPr lang="en-US" sz="2400" b="0" i="0" u="none" dirty="0">
                <a:solidFill>
                  <a:schemeClr val="lt1"/>
                </a:solidFill>
                <a:latin typeface="Arial"/>
                <a:ea typeface="Arial"/>
                <a:cs typeface="Arial"/>
                <a:sym typeface="Arial"/>
              </a:rPr>
              <a:t>Sender </a:t>
            </a:r>
            <a:r>
              <a:rPr lang="en-US" sz="2400" b="1" i="0" u="none" dirty="0">
                <a:solidFill>
                  <a:schemeClr val="lt1"/>
                </a:solidFill>
                <a:latin typeface="Arial"/>
                <a:ea typeface="Arial"/>
                <a:cs typeface="Arial"/>
                <a:sym typeface="Arial"/>
              </a:rPr>
              <a:t>signs</a:t>
            </a:r>
            <a:r>
              <a:rPr lang="en-US" sz="2400" b="0" i="0" u="none" dirty="0">
                <a:solidFill>
                  <a:schemeClr val="lt1"/>
                </a:solidFill>
                <a:latin typeface="Arial"/>
                <a:ea typeface="Arial"/>
                <a:cs typeface="Arial"/>
                <a:sym typeface="Arial"/>
              </a:rPr>
              <a:t> message using their private-key</a:t>
            </a:r>
            <a:endParaRPr lang="en-US" dirty="0"/>
          </a:p>
          <a:p>
            <a:pPr marL="1143000" lvl="2" indent="-228600" algn="l" rtl="0">
              <a:lnSpc>
                <a:spcPct val="90000"/>
              </a:lnSpc>
              <a:spcBef>
                <a:spcPts val="480"/>
              </a:spcBef>
              <a:spcAft>
                <a:spcPts val="0"/>
              </a:spcAft>
              <a:buClr>
                <a:schemeClr val="accent2"/>
              </a:buClr>
              <a:buSzPts val="2400"/>
              <a:buFont typeface="Arial"/>
              <a:buChar char="•"/>
            </a:pPr>
            <a:r>
              <a:rPr lang="en-US" sz="2400" b="0" i="0" u="none" dirty="0">
                <a:solidFill>
                  <a:schemeClr val="lt1"/>
                </a:solidFill>
                <a:latin typeface="Arial"/>
                <a:ea typeface="Arial"/>
                <a:cs typeface="Arial"/>
                <a:sym typeface="Arial"/>
              </a:rPr>
              <a:t>Then encrypts with recipients public key</a:t>
            </a:r>
            <a:endParaRPr lang="en-US" dirty="0"/>
          </a:p>
          <a:p>
            <a:pPr marL="1143000" lvl="2" indent="-228600" algn="l" rtl="0">
              <a:lnSpc>
                <a:spcPct val="90000"/>
              </a:lnSpc>
              <a:spcBef>
                <a:spcPts val="480"/>
              </a:spcBef>
              <a:spcAft>
                <a:spcPts val="0"/>
              </a:spcAft>
              <a:buClr>
                <a:schemeClr val="accent2"/>
              </a:buClr>
              <a:buSzPts val="2400"/>
              <a:buFont typeface="Arial"/>
              <a:buChar char="•"/>
            </a:pPr>
            <a:r>
              <a:rPr lang="en-US" sz="2400" b="0" i="0" u="none" dirty="0">
                <a:solidFill>
                  <a:schemeClr val="lt1"/>
                </a:solidFill>
                <a:latin typeface="Arial"/>
                <a:ea typeface="Arial"/>
                <a:cs typeface="Arial"/>
                <a:sym typeface="Arial"/>
              </a:rPr>
              <a:t>Have both secrecy and authentication</a:t>
            </a:r>
            <a:endParaRPr lang="en-US" dirty="0"/>
          </a:p>
          <a:p>
            <a:pPr marL="742950" lvl="1" indent="-285750" algn="l" rtl="0">
              <a:lnSpc>
                <a:spcPct val="90000"/>
              </a:lnSpc>
              <a:spcBef>
                <a:spcPts val="560"/>
              </a:spcBef>
              <a:spcAft>
                <a:spcPts val="0"/>
              </a:spcAft>
              <a:buClr>
                <a:schemeClr val="lt2"/>
              </a:buClr>
              <a:buSzPts val="1400"/>
              <a:buFont typeface="Noto Sans Symbols"/>
              <a:buChar char="●"/>
            </a:pPr>
            <a:r>
              <a:rPr lang="en-US" sz="2800" b="0" i="0" u="none" dirty="0">
                <a:solidFill>
                  <a:schemeClr val="lt1"/>
                </a:solidFill>
                <a:latin typeface="Arial"/>
                <a:ea typeface="Arial"/>
                <a:cs typeface="Arial"/>
                <a:sym typeface="Arial"/>
              </a:rPr>
              <a:t>Again need to recognize corrupted messages</a:t>
            </a:r>
            <a:endParaRPr lang="en-US" dirty="0"/>
          </a:p>
          <a:p>
            <a:pPr marL="742950" lvl="1" indent="-285750" algn="l" rtl="0">
              <a:lnSpc>
                <a:spcPct val="90000"/>
              </a:lnSpc>
              <a:spcBef>
                <a:spcPts val="560"/>
              </a:spcBef>
              <a:spcAft>
                <a:spcPts val="0"/>
              </a:spcAft>
              <a:buClr>
                <a:schemeClr val="lt2"/>
              </a:buClr>
              <a:buSzPts val="1400"/>
              <a:buFont typeface="Noto Sans Symbols"/>
              <a:buChar char="●"/>
            </a:pPr>
            <a:r>
              <a:rPr lang="en-US" sz="2800" b="0" i="0" u="none" dirty="0">
                <a:solidFill>
                  <a:schemeClr val="lt1"/>
                </a:solidFill>
                <a:latin typeface="Arial"/>
                <a:ea typeface="Arial"/>
                <a:cs typeface="Arial"/>
                <a:sym typeface="Arial"/>
              </a:rPr>
              <a:t>But at cost of two public-key uses on message</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7"/>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ctr" anchorCtr="1">
            <a:noAutofit/>
          </a:bodyPr>
          <a:lstStyle/>
          <a:p>
            <a:pPr marL="0" lvl="0" indent="0" algn="ctr" rtl="0">
              <a:lnSpc>
                <a:spcPct val="100000"/>
              </a:lnSpc>
              <a:spcBef>
                <a:spcPts val="0"/>
              </a:spcBef>
              <a:spcAft>
                <a:spcPts val="0"/>
              </a:spcAft>
              <a:buClr>
                <a:schemeClr val="lt2"/>
              </a:buClr>
              <a:buSzPts val="4000"/>
              <a:buFont typeface="Arial"/>
              <a:buNone/>
            </a:pPr>
            <a:r>
              <a:rPr lang="en-US" sz="4000" b="1" i="0" u="none">
                <a:solidFill>
                  <a:schemeClr val="lt2"/>
                </a:solidFill>
                <a:latin typeface="Arial"/>
                <a:ea typeface="Arial"/>
                <a:cs typeface="Arial"/>
                <a:sym typeface="Arial"/>
              </a:rPr>
              <a:t>Message Authentication Code (MAC)</a:t>
            </a:r>
            <a:endParaRPr/>
          </a:p>
        </p:txBody>
      </p:sp>
      <p:sp>
        <p:nvSpPr>
          <p:cNvPr id="265" name="Google Shape;265;p7"/>
          <p:cNvSpPr txBox="1">
            <a:spLocks noGrp="1"/>
          </p:cNvSpPr>
          <p:nvPr>
            <p:ph type="body" idx="1"/>
          </p:nvPr>
        </p:nvSpPr>
        <p:spPr>
          <a:xfrm>
            <a:off x="216568" y="1676400"/>
            <a:ext cx="8470232" cy="4454525"/>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hlink"/>
              </a:buClr>
              <a:buSzPts val="2560"/>
              <a:buFont typeface="Noto Sans Symbols"/>
              <a:buChar char="⮚"/>
            </a:pPr>
            <a:r>
              <a:rPr lang="en-US" sz="3200" b="0" i="0" u="none" dirty="0">
                <a:solidFill>
                  <a:schemeClr val="lt1"/>
                </a:solidFill>
                <a:latin typeface="Arial"/>
                <a:ea typeface="Arial"/>
                <a:cs typeface="Arial"/>
                <a:sym typeface="Arial"/>
              </a:rPr>
              <a:t>Generated by an algorithm that creates a small fixed-sized block</a:t>
            </a:r>
            <a:endParaRPr lang="en-US" dirty="0"/>
          </a:p>
          <a:p>
            <a:pPr marL="742950" lvl="1" indent="-285750" algn="l" rtl="0">
              <a:lnSpc>
                <a:spcPct val="90000"/>
              </a:lnSpc>
              <a:spcBef>
                <a:spcPts val="560"/>
              </a:spcBef>
              <a:spcAft>
                <a:spcPts val="0"/>
              </a:spcAft>
              <a:buClr>
                <a:schemeClr val="lt2"/>
              </a:buClr>
              <a:buSzPts val="1400"/>
              <a:buFont typeface="Noto Sans Symbols"/>
              <a:buChar char="●"/>
            </a:pPr>
            <a:r>
              <a:rPr lang="en-US" sz="2800" b="0" i="0" u="none" dirty="0">
                <a:solidFill>
                  <a:schemeClr val="lt1"/>
                </a:solidFill>
                <a:latin typeface="Arial"/>
                <a:ea typeface="Arial"/>
                <a:cs typeface="Arial"/>
                <a:sym typeface="Arial"/>
              </a:rPr>
              <a:t>Depending on both message and some key</a:t>
            </a:r>
            <a:endParaRPr lang="en-US" dirty="0"/>
          </a:p>
          <a:p>
            <a:pPr marL="742950" lvl="1" indent="-285750" algn="l" rtl="0">
              <a:lnSpc>
                <a:spcPct val="90000"/>
              </a:lnSpc>
              <a:spcBef>
                <a:spcPts val="560"/>
              </a:spcBef>
              <a:spcAft>
                <a:spcPts val="0"/>
              </a:spcAft>
              <a:buClr>
                <a:schemeClr val="lt2"/>
              </a:buClr>
              <a:buSzPts val="1400"/>
              <a:buFont typeface="Noto Sans Symbols"/>
              <a:buChar char="●"/>
            </a:pPr>
            <a:r>
              <a:rPr lang="en-US" sz="2800" b="0" i="0" u="none" dirty="0">
                <a:solidFill>
                  <a:schemeClr val="lt1"/>
                </a:solidFill>
                <a:latin typeface="Arial"/>
                <a:ea typeface="Arial"/>
                <a:cs typeface="Arial"/>
                <a:sym typeface="Arial"/>
              </a:rPr>
              <a:t>Like encryption though need not be reversible</a:t>
            </a:r>
            <a:endParaRPr lang="en-US" dirty="0"/>
          </a:p>
          <a:p>
            <a:pPr marL="342900" lvl="0" indent="-342900" algn="l" rtl="0">
              <a:lnSpc>
                <a:spcPct val="90000"/>
              </a:lnSpc>
              <a:spcBef>
                <a:spcPts val="640"/>
              </a:spcBef>
              <a:spcAft>
                <a:spcPts val="0"/>
              </a:spcAft>
              <a:buClr>
                <a:schemeClr val="hlink"/>
              </a:buClr>
              <a:buSzPts val="2560"/>
              <a:buFont typeface="Noto Sans Symbols"/>
              <a:buChar char="⮚"/>
            </a:pPr>
            <a:r>
              <a:rPr lang="en-US" sz="3200" b="0" i="0" u="none" dirty="0">
                <a:solidFill>
                  <a:schemeClr val="lt1"/>
                </a:solidFill>
                <a:latin typeface="Arial"/>
                <a:ea typeface="Arial"/>
                <a:cs typeface="Arial"/>
                <a:sym typeface="Arial"/>
              </a:rPr>
              <a:t>Appended to message as a </a:t>
            </a:r>
            <a:r>
              <a:rPr lang="en-US" sz="3200" b="1" i="0" u="none" dirty="0">
                <a:solidFill>
                  <a:schemeClr val="lt1"/>
                </a:solidFill>
                <a:latin typeface="Arial"/>
                <a:ea typeface="Arial"/>
                <a:cs typeface="Arial"/>
                <a:sym typeface="Arial"/>
              </a:rPr>
              <a:t>signature</a:t>
            </a:r>
            <a:endParaRPr lang="en-US" dirty="0"/>
          </a:p>
          <a:p>
            <a:pPr marL="342900" lvl="0" indent="-342900" algn="l" rtl="0">
              <a:lnSpc>
                <a:spcPct val="90000"/>
              </a:lnSpc>
              <a:spcBef>
                <a:spcPts val="640"/>
              </a:spcBef>
              <a:spcAft>
                <a:spcPts val="0"/>
              </a:spcAft>
              <a:buClr>
                <a:schemeClr val="hlink"/>
              </a:buClr>
              <a:buSzPts val="2560"/>
              <a:buFont typeface="Noto Sans Symbols"/>
              <a:buChar char="⮚"/>
            </a:pPr>
            <a:r>
              <a:rPr lang="en-US" sz="3200" b="0" i="0" u="none" dirty="0">
                <a:solidFill>
                  <a:schemeClr val="lt1"/>
                </a:solidFill>
                <a:latin typeface="Arial"/>
                <a:ea typeface="Arial"/>
                <a:cs typeface="Arial"/>
                <a:sym typeface="Arial"/>
              </a:rPr>
              <a:t>Receiver performs same computation on message and checks it matches the MAC</a:t>
            </a:r>
            <a:endParaRPr lang="en-US" dirty="0"/>
          </a:p>
          <a:p>
            <a:pPr marL="342900" lvl="0" indent="-342900" algn="l" rtl="0">
              <a:lnSpc>
                <a:spcPct val="90000"/>
              </a:lnSpc>
              <a:spcBef>
                <a:spcPts val="640"/>
              </a:spcBef>
              <a:spcAft>
                <a:spcPts val="0"/>
              </a:spcAft>
              <a:buClr>
                <a:schemeClr val="hlink"/>
              </a:buClr>
              <a:buSzPts val="2560"/>
              <a:buFont typeface="Noto Sans Symbols"/>
              <a:buChar char="⮚"/>
            </a:pPr>
            <a:r>
              <a:rPr lang="en-US" sz="3200" b="0" i="0" u="none" dirty="0">
                <a:solidFill>
                  <a:schemeClr val="lt1"/>
                </a:solidFill>
                <a:latin typeface="Arial"/>
                <a:ea typeface="Arial"/>
                <a:cs typeface="Arial"/>
                <a:sym typeface="Arial"/>
              </a:rPr>
              <a:t>Provides assurance that message is unaltered and comes from sender</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8"/>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ctr" anchorCtr="1">
            <a:noAutofit/>
          </a:bodyPr>
          <a:lstStyle/>
          <a:p>
            <a:pPr marL="0" lvl="0" indent="0" algn="ctr" rtl="0">
              <a:lnSpc>
                <a:spcPct val="100000"/>
              </a:lnSpc>
              <a:spcBef>
                <a:spcPts val="0"/>
              </a:spcBef>
              <a:spcAft>
                <a:spcPts val="0"/>
              </a:spcAft>
              <a:buClr>
                <a:schemeClr val="lt2"/>
              </a:buClr>
              <a:buSzPts val="4400"/>
              <a:buFont typeface="Arial"/>
              <a:buNone/>
            </a:pPr>
            <a:r>
              <a:rPr lang="en-US" sz="4400" b="1" i="0" u="none">
                <a:solidFill>
                  <a:schemeClr val="lt2"/>
                </a:solidFill>
                <a:latin typeface="Arial"/>
                <a:ea typeface="Arial"/>
                <a:cs typeface="Arial"/>
                <a:sym typeface="Arial"/>
              </a:rPr>
              <a:t>Message Authentication Code</a:t>
            </a:r>
            <a:endParaRPr/>
          </a:p>
        </p:txBody>
      </p:sp>
      <p:pic>
        <p:nvPicPr>
          <p:cNvPr id="272" name="Google Shape;272;p8" descr=" Ch11. MAC.pdf                                                  00156198  Mnementh                      BEAE7A2F:"/>
          <p:cNvPicPr preferRelativeResize="0"/>
          <p:nvPr/>
        </p:nvPicPr>
        <p:blipFill rotWithShape="1">
          <a:blip r:embed="rId3">
            <a:alphaModFix amt="70195"/>
          </a:blip>
          <a:srcRect b="64851"/>
          <a:stretch/>
        </p:blipFill>
        <p:spPr>
          <a:xfrm>
            <a:off x="609600" y="2590800"/>
            <a:ext cx="8043862" cy="2184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9"/>
          <p:cNvSpPr txBox="1">
            <a:spLocks noGrp="1"/>
          </p:cNvSpPr>
          <p:nvPr>
            <p:ph type="title"/>
          </p:nvPr>
        </p:nvSpPr>
        <p:spPr>
          <a:xfrm>
            <a:off x="132347" y="277812"/>
            <a:ext cx="8554453" cy="1139825"/>
          </a:xfrm>
          <a:prstGeom prst="rect">
            <a:avLst/>
          </a:prstGeom>
          <a:noFill/>
          <a:ln>
            <a:noFill/>
          </a:ln>
        </p:spPr>
        <p:txBody>
          <a:bodyPr spcFirstLastPara="1" wrap="square" lIns="91425" tIns="45700" rIns="91425" bIns="45700" anchor="ctr" anchorCtr="1">
            <a:noAutofit/>
          </a:bodyPr>
          <a:lstStyle/>
          <a:p>
            <a:pPr marL="0" lvl="0" indent="0" algn="ctr" rtl="0">
              <a:lnSpc>
                <a:spcPct val="100000"/>
              </a:lnSpc>
              <a:spcBef>
                <a:spcPts val="0"/>
              </a:spcBef>
              <a:spcAft>
                <a:spcPts val="0"/>
              </a:spcAft>
              <a:buClr>
                <a:schemeClr val="lt2"/>
              </a:buClr>
              <a:buSzPts val="4400"/>
              <a:buFont typeface="Arial"/>
              <a:buNone/>
            </a:pPr>
            <a:r>
              <a:rPr lang="en-US" sz="4400" b="1" i="0" u="none" dirty="0">
                <a:solidFill>
                  <a:schemeClr val="lt2"/>
                </a:solidFill>
                <a:latin typeface="Arial"/>
                <a:ea typeface="Arial"/>
                <a:cs typeface="Arial"/>
                <a:sym typeface="Arial"/>
              </a:rPr>
              <a:t>Message Authentication Codes</a:t>
            </a:r>
            <a:endParaRPr dirty="0"/>
          </a:p>
        </p:txBody>
      </p:sp>
      <p:sp>
        <p:nvSpPr>
          <p:cNvPr id="279" name="Google Shape;279;p9"/>
          <p:cNvSpPr txBox="1">
            <a:spLocks noGrp="1"/>
          </p:cNvSpPr>
          <p:nvPr>
            <p:ph type="body" idx="1"/>
          </p:nvPr>
        </p:nvSpPr>
        <p:spPr>
          <a:xfrm>
            <a:off x="457200" y="1796716"/>
            <a:ext cx="8229600" cy="4892842"/>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hlink"/>
              </a:buClr>
              <a:buSzPts val="2240"/>
              <a:buFont typeface="Noto Sans Symbols"/>
              <a:buChar char="⮚"/>
            </a:pPr>
            <a:r>
              <a:rPr lang="en-US" sz="2800" b="0" i="0" u="none" dirty="0">
                <a:solidFill>
                  <a:schemeClr val="lt1"/>
                </a:solidFill>
                <a:latin typeface="Arial"/>
                <a:ea typeface="Arial"/>
                <a:cs typeface="Arial"/>
                <a:sym typeface="Arial"/>
              </a:rPr>
              <a:t>MAC provides authentication</a:t>
            </a:r>
            <a:endParaRPr lang="en-US" dirty="0"/>
          </a:p>
          <a:p>
            <a:pPr marL="342900" lvl="0" indent="-342900" algn="l" rtl="0">
              <a:lnSpc>
                <a:spcPct val="90000"/>
              </a:lnSpc>
              <a:spcBef>
                <a:spcPts val="560"/>
              </a:spcBef>
              <a:spcAft>
                <a:spcPts val="0"/>
              </a:spcAft>
              <a:buClr>
                <a:schemeClr val="hlink"/>
              </a:buClr>
              <a:buSzPts val="2240"/>
              <a:buFont typeface="Noto Sans Symbols"/>
              <a:buChar char="⮚"/>
            </a:pPr>
            <a:r>
              <a:rPr lang="en-US" sz="2800" b="0" i="0" u="none" dirty="0">
                <a:solidFill>
                  <a:schemeClr val="lt1"/>
                </a:solidFill>
                <a:latin typeface="Arial"/>
                <a:ea typeface="Arial"/>
                <a:cs typeface="Arial"/>
                <a:sym typeface="Arial"/>
              </a:rPr>
              <a:t>Can also use encryption for secrecy</a:t>
            </a:r>
            <a:endParaRPr lang="en-US" dirty="0"/>
          </a:p>
          <a:p>
            <a:pPr marL="742950" lvl="1" indent="-285750" algn="l" rtl="0">
              <a:lnSpc>
                <a:spcPct val="90000"/>
              </a:lnSpc>
              <a:spcBef>
                <a:spcPts val="480"/>
              </a:spcBef>
              <a:spcAft>
                <a:spcPts val="0"/>
              </a:spcAft>
              <a:buClr>
                <a:schemeClr val="lt2"/>
              </a:buClr>
              <a:buSzPts val="1200"/>
              <a:buFont typeface="Noto Sans Symbols"/>
              <a:buChar char="●"/>
            </a:pPr>
            <a:r>
              <a:rPr lang="en-US" sz="2400" b="0" i="0" u="none" dirty="0">
                <a:solidFill>
                  <a:schemeClr val="lt1"/>
                </a:solidFill>
                <a:latin typeface="Arial"/>
                <a:ea typeface="Arial"/>
                <a:cs typeface="Arial"/>
                <a:sym typeface="Arial"/>
              </a:rPr>
              <a:t>Generally use separate keys for each</a:t>
            </a:r>
            <a:endParaRPr lang="en-US" dirty="0"/>
          </a:p>
          <a:p>
            <a:pPr marL="742950" lvl="1" indent="-285750" algn="l" rtl="0">
              <a:lnSpc>
                <a:spcPct val="90000"/>
              </a:lnSpc>
              <a:spcBef>
                <a:spcPts val="480"/>
              </a:spcBef>
              <a:spcAft>
                <a:spcPts val="0"/>
              </a:spcAft>
              <a:buClr>
                <a:schemeClr val="lt2"/>
              </a:buClr>
              <a:buSzPts val="1200"/>
              <a:buFont typeface="Noto Sans Symbols"/>
              <a:buChar char="●"/>
            </a:pPr>
            <a:r>
              <a:rPr lang="en-US" sz="2400" b="0" i="0" u="none" dirty="0">
                <a:solidFill>
                  <a:schemeClr val="lt1"/>
                </a:solidFill>
                <a:latin typeface="Arial"/>
                <a:ea typeface="Arial"/>
                <a:cs typeface="Arial"/>
                <a:sym typeface="Arial"/>
              </a:rPr>
              <a:t>Can compute MAC either before or after encryption</a:t>
            </a:r>
            <a:endParaRPr lang="en-US" dirty="0"/>
          </a:p>
          <a:p>
            <a:pPr marL="742950" lvl="1" indent="-285750" algn="l" rtl="0">
              <a:lnSpc>
                <a:spcPct val="90000"/>
              </a:lnSpc>
              <a:spcBef>
                <a:spcPts val="480"/>
              </a:spcBef>
              <a:spcAft>
                <a:spcPts val="0"/>
              </a:spcAft>
              <a:buClr>
                <a:schemeClr val="lt2"/>
              </a:buClr>
              <a:buSzPts val="1200"/>
              <a:buFont typeface="Noto Sans Symbols"/>
              <a:buChar char="●"/>
            </a:pPr>
            <a:r>
              <a:rPr lang="en-US" sz="2400" b="0" i="0" u="none" dirty="0">
                <a:solidFill>
                  <a:schemeClr val="lt1"/>
                </a:solidFill>
                <a:latin typeface="Arial"/>
                <a:ea typeface="Arial"/>
                <a:cs typeface="Arial"/>
                <a:sym typeface="Arial"/>
              </a:rPr>
              <a:t>Is generally regarded as better done before</a:t>
            </a:r>
            <a:endParaRPr lang="en-US" dirty="0"/>
          </a:p>
          <a:p>
            <a:pPr marL="342900" lvl="0" indent="-342900" algn="l" rtl="0">
              <a:lnSpc>
                <a:spcPct val="90000"/>
              </a:lnSpc>
              <a:spcBef>
                <a:spcPts val="560"/>
              </a:spcBef>
              <a:spcAft>
                <a:spcPts val="0"/>
              </a:spcAft>
              <a:buClr>
                <a:schemeClr val="hlink"/>
              </a:buClr>
              <a:buSzPts val="2240"/>
              <a:buFont typeface="Noto Sans Symbols"/>
              <a:buChar char="⮚"/>
            </a:pPr>
            <a:r>
              <a:rPr lang="en-US" sz="2800" b="0" i="0" u="none" dirty="0">
                <a:solidFill>
                  <a:schemeClr val="lt1"/>
                </a:solidFill>
                <a:latin typeface="Arial"/>
                <a:ea typeface="Arial"/>
                <a:cs typeface="Arial"/>
                <a:sym typeface="Arial"/>
              </a:rPr>
              <a:t>Why use a MAC?</a:t>
            </a:r>
            <a:endParaRPr lang="en-US" dirty="0"/>
          </a:p>
          <a:p>
            <a:pPr marL="742950" lvl="1" indent="-285750" algn="l" rtl="0">
              <a:lnSpc>
                <a:spcPct val="90000"/>
              </a:lnSpc>
              <a:spcBef>
                <a:spcPts val="480"/>
              </a:spcBef>
              <a:spcAft>
                <a:spcPts val="0"/>
              </a:spcAft>
              <a:buClr>
                <a:schemeClr val="lt2"/>
              </a:buClr>
              <a:buSzPts val="1200"/>
              <a:buFont typeface="Noto Sans Symbols"/>
              <a:buChar char="●"/>
            </a:pPr>
            <a:r>
              <a:rPr lang="en-US" sz="2400" b="0" i="0" u="none" dirty="0">
                <a:solidFill>
                  <a:schemeClr val="lt1"/>
                </a:solidFill>
                <a:latin typeface="Arial"/>
                <a:ea typeface="Arial"/>
                <a:cs typeface="Arial"/>
                <a:sym typeface="Arial"/>
              </a:rPr>
              <a:t>Sometimes only authentication is needed</a:t>
            </a:r>
            <a:endParaRPr lang="en-US" dirty="0"/>
          </a:p>
          <a:p>
            <a:pPr marL="742950" lvl="1" indent="-285750" algn="l" rtl="0">
              <a:lnSpc>
                <a:spcPct val="90000"/>
              </a:lnSpc>
              <a:spcBef>
                <a:spcPts val="480"/>
              </a:spcBef>
              <a:spcAft>
                <a:spcPts val="0"/>
              </a:spcAft>
              <a:buClr>
                <a:schemeClr val="lt2"/>
              </a:buClr>
              <a:buSzPts val="1200"/>
              <a:buFont typeface="Noto Sans Symbols"/>
              <a:buChar char="●"/>
            </a:pPr>
            <a:r>
              <a:rPr lang="en-US" sz="2400" b="0" i="0" u="none" dirty="0">
                <a:solidFill>
                  <a:schemeClr val="lt1"/>
                </a:solidFill>
                <a:latin typeface="Arial"/>
                <a:ea typeface="Arial"/>
                <a:cs typeface="Arial"/>
                <a:sym typeface="Arial"/>
              </a:rPr>
              <a:t>Sometimes need authentication to persist longer than the encryption (</a:t>
            </a:r>
            <a:r>
              <a:rPr lang="en-US" sz="2400" b="0" i="0" u="none" dirty="0" err="1">
                <a:solidFill>
                  <a:schemeClr val="lt1"/>
                </a:solidFill>
                <a:latin typeface="Arial"/>
                <a:ea typeface="Arial"/>
                <a:cs typeface="Arial"/>
                <a:sym typeface="Arial"/>
              </a:rPr>
              <a:t>eg.</a:t>
            </a:r>
            <a:r>
              <a:rPr lang="en-US" sz="2400" b="0" i="0" u="none" dirty="0">
                <a:solidFill>
                  <a:schemeClr val="lt1"/>
                </a:solidFill>
                <a:latin typeface="Arial"/>
                <a:ea typeface="Arial"/>
                <a:cs typeface="Arial"/>
                <a:sym typeface="Arial"/>
              </a:rPr>
              <a:t> Archival use)</a:t>
            </a:r>
            <a:endParaRPr lang="en-US" dirty="0"/>
          </a:p>
          <a:p>
            <a:pPr marL="342900" lvl="0" indent="-342900" algn="l" rtl="0">
              <a:lnSpc>
                <a:spcPct val="90000"/>
              </a:lnSpc>
              <a:spcBef>
                <a:spcPts val="560"/>
              </a:spcBef>
              <a:spcAft>
                <a:spcPts val="0"/>
              </a:spcAft>
              <a:buClr>
                <a:schemeClr val="hlink"/>
              </a:buClr>
              <a:buSzPts val="2240"/>
              <a:buFont typeface="Noto Sans Symbols"/>
              <a:buChar char="⮚"/>
            </a:pPr>
            <a:r>
              <a:rPr lang="en-US" sz="2800" b="0" i="0" u="none" dirty="0">
                <a:solidFill>
                  <a:schemeClr val="lt1"/>
                </a:solidFill>
                <a:latin typeface="Arial"/>
                <a:ea typeface="Arial"/>
                <a:cs typeface="Arial"/>
                <a:sym typeface="Arial"/>
              </a:rPr>
              <a:t>Note: </a:t>
            </a:r>
            <a:r>
              <a:rPr lang="en-US" sz="2800" b="0" i="0" u="none" dirty="0">
                <a:solidFill>
                  <a:srgbClr val="FF0000"/>
                </a:solidFill>
                <a:latin typeface="Arial"/>
                <a:ea typeface="Arial"/>
                <a:cs typeface="Arial"/>
                <a:sym typeface="Arial"/>
              </a:rPr>
              <a:t>MAC is not a digital signature</a:t>
            </a:r>
            <a:endParaRPr lang="en-US" dirty="0">
              <a:solidFill>
                <a:srgbClr val="FF0000"/>
              </a:solidFill>
            </a:endParaRPr>
          </a:p>
        </p:txBody>
      </p:sp>
    </p:spTree>
  </p:cSld>
  <p:clrMapOvr>
    <a:masterClrMapping/>
  </p:clrMapOvr>
</p:sld>
</file>

<file path=ppt/theme/theme1.xml><?xml version="1.0" encoding="utf-8"?>
<a:theme xmlns:a="http://schemas.openxmlformats.org/drawingml/2006/main" name="ch01">
  <a:themeElements>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h01">
  <a:themeElements>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903</TotalTime>
  <Words>3463</Words>
  <Application>Microsoft Office PowerPoint</Application>
  <PresentationFormat>On-screen Show (4:3)</PresentationFormat>
  <Paragraphs>286</Paragraphs>
  <Slides>31</Slides>
  <Notes>31</Notes>
  <HiddenSlides>1</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31</vt:i4>
      </vt:variant>
    </vt:vector>
  </HeadingPairs>
  <TitlesOfParts>
    <vt:vector size="39" baseType="lpstr">
      <vt:lpstr>Noto Sans Symbols</vt:lpstr>
      <vt:lpstr>Times</vt:lpstr>
      <vt:lpstr>Helvetica Neue</vt:lpstr>
      <vt:lpstr>Courier New</vt:lpstr>
      <vt:lpstr>Arial</vt:lpstr>
      <vt:lpstr>Calibri</vt:lpstr>
      <vt:lpstr>ch01</vt:lpstr>
      <vt:lpstr>1_ch01</vt:lpstr>
      <vt:lpstr>Message Authentication  &amp;   Hash Functions</vt:lpstr>
      <vt:lpstr>Message Authentication</vt:lpstr>
      <vt:lpstr>Security Requirements</vt:lpstr>
      <vt:lpstr>Authentication Functions</vt:lpstr>
      <vt:lpstr>Message Encryption</vt:lpstr>
      <vt:lpstr>Message Encryption</vt:lpstr>
      <vt:lpstr>Message Authentication Code (MAC)</vt:lpstr>
      <vt:lpstr>Message Authentication Code</vt:lpstr>
      <vt:lpstr>Message Authentication Codes</vt:lpstr>
      <vt:lpstr>MAC Properties</vt:lpstr>
      <vt:lpstr>Requirements for MACs</vt:lpstr>
      <vt:lpstr>Using Symmetric Ciphers for MACs</vt:lpstr>
      <vt:lpstr>Data Authentication Algorithm</vt:lpstr>
      <vt:lpstr>Hash Functions</vt:lpstr>
      <vt:lpstr>Hashing V.S. Encryption</vt:lpstr>
      <vt:lpstr>Hash Function Applications</vt:lpstr>
      <vt:lpstr>        Hash Functions &amp; Digital Signatures          </vt:lpstr>
      <vt:lpstr>Integrity</vt:lpstr>
      <vt:lpstr>Password Verification</vt:lpstr>
      <vt:lpstr>Requirements for Hash Functions</vt:lpstr>
      <vt:lpstr>Properties : Fixed length</vt:lpstr>
      <vt:lpstr>Preimage resistant</vt:lpstr>
      <vt:lpstr>Second preimage resistant </vt:lpstr>
      <vt:lpstr>Collision Resistant</vt:lpstr>
      <vt:lpstr>Simple Hash Functions</vt:lpstr>
      <vt:lpstr>Birthday Attacks</vt:lpstr>
      <vt:lpstr>Block Ciphers as Hash Functions</vt:lpstr>
      <vt:lpstr>Hash Functions &amp; MAC Security</vt:lpstr>
      <vt:lpstr>Hash Functions &amp; MAC Security </vt:lpstr>
      <vt:lpstr>PowerPoint Presentation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Dr Lawrie Brown</dc:creator>
  <cp:lastModifiedBy>keerthy santhosh</cp:lastModifiedBy>
  <cp:revision>6</cp:revision>
  <dcterms:created xsi:type="dcterms:W3CDTF">2002-03-28T02:06:54Z</dcterms:created>
  <dcterms:modified xsi:type="dcterms:W3CDTF">2024-09-22T17:47:45Z</dcterms:modified>
</cp:coreProperties>
</file>