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69" r:id="rId4"/>
    <p:sldId id="259" r:id="rId5"/>
    <p:sldId id="261" r:id="rId6"/>
    <p:sldId id="262" r:id="rId7"/>
    <p:sldId id="263" r:id="rId8"/>
    <p:sldId id="266" r:id="rId9"/>
    <p:sldId id="267" r:id="rId10"/>
    <p:sldId id="268" r:id="rId11"/>
    <p:sldId id="279" r:id="rId12"/>
    <p:sldId id="280" r:id="rId13"/>
    <p:sldId id="281" r:id="rId14"/>
    <p:sldId id="282" r:id="rId15"/>
    <p:sldId id="283" r:id="rId16"/>
    <p:sldId id="285" r:id="rId17"/>
    <p:sldId id="28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1E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9" d="100"/>
          <a:sy n="89" d="100"/>
        </p:scale>
        <p:origin x="2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EE1BC-9672-4FBB-878A-104F35E34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403C07-87FE-436A-9F00-C2F350C21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4BFA9-0BCB-4EEB-8442-F7C3E7E3F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2293-3010-4666-A705-7477956660E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B4506-774C-4866-B7CF-3A420DB04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2006A-FF55-403E-9E07-257AC5D47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3E600-DBD7-4D7B-8FDD-6782DB5AD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73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6B849-E840-4E5A-8AD8-2714F6278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CDADDB-97AD-4C78-8AFF-11D2BBD1D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69EFC-1C56-43CD-BBB6-1BDB3FE25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2293-3010-4666-A705-7477956660E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53E23-EE11-4408-BBB3-9B3C69469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826D5-84CF-43C9-B7FF-683DA9AD7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3E600-DBD7-4D7B-8FDD-6782DB5AD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FDD57C-B1BD-44BA-AF44-752E029623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01BE9-72BF-4E8F-8085-ED532512E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B07EB-0BAF-41E3-8ED0-D79279434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2293-3010-4666-A705-7477956660E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F8FBC-A126-4213-805F-9B64EED5D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56AEF-6822-4393-A8DC-2744F3F98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3E600-DBD7-4D7B-8FDD-6782DB5AD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83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7BB0C-D88C-4917-AD5C-A107F6E2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6316B-B975-4ADE-93BB-52AF94C98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819A0-AFE9-4BE6-84C2-E525EA4B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2293-3010-4666-A705-7477956660E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FC475-00A9-4379-9B50-3341ADCD4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E31D9-99E5-4000-8DB8-045559628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3E600-DBD7-4D7B-8FDD-6782DB5AD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6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2CAFB-DBE0-40E9-9B67-075C27D08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7E988-63C3-4BEA-9C58-98098FF68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1244F-EFF5-4CC3-8256-3277125E0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2293-3010-4666-A705-7477956660E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4D023-A510-4021-B8AA-96836CF17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9D613-9DAC-4BCF-B85E-1959633C3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3E600-DBD7-4D7B-8FDD-6782DB5AD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92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50245-2EBF-4C32-BE79-35C6BE691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64B9-D9DF-47CE-BD30-3D2A6383D4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4168A-4EC2-4400-AFA1-5F8982ECA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07F8-14F8-4D4B-BACE-0DD151CCE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2293-3010-4666-A705-7477956660E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21F25-73A0-41DF-98EF-354AF7720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3548E-17D3-466A-B5A3-38BE6DA8D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3E600-DBD7-4D7B-8FDD-6782DB5AD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6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FDE25-145E-4883-A564-2B437D9D0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D84D8-27A4-418B-ABB4-2B7715DD5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B2079-AFF2-44D6-86E3-3CF780E56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437C6F-4AED-446C-B6A5-1F80D2864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7D78D7-8C53-49E5-80E5-C91734181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2BE15E-700F-492F-97F1-81992F415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2293-3010-4666-A705-7477956660E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458C07-FE43-4D3C-95A3-BB89B6AE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7A4D54-FC3F-4FBF-B01B-2B38A8A39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3E600-DBD7-4D7B-8FDD-6782DB5AD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77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C38F1-BBDB-4D5B-9891-F12208D90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659929-7BFC-4E16-9ECB-BC9738047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2293-3010-4666-A705-7477956660E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5F394-496A-456C-8688-BEA3367BC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4054C9-81EF-499D-91E0-769999A4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3E600-DBD7-4D7B-8FDD-6782DB5AD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8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EB28A-8C5F-4817-9EA1-52D00EE1B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2293-3010-4666-A705-7477956660E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F07AAB-54F4-49B1-818C-99136F90E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5B5BD-CD9F-4D15-8CF4-9691CEF65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3E600-DBD7-4D7B-8FDD-6782DB5AD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41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7E60B-BBAF-462C-BBC3-89C387087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F16C1-A2EA-484F-9305-1CE30A918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635D8B-8DC3-4AF8-AC37-D108D71F5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2E532-B31F-49A2-9E50-E79115F60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2293-3010-4666-A705-7477956660E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29FFC-6516-45C8-B17A-E13455E84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193B4-855E-47DA-AB93-8F88734D2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3E600-DBD7-4D7B-8FDD-6782DB5AD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70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9EA54-8F49-4E71-B667-AEFDCDBB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73E6B3-46CF-41DE-9CC6-B81FD215D8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CFBE15-2215-4290-BE5E-455B430E8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FF483-CBBB-4DE2-BFEF-07703B1D8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2293-3010-4666-A705-7477956660E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14559-7003-41EC-9CAD-1A700874D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AA920-BE30-4491-8BB5-6AF4C1A4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3E600-DBD7-4D7B-8FDD-6782DB5AD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36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FF7410-5CD3-436A-BEAF-42E0AB9C2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983DE-DCF3-45D2-9523-7E88F3236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FF115-3068-4342-AB3D-A3F1BA986B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22293-3010-4666-A705-7477956660E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93B3E-CD00-4E72-805A-1E4F2C714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442C5-E949-4F55-A892-7567C9F69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3E600-DBD7-4D7B-8FDD-6782DB5AD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9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teacher.com/csharp/csharp-generic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system.icomparable.aspx" TargetMode="External"/><Relationship Id="rId2" Type="http://schemas.openxmlformats.org/officeDocument/2006/relationships/hyperlink" Target="https://msdn.microsoft.com/en-us/library/4d7sx9hd.asp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teacher.com/csharp/csharp-delegat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1288473"/>
            <a:ext cx="8915399" cy="2262781"/>
          </a:xfrm>
        </p:spPr>
        <p:txBody>
          <a:bodyPr/>
          <a:lstStyle/>
          <a:p>
            <a:r>
              <a:rPr lang="en-US" dirty="0"/>
              <a:t>GENERICS IN C#</a:t>
            </a:r>
          </a:p>
        </p:txBody>
      </p:sp>
    </p:spTree>
    <p:extLst>
      <p:ext uri="{BB962C8B-B14F-4D97-AF65-F5344CB8AC3E}">
        <p14:creationId xmlns:p14="http://schemas.microsoft.com/office/powerpoint/2010/main" val="2747660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to Remember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494949"/>
                </a:solidFill>
              </a:rPr>
              <a:t>Generics denotes with angular bracket &lt;&gt;.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494949"/>
                </a:solidFill>
              </a:rPr>
              <a:t>Compiler applies specified type for generics at compile time.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494949"/>
                </a:solidFill>
              </a:rPr>
              <a:t>Generics can be applied to interface, abstract class, method, static method, property, event, delegate and operator.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494949"/>
                </a:solidFill>
              </a:rPr>
              <a:t>Generics performs faster by not doing boxing &amp; unboxing.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071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0912" y="2095500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/>
              <a:t>Anonymous methods</a:t>
            </a:r>
          </a:p>
          <a:p>
            <a:pPr marL="0" indent="0">
              <a:buNone/>
            </a:pPr>
            <a:r>
              <a:rPr lang="en-US" sz="6600" dirty="0"/>
              <a:t>       In  C#</a:t>
            </a:r>
          </a:p>
        </p:txBody>
      </p:sp>
    </p:spTree>
    <p:extLst>
      <p:ext uri="{BB962C8B-B14F-4D97-AF65-F5344CB8AC3E}">
        <p14:creationId xmlns:p14="http://schemas.microsoft.com/office/powerpoint/2010/main" val="1311740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066" y="177800"/>
            <a:ext cx="11395934" cy="4215780"/>
          </a:xfrm>
        </p:spPr>
        <p:txBody>
          <a:bodyPr>
            <a:noAutofit/>
          </a:bodyPr>
          <a:lstStyle/>
          <a:p>
            <a:r>
              <a:rPr lang="en-US" sz="1600" dirty="0"/>
              <a:t>An anonymous method is a method without a name.</a:t>
            </a:r>
          </a:p>
          <a:p>
            <a:pPr>
              <a:lnSpc>
                <a:spcPct val="170000"/>
              </a:lnSpc>
            </a:pPr>
            <a:r>
              <a:rPr lang="en-US" sz="1600" dirty="0"/>
              <a:t>Anonymous methods in C# can be defined using the delegate keyword and can be assigned to a variable of delegate type.</a:t>
            </a:r>
          </a:p>
          <a:p>
            <a:pPr>
              <a:lnSpc>
                <a:spcPct val="170000"/>
              </a:lnSpc>
            </a:pPr>
            <a:r>
              <a:rPr lang="en-US" sz="1600" dirty="0"/>
              <a:t>Example:</a:t>
            </a:r>
          </a:p>
          <a:p>
            <a:pPr marL="0" indent="0">
              <a:lnSpc>
                <a:spcPct val="170000"/>
              </a:lnSpc>
              <a:buNone/>
            </a:pPr>
            <a:br>
              <a:rPr lang="en-US" altLang="en-US" sz="1600" dirty="0">
                <a:solidFill>
                  <a:schemeClr val="tx1"/>
                </a:solidFill>
              </a:rPr>
            </a:b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AFA746-96F9-40A5-9920-2CC87B82F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983" y="1384953"/>
            <a:ext cx="7451144" cy="476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539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1500" y="241300"/>
            <a:ext cx="9472612" cy="6235700"/>
          </a:xfrm>
        </p:spPr>
        <p:txBody>
          <a:bodyPr>
            <a:noAutofit/>
          </a:bodyPr>
          <a:lstStyle/>
          <a:p>
            <a:r>
              <a:rPr lang="en-US" dirty="0"/>
              <a:t>Anonymous methods can access variables defined in an outer function.</a:t>
            </a:r>
          </a:p>
          <a:p>
            <a:pPr marL="0" indent="0"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altLang="en-US" dirty="0">
                <a:solidFill>
                  <a:schemeClr val="tx1"/>
                </a:solidFill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75FC80-BE41-44C2-876B-6EF2FD30B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288" y="1732922"/>
            <a:ext cx="6294658" cy="333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38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3200" y="368300"/>
            <a:ext cx="10463212" cy="76073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Anonymous methods can also be passed to a method that accepts the delegate as a parameter.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ED606A-ACFF-4422-BE8E-3366DDB1E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218" y="2002609"/>
            <a:ext cx="11443089" cy="309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774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100" y="1117600"/>
            <a:ext cx="9828212" cy="4102100"/>
          </a:xfrm>
        </p:spPr>
        <p:txBody>
          <a:bodyPr/>
          <a:lstStyle/>
          <a:p>
            <a:r>
              <a:rPr lang="en-US" sz="2400" dirty="0"/>
              <a:t>Anonymous methods can be used as event handlers:</a:t>
            </a:r>
          </a:p>
          <a:p>
            <a:pPr marL="457200" lvl="1" indent="0">
              <a:buNone/>
            </a:pP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saveButton.Click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delegate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o, </a:t>
            </a:r>
            <a:r>
              <a:rPr lang="en-US" alt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EventArgs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e) </a:t>
            </a:r>
          </a:p>
          <a:p>
            <a:pPr marL="400050" lvl="1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400050" lvl="1" indent="0">
              <a:buNone/>
            </a:pPr>
            <a:r>
              <a:rPr lang="en-US" altLang="en-US" sz="2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.Windows.Forms.MessageBox.Show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"Save Successfully!"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</a:p>
          <a:p>
            <a:pPr marL="400050" lvl="1" indent="0">
              <a:buNone/>
            </a:pPr>
            <a:r>
              <a:rPr lang="en-US" sz="2400" dirty="0"/>
              <a:t> Typical usage of an anonymous method is to assign it to an event. </a:t>
            </a:r>
          </a:p>
          <a:p>
            <a:pPr marL="400050" lvl="1" indent="0">
              <a:buNone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00050" lvl="1" indent="0">
              <a:buNone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00050" lvl="1" indent="0">
              <a:buNone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512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It cannot contain jump statement like </a:t>
            </a:r>
            <a:r>
              <a:rPr lang="en-US" sz="2400" dirty="0" err="1"/>
              <a:t>goto</a:t>
            </a:r>
            <a:r>
              <a:rPr lang="en-US" sz="2400" dirty="0"/>
              <a:t>, break or continue.</a:t>
            </a:r>
          </a:p>
          <a:p>
            <a:r>
              <a:rPr lang="en-US" sz="2400" dirty="0"/>
              <a:t>It cannot access ref or out parameter of an outer method.</a:t>
            </a:r>
          </a:p>
          <a:p>
            <a:r>
              <a:rPr lang="en-US" sz="2400" dirty="0"/>
              <a:t>It cannot have or access unsafe code.</a:t>
            </a:r>
          </a:p>
          <a:p>
            <a:r>
              <a:rPr lang="en-US" sz="2400" dirty="0"/>
              <a:t>It cannot be used on the left side of the is operator.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869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to Remember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Anonymous method can be defined using the delegate keyword</a:t>
            </a:r>
          </a:p>
          <a:p>
            <a:r>
              <a:rPr lang="en-US" dirty="0"/>
              <a:t>Anonymous method must be assigned to a delegate.</a:t>
            </a:r>
          </a:p>
          <a:p>
            <a:r>
              <a:rPr lang="en-US" dirty="0"/>
              <a:t>Anonymous method can access outer variables or functions.</a:t>
            </a:r>
          </a:p>
          <a:p>
            <a:r>
              <a:rPr lang="en-US" dirty="0"/>
              <a:t>Anonymous method can be passed as a parameter.</a:t>
            </a:r>
          </a:p>
          <a:p>
            <a:r>
              <a:rPr lang="en-US" dirty="0"/>
              <a:t>Anonymous method can be used as event handlers.</a:t>
            </a:r>
          </a:p>
        </p:txBody>
      </p:sp>
    </p:spTree>
    <p:extLst>
      <p:ext uri="{BB962C8B-B14F-4D97-AF65-F5344CB8AC3E}">
        <p14:creationId xmlns:p14="http://schemas.microsoft.com/office/powerpoint/2010/main" val="390792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generics</a:t>
            </a:r>
          </a:p>
          <a:p>
            <a:r>
              <a:rPr lang="en-US" dirty="0"/>
              <a:t> Benefits of generics</a:t>
            </a:r>
          </a:p>
          <a:p>
            <a:r>
              <a:rPr lang="en-US" dirty="0"/>
              <a:t>Generic Class</a:t>
            </a:r>
          </a:p>
          <a:p>
            <a:r>
              <a:rPr lang="en-US" dirty="0"/>
              <a:t>Generic Interface</a:t>
            </a:r>
          </a:p>
          <a:p>
            <a:r>
              <a:rPr lang="en-US" dirty="0"/>
              <a:t>Generic Method</a:t>
            </a:r>
          </a:p>
          <a:p>
            <a:r>
              <a:rPr lang="en-US" dirty="0"/>
              <a:t>Generic Delegate</a:t>
            </a:r>
          </a:p>
        </p:txBody>
      </p:sp>
    </p:spTree>
    <p:extLst>
      <p:ext uri="{BB962C8B-B14F-4D97-AF65-F5344CB8AC3E}">
        <p14:creationId xmlns:p14="http://schemas.microsoft.com/office/powerpoint/2010/main" val="2892019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1851" y="702487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Generics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4107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Generics introduced in C# 2.0. Generics allow you to define a class with placeholders for the type of its fields, methods, parameters, etc. Generics replace these placeholders with some specific type at compile time.</a:t>
            </a:r>
          </a:p>
          <a:p>
            <a:pPr>
              <a:lnSpc>
                <a:spcPct val="150000"/>
              </a:lnSpc>
            </a:pPr>
            <a:r>
              <a:rPr lang="en-US" dirty="0"/>
              <a:t>A generic class can be defined using angular brackets &lt;&gt;. For example, the following is a simple generic class with a generic member variable, generic method and property.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03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033" y="1584101"/>
            <a:ext cx="11106579" cy="432712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Increases the reusability of the code.</a:t>
            </a:r>
          </a:p>
          <a:p>
            <a:pPr>
              <a:lnSpc>
                <a:spcPct val="150000"/>
              </a:lnSpc>
            </a:pPr>
            <a:r>
              <a:rPr lang="en-US" dirty="0">
                <a:hlinkClick r:id="rId2"/>
              </a:rPr>
              <a:t>Generic</a:t>
            </a:r>
            <a:r>
              <a:rPr lang="en-US" dirty="0"/>
              <a:t> are type safe. You get compile time errors if you try to use a different type of data than the one specified in the definition.</a:t>
            </a:r>
          </a:p>
          <a:p>
            <a:pPr>
              <a:lnSpc>
                <a:spcPct val="150000"/>
              </a:lnSpc>
            </a:pPr>
            <a:r>
              <a:rPr lang="en-US" dirty="0">
                <a:hlinkClick r:id="rId2"/>
              </a:rPr>
              <a:t>Generic</a:t>
            </a:r>
            <a:r>
              <a:rPr lang="en-US" dirty="0"/>
              <a:t> has a performance advantage because it removes the possibilities of boxing and unboxing.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LinkedList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LinkedList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endParaRPr lang="en-US" sz="4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424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35620" y="1587043"/>
            <a:ext cx="12545122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MyGenericClass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&lt;T&gt;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genericMemberVariable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MyGenericClass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genericMemberVariable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genericMethod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genericParameter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	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"Parameter type: {0}, value: {1}"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(T).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(),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genericParameter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"Return type: {0}, value: {1}"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(T).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genericMemberVariable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genericMemberVariable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genericProperty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get; set;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AB8016-0E92-4F46-B0C8-45CE99236756}"/>
              </a:ext>
            </a:extLst>
          </p:cNvPr>
          <p:cNvSpPr txBox="1"/>
          <p:nvPr/>
        </p:nvSpPr>
        <p:spPr>
          <a:xfrm>
            <a:off x="1778619" y="537487"/>
            <a:ext cx="6590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Generic Class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374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254" y="759854"/>
            <a:ext cx="8744753" cy="543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705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8902" y="1489656"/>
            <a:ext cx="8915400" cy="3777622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sz="7200" dirty="0"/>
              <a:t>The preference for generic classes is to use generic interfaces, such as </a:t>
            </a:r>
            <a:r>
              <a:rPr lang="en-US" sz="7200" dirty="0" err="1">
                <a:hlinkClick r:id="rId2"/>
              </a:rPr>
              <a:t>IComparable</a:t>
            </a:r>
            <a:r>
              <a:rPr lang="en-US" sz="7200" dirty="0">
                <a:hlinkClick r:id="rId2"/>
              </a:rPr>
              <a:t>&lt;T&gt;</a:t>
            </a:r>
            <a:r>
              <a:rPr lang="en-US" sz="7200" dirty="0"/>
              <a:t> rather than </a:t>
            </a:r>
            <a:r>
              <a:rPr lang="en-US" sz="7200" dirty="0" err="1">
                <a:hlinkClick r:id="rId3"/>
              </a:rPr>
              <a:t>IComparable</a:t>
            </a:r>
            <a:r>
              <a:rPr lang="en-US" sz="7200" dirty="0"/>
              <a:t>, in order to avoid boxing and unboxing operations on value types. </a:t>
            </a:r>
          </a:p>
          <a:p>
            <a:pPr lvl="0">
              <a:lnSpc>
                <a:spcPct val="170000"/>
              </a:lnSpc>
            </a:pPr>
            <a:r>
              <a:rPr lang="en-US" sz="7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Stack&lt;T&gt; </a:t>
            </a:r>
            <a:r>
              <a:rPr lang="en-US" sz="7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 : </a:t>
            </a:r>
            <a:r>
              <a:rPr lang="en-US" sz="7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System.IComparable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&lt;T&gt;, </a:t>
            </a:r>
            <a:r>
              <a:rPr lang="en-US" sz="7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&lt;T&gt; { }</a:t>
            </a:r>
          </a:p>
          <a:p>
            <a:pPr lvl="0">
              <a:lnSpc>
                <a:spcPct val="170000"/>
              </a:lnSpc>
            </a:pPr>
            <a:r>
              <a:rPr lang="en-US" sz="7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IDictionary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&lt;K, V&gt; { } </a:t>
            </a:r>
          </a:p>
          <a:p>
            <a:pPr>
              <a:lnSpc>
                <a:spcPct val="170000"/>
              </a:lnSpc>
            </a:pPr>
            <a:r>
              <a:rPr lang="en-US" sz="7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IMonth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&lt;T&gt; { } </a:t>
            </a:r>
          </a:p>
          <a:p>
            <a:pPr>
              <a:lnSpc>
                <a:spcPct val="170000"/>
              </a:lnSpc>
            </a:pPr>
            <a:r>
              <a:rPr lang="en-US" sz="7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IJanuary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7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IMonth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7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{ } </a:t>
            </a:r>
            <a:r>
              <a:rPr lang="en-US" sz="7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//No error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170000"/>
              </a:lnSpc>
            </a:pPr>
            <a:r>
              <a:rPr lang="en-US" sz="7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IFebruary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&lt;T&gt; : </a:t>
            </a:r>
            <a:r>
              <a:rPr lang="en-US" sz="7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IMonth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7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{ } </a:t>
            </a:r>
            <a:r>
              <a:rPr lang="en-US" sz="7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//No error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170000"/>
              </a:lnSpc>
            </a:pPr>
            <a:r>
              <a:rPr lang="en-US" sz="7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IMarch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&lt;T&gt; : </a:t>
            </a:r>
            <a:r>
              <a:rPr lang="en-US" sz="7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IMonth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&lt;T&gt; { } </a:t>
            </a:r>
            <a:r>
              <a:rPr lang="en-US" sz="7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//No error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72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70000"/>
              </a:lnSpc>
            </a:pPr>
            <a:r>
              <a:rPr lang="en-US" sz="7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//interface </a:t>
            </a:r>
            <a:r>
              <a:rPr lang="en-US" sz="7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IApril</a:t>
            </a:r>
            <a:r>
              <a:rPr lang="en-US" sz="7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&lt;T&gt; : </a:t>
            </a:r>
            <a:r>
              <a:rPr lang="en-US" sz="72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IMonth</a:t>
            </a:r>
            <a:r>
              <a:rPr lang="en-US" sz="7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&lt;T, U&gt; {} //Error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7200" dirty="0">
              <a:solidFill>
                <a:schemeClr val="tx1"/>
              </a:solidFill>
            </a:endParaRPr>
          </a:p>
          <a:p>
            <a:pPr lvl="0">
              <a:lnSpc>
                <a:spcPct val="170000"/>
              </a:lnSpc>
            </a:pPr>
            <a:endParaRPr lang="en-US" sz="7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br>
              <a:rPr lang="en-US" sz="72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sz="7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972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Delegates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3120" y="1619794"/>
            <a:ext cx="9401492" cy="429142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 The </a:t>
            </a:r>
            <a:r>
              <a:rPr lang="en-US" dirty="0">
                <a:hlinkClick r:id="rId2"/>
              </a:rPr>
              <a:t>delegate</a:t>
            </a:r>
            <a:r>
              <a:rPr lang="en-US" dirty="0"/>
              <a:t> defines the signature of the method which it can invoke. A generic delegate can be defined the same way as delegate but with generic type.</a:t>
            </a:r>
          </a:p>
          <a:p>
            <a:pPr>
              <a:lnSpc>
                <a:spcPct val="150000"/>
              </a:lnSpc>
            </a:pPr>
            <a:r>
              <a:rPr lang="en-US" dirty="0"/>
              <a:t>A generic delegate can point to methods with different parameter types. However, the number of parameters should be the same.</a:t>
            </a:r>
          </a:p>
        </p:txBody>
      </p:sp>
    </p:spTree>
    <p:extLst>
      <p:ext uri="{BB962C8B-B14F-4D97-AF65-F5344CB8AC3E}">
        <p14:creationId xmlns:p14="http://schemas.microsoft.com/office/powerpoint/2010/main" val="3742028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4926" y="248194"/>
            <a:ext cx="9166360" cy="41869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CD17A5-69E4-419D-AF69-910D8F43C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641" y="734311"/>
            <a:ext cx="7882033" cy="530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702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1037</TotalTime>
  <Words>728</Words>
  <Application>Microsoft Office PowerPoint</Application>
  <PresentationFormat>Widescreen</PresentationFormat>
  <Paragraphs>84</Paragraphs>
  <Slides>17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GENERICS IN C#</vt:lpstr>
      <vt:lpstr>contents</vt:lpstr>
      <vt:lpstr>Introduction to Generics </vt:lpstr>
      <vt:lpstr>Benefits</vt:lpstr>
      <vt:lpstr>PowerPoint Presentation</vt:lpstr>
      <vt:lpstr>PowerPoint Presentation</vt:lpstr>
      <vt:lpstr>Generic Interfaces</vt:lpstr>
      <vt:lpstr>Generic Delegates</vt:lpstr>
      <vt:lpstr>PowerPoint Presentation</vt:lpstr>
      <vt:lpstr>Points to Remember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Limitations</vt:lpstr>
      <vt:lpstr>Points to Remember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GENERICS IN C#</dc:title>
  <dc:creator>Admin</dc:creator>
  <cp:lastModifiedBy>admin</cp:lastModifiedBy>
  <cp:revision>45</cp:revision>
  <dcterms:created xsi:type="dcterms:W3CDTF">2017-04-13T01:50:15Z</dcterms:created>
  <dcterms:modified xsi:type="dcterms:W3CDTF">2024-06-26T05:26:49Z</dcterms:modified>
</cp:coreProperties>
</file>