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4"/>
  </p:notesMasterIdLst>
  <p:sldIdLst>
    <p:sldId id="299" r:id="rId2"/>
    <p:sldId id="256" r:id="rId3"/>
    <p:sldId id="257" r:id="rId4"/>
    <p:sldId id="258" r:id="rId5"/>
    <p:sldId id="259" r:id="rId6"/>
    <p:sldId id="260" r:id="rId7"/>
    <p:sldId id="261" r:id="rId8"/>
    <p:sldId id="262" r:id="rId9"/>
    <p:sldId id="263" r:id="rId10"/>
    <p:sldId id="264" r:id="rId11"/>
    <p:sldId id="265" r:id="rId12"/>
    <p:sldId id="266" r:id="rId13"/>
    <p:sldId id="277" r:id="rId14"/>
    <p:sldId id="278" r:id="rId15"/>
    <p:sldId id="279" r:id="rId16"/>
    <p:sldId id="280" r:id="rId17"/>
    <p:sldId id="284" r:id="rId18"/>
    <p:sldId id="286" r:id="rId19"/>
    <p:sldId id="287" r:id="rId20"/>
    <p:sldId id="290" r:id="rId21"/>
    <p:sldId id="292" r:id="rId22"/>
    <p:sldId id="293" r:id="rId23"/>
    <p:sldId id="295" r:id="rId24"/>
    <p:sldId id="297" r:id="rId25"/>
    <p:sldId id="298" r:id="rId26"/>
    <p:sldId id="301" r:id="rId27"/>
    <p:sldId id="302" r:id="rId28"/>
    <p:sldId id="303" r:id="rId29"/>
    <p:sldId id="307" r:id="rId30"/>
    <p:sldId id="304" r:id="rId31"/>
    <p:sldId id="311" r:id="rId32"/>
    <p:sldId id="308" r:id="rId33"/>
    <p:sldId id="316" r:id="rId34"/>
    <p:sldId id="317" r:id="rId35"/>
    <p:sldId id="309" r:id="rId36"/>
    <p:sldId id="310" r:id="rId37"/>
    <p:sldId id="318" r:id="rId38"/>
    <p:sldId id="319" r:id="rId39"/>
    <p:sldId id="320" r:id="rId40"/>
    <p:sldId id="321" r:id="rId41"/>
    <p:sldId id="322" r:id="rId42"/>
    <p:sldId id="323" r:id="rId43"/>
  </p:sldIdLst>
  <p:sldSz cx="12192000" cy="6858000"/>
  <p:notesSz cx="6858000" cy="9144000"/>
  <p:embeddedFontLst>
    <p:embeddedFont>
      <p:font typeface="Arimo" panose="020B0604020202020204" charset="0"/>
      <p:regular r:id="rId45"/>
      <p:bold r:id="rId46"/>
      <p:italic r:id="rId47"/>
      <p:boldItalic r:id="rId48"/>
    </p:embeddedFont>
    <p:embeddedFont>
      <p:font typeface="Bahnschrift" panose="020B0502040204020203" pitchFamily="34" charset="0"/>
      <p:regular r:id="rId49"/>
      <p:bold r:id="rId50"/>
    </p:embeddedFont>
    <p:embeddedFont>
      <p:font typeface="Cambria" panose="02040503050406030204" pitchFamily="18" charset="0"/>
      <p:regular r:id="rId51"/>
      <p:bold r:id="rId52"/>
      <p:italic r:id="rId53"/>
      <p:boldItalic r:id="rId54"/>
    </p:embeddedFont>
    <p:embeddedFont>
      <p:font typeface="Garamond" panose="02020404030301010803" pitchFamily="18" charset="0"/>
      <p:regular r:id="rId55"/>
      <p:bold r:id="rId56"/>
      <p:italic r:id="rId57"/>
    </p:embeddedFont>
    <p:embeddedFont>
      <p:font typeface="Nunito" pitchFamily="2"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5" roundtripDataSignature="AMtx7mgxQZXod0PMdjRqFMuajPHRvppG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78"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wentieth Century"/>
                <a:ea typeface="Twentieth Century"/>
                <a:cs typeface="Twentieth Century"/>
                <a:sym typeface="Twentieth Century"/>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52818fb509_1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52818fb509_1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g252818fb509_1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517114a8c0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g2517114a8c0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3" name="Google Shape;713;g2517114a8c0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51d455fd09_0_3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g251d455fd09_0_3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0" name="Google Shape;720;g251d455fd09_0_3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51d455fd09_0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251d455fd09_0_3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7" name="Google Shape;727;g251d455fd09_0_3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517114a8c0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2517114a8c0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6" name="Google Shape;756;g2517114a8c0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0a662f0d1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Google Shape;769;g20a662f0d1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0" name="Google Shape;770;g20a662f0d1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0a662f0d1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g20a662f0d1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8" name="Google Shape;778;g20a662f0d1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20a662f0d16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20a662f0d16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1" name="Google Shape;801;g20a662f0d16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517114a8c0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2517114a8c0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6" name="Google Shape;816;g2517114a8c0_0_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2517114a8c0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g2517114a8c0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3" name="Google Shape;823;g2517114a8c0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251d455fd09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g251d455fd09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0" name="Google Shape;840;g251d455fd09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51d455fd0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8" name="Google Shape;858;g251d455fd09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9" name="Google Shape;859;g251d455fd09_0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26</a:t>
            </a:fld>
            <a:endParaRPr/>
          </a:p>
        </p:txBody>
      </p:sp>
    </p:spTree>
    <p:extLst>
      <p:ext uri="{BB962C8B-B14F-4D97-AF65-F5344CB8AC3E}">
        <p14:creationId xmlns:p14="http://schemas.microsoft.com/office/powerpoint/2010/main" val="2802096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27</a:t>
            </a:fld>
            <a:endParaRPr/>
          </a:p>
        </p:txBody>
      </p:sp>
    </p:spTree>
    <p:extLst>
      <p:ext uri="{BB962C8B-B14F-4D97-AF65-F5344CB8AC3E}">
        <p14:creationId xmlns:p14="http://schemas.microsoft.com/office/powerpoint/2010/main" val="3260139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28</a:t>
            </a:fld>
            <a:endParaRPr/>
          </a:p>
        </p:txBody>
      </p:sp>
    </p:spTree>
    <p:extLst>
      <p:ext uri="{BB962C8B-B14F-4D97-AF65-F5344CB8AC3E}">
        <p14:creationId xmlns:p14="http://schemas.microsoft.com/office/powerpoint/2010/main" val="3124617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29</a:t>
            </a:fld>
            <a:endParaRPr/>
          </a:p>
        </p:txBody>
      </p:sp>
    </p:spTree>
    <p:extLst>
      <p:ext uri="{BB962C8B-B14F-4D97-AF65-F5344CB8AC3E}">
        <p14:creationId xmlns:p14="http://schemas.microsoft.com/office/powerpoint/2010/main" val="214892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30</a:t>
            </a:fld>
            <a:endParaRPr/>
          </a:p>
        </p:txBody>
      </p:sp>
    </p:spTree>
    <p:extLst>
      <p:ext uri="{BB962C8B-B14F-4D97-AF65-F5344CB8AC3E}">
        <p14:creationId xmlns:p14="http://schemas.microsoft.com/office/powerpoint/2010/main" val="242306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31</a:t>
            </a:fld>
            <a:endParaRPr/>
          </a:p>
        </p:txBody>
      </p:sp>
    </p:spTree>
    <p:extLst>
      <p:ext uri="{BB962C8B-B14F-4D97-AF65-F5344CB8AC3E}">
        <p14:creationId xmlns:p14="http://schemas.microsoft.com/office/powerpoint/2010/main" val="1093131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32</a:t>
            </a:fld>
            <a:endParaRPr/>
          </a:p>
        </p:txBody>
      </p:sp>
    </p:spTree>
    <p:extLst>
      <p:ext uri="{BB962C8B-B14F-4D97-AF65-F5344CB8AC3E}">
        <p14:creationId xmlns:p14="http://schemas.microsoft.com/office/powerpoint/2010/main" val="698020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52547B6-D2AB-4051-9580-2E8D7CC545FF}"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14276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6499D1A5-9C28-4B86-8C40-3DC9A74E3C3A}"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74829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35</a:t>
            </a:fld>
            <a:endParaRPr/>
          </a:p>
        </p:txBody>
      </p:sp>
    </p:spTree>
    <p:extLst>
      <p:ext uri="{BB962C8B-B14F-4D97-AF65-F5344CB8AC3E}">
        <p14:creationId xmlns:p14="http://schemas.microsoft.com/office/powerpoint/2010/main" val="4061489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51d455fd0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251d455fd0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8" name="Google Shape;868;g251d455fd09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36</a:t>
            </a:fld>
            <a:endParaRPr/>
          </a:p>
        </p:txBody>
      </p:sp>
    </p:spTree>
    <p:extLst>
      <p:ext uri="{BB962C8B-B14F-4D97-AF65-F5344CB8AC3E}">
        <p14:creationId xmlns:p14="http://schemas.microsoft.com/office/powerpoint/2010/main" val="288667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9" name="Google Shape;52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7" name="Google Shape;58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250baed11a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g250baed11a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4" name="Google Shape;594;g250baed11a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4_Title Slide_DeepYellow">
  <p:cSld name="4_Title Slide_DeepYellow">
    <p:spTree>
      <p:nvGrpSpPr>
        <p:cNvPr id="1" name="Shape 12"/>
        <p:cNvGrpSpPr/>
        <p:nvPr/>
      </p:nvGrpSpPr>
      <p:grpSpPr>
        <a:xfrm>
          <a:off x="0" y="0"/>
          <a:ext cx="0" cy="0"/>
          <a:chOff x="0" y="0"/>
          <a:chExt cx="0" cy="0"/>
        </a:xfrm>
      </p:grpSpPr>
      <p:sp>
        <p:nvSpPr>
          <p:cNvPr id="13" name="Google Shape;13;p12"/>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sp>
      <p:sp>
        <p:nvSpPr>
          <p:cNvPr id="14" name="Google Shape;14;p12"/>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 name="Google Shape;15;p12"/>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 name="Google Shape;16;p12"/>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ubTitle" idx="4"/>
          </p:nvPr>
        </p:nvSpPr>
        <p:spPr>
          <a:xfrm>
            <a:off x="4059707" y="4297679"/>
            <a:ext cx="4072586" cy="146304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2F2F2"/>
        </a:solidFill>
        <a:effectLst/>
      </p:bgPr>
    </p:bg>
    <p:spTree>
      <p:nvGrpSpPr>
        <p:cNvPr id="1" name="Shape 87"/>
        <p:cNvGrpSpPr/>
        <p:nvPr/>
      </p:nvGrpSpPr>
      <p:grpSpPr>
        <a:xfrm>
          <a:off x="0" y="0"/>
          <a:ext cx="0" cy="0"/>
          <a:chOff x="0" y="0"/>
          <a:chExt cx="0" cy="0"/>
        </a:xfrm>
      </p:grpSpPr>
      <p:sp>
        <p:nvSpPr>
          <p:cNvPr id="88" name="Google Shape;88;p25"/>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25"/>
          <p:cNvSpPr>
            <a:spLocks noGrp="1"/>
          </p:cNvSpPr>
          <p:nvPr>
            <p:ph type="pic" idx="2"/>
          </p:nvPr>
        </p:nvSpPr>
        <p:spPr>
          <a:xfrm>
            <a:off x="3124200" y="0"/>
            <a:ext cx="9067800" cy="6858000"/>
          </a:xfrm>
          <a:prstGeom prst="rect">
            <a:avLst/>
          </a:prstGeom>
          <a:solidFill>
            <a:schemeClr val="lt1"/>
          </a:solidFill>
          <a:ln>
            <a:noFill/>
          </a:ln>
        </p:spPr>
      </p:sp>
      <p:sp>
        <p:nvSpPr>
          <p:cNvPr id="90" name="Google Shape;90;p25"/>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25"/>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subTitle" idx="4"/>
          </p:nvPr>
        </p:nvSpPr>
        <p:spPr>
          <a:xfrm>
            <a:off x="933450" y="4343400"/>
            <a:ext cx="4381500" cy="135573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93" name="Google Shape;93;p25"/>
          <p:cNvSpPr>
            <a:spLocks noGrp="1"/>
          </p:cNvSpPr>
          <p:nvPr>
            <p:ph type="body" idx="5"/>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spTree>
      <p:nvGrpSpPr>
        <p:cNvPr id="1" name="Shape 94"/>
        <p:cNvGrpSpPr/>
        <p:nvPr/>
      </p:nvGrpSpPr>
      <p:grpSpPr>
        <a:xfrm>
          <a:off x="0" y="0"/>
          <a:ext cx="0" cy="0"/>
          <a:chOff x="0" y="0"/>
          <a:chExt cx="0" cy="0"/>
        </a:xfrm>
      </p:grpSpPr>
      <p:sp>
        <p:nvSpPr>
          <p:cNvPr id="95" name="Google Shape;95;p26"/>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sp>
      <p:sp>
        <p:nvSpPr>
          <p:cNvPr id="96" name="Google Shape;96;p26"/>
          <p:cNvSpPr txBox="1">
            <a:spLocks noGrp="1"/>
          </p:cNvSpPr>
          <p:nvPr>
            <p:ph type="body" idx="1"/>
          </p:nvPr>
        </p:nvSpPr>
        <p:spPr>
          <a:xfrm>
            <a:off x="990600" y="609600"/>
            <a:ext cx="4648200" cy="56388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26"/>
          <p:cNvSpPr txBox="1">
            <a:spLocks noGrp="1"/>
          </p:cNvSpPr>
          <p:nvPr>
            <p:ph type="ctrTitle"/>
          </p:nvPr>
        </p:nvSpPr>
        <p:spPr>
          <a:xfrm>
            <a:off x="1257300" y="1447800"/>
            <a:ext cx="4114800" cy="39624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subTitle" idx="3"/>
          </p:nvPr>
        </p:nvSpPr>
        <p:spPr>
          <a:xfrm>
            <a:off x="6057900" y="4495801"/>
            <a:ext cx="4876800" cy="609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99" name="Google Shape;99;p26"/>
          <p:cNvSpPr txBox="1">
            <a:spLocks noGrp="1"/>
          </p:cNvSpPr>
          <p:nvPr>
            <p:ph type="body" idx="4"/>
          </p:nvPr>
        </p:nvSpPr>
        <p:spPr>
          <a:xfrm>
            <a:off x="2705100" y="409575"/>
            <a:ext cx="1219200" cy="400050"/>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0" name="Google Shape;100;p26"/>
          <p:cNvSpPr txBox="1">
            <a:spLocks noGrp="1"/>
          </p:cNvSpPr>
          <p:nvPr>
            <p:ph type="body" idx="5"/>
          </p:nvPr>
        </p:nvSpPr>
        <p:spPr>
          <a:xfrm>
            <a:off x="2705100" y="6076950"/>
            <a:ext cx="1219200" cy="400050"/>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101"/>
        <p:cNvGrpSpPr/>
        <p:nvPr/>
      </p:nvGrpSpPr>
      <p:grpSpPr>
        <a:xfrm>
          <a:off x="0" y="0"/>
          <a:ext cx="0" cy="0"/>
          <a:chOff x="0" y="0"/>
          <a:chExt cx="0" cy="0"/>
        </a:xfrm>
      </p:grpSpPr>
      <p:sp>
        <p:nvSpPr>
          <p:cNvPr id="102" name="Google Shape;102;p2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3" name="Google Shape;103;p27"/>
          <p:cNvSpPr txBox="1">
            <a:spLocks noGrp="1"/>
          </p:cNvSpPr>
          <p:nvPr>
            <p:ph type="title"/>
          </p:nvPr>
        </p:nvSpPr>
        <p:spPr>
          <a:xfrm>
            <a:off x="548640" y="990600"/>
            <a:ext cx="10805160" cy="1447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27"/>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sp>
      <p:sp>
        <p:nvSpPr>
          <p:cNvPr id="106" name="Google Shape;106;p2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07"/>
        <p:cNvGrpSpPr/>
        <p:nvPr/>
      </p:nvGrpSpPr>
      <p:grpSpPr>
        <a:xfrm>
          <a:off x="0" y="0"/>
          <a:ext cx="0" cy="0"/>
          <a:chOff x="0" y="0"/>
          <a:chExt cx="0" cy="0"/>
        </a:xfrm>
      </p:grpSpPr>
      <p:sp>
        <p:nvSpPr>
          <p:cNvPr id="108" name="Google Shape;108;p2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9" name="Google Shape;109;p2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8"/>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1" name="Google Shape;111;p28"/>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sp>
      <p:sp>
        <p:nvSpPr>
          <p:cNvPr id="112" name="Google Shape;112;p28"/>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3" name="Google Shape;113;p2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_Blue">
  <p:cSld name="TITLE ONLY_Blue">
    <p:spTree>
      <p:nvGrpSpPr>
        <p:cNvPr id="1" name="Shape 114"/>
        <p:cNvGrpSpPr/>
        <p:nvPr/>
      </p:nvGrpSpPr>
      <p:grpSpPr>
        <a:xfrm>
          <a:off x="0" y="0"/>
          <a:ext cx="0" cy="0"/>
          <a:chOff x="0" y="0"/>
          <a:chExt cx="0" cy="0"/>
        </a:xfrm>
      </p:grpSpPr>
      <p:sp>
        <p:nvSpPr>
          <p:cNvPr id="115" name="Google Shape;115;p2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6" name="Google Shape;116;p2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18" name="Google Shape;118;p29"/>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_sea green">
  <p:cSld name="TITLE ONLY_sea green">
    <p:spTree>
      <p:nvGrpSpPr>
        <p:cNvPr id="1" name="Shape 119"/>
        <p:cNvGrpSpPr/>
        <p:nvPr/>
      </p:nvGrpSpPr>
      <p:grpSpPr>
        <a:xfrm>
          <a:off x="0" y="0"/>
          <a:ext cx="0" cy="0"/>
          <a:chOff x="0" y="0"/>
          <a:chExt cx="0" cy="0"/>
        </a:xfrm>
      </p:grpSpPr>
      <p:sp>
        <p:nvSpPr>
          <p:cNvPr id="120" name="Google Shape;120;p3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1" name="Google Shape;121;p3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23" name="Google Shape;123;p30"/>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_Pink">
  <p:cSld name="TITLE ONLY_Pink">
    <p:spTree>
      <p:nvGrpSpPr>
        <p:cNvPr id="1" name="Shape 124"/>
        <p:cNvGrpSpPr/>
        <p:nvPr/>
      </p:nvGrpSpPr>
      <p:grpSpPr>
        <a:xfrm>
          <a:off x="0" y="0"/>
          <a:ext cx="0" cy="0"/>
          <a:chOff x="0" y="0"/>
          <a:chExt cx="0" cy="0"/>
        </a:xfrm>
      </p:grpSpPr>
      <p:sp>
        <p:nvSpPr>
          <p:cNvPr id="125" name="Google Shape;125;p3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6" name="Google Shape;126;p3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28" name="Google Shape;128;p31"/>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_Light Blue">
  <p:cSld name="TITLE ONLY_Light Blue">
    <p:spTree>
      <p:nvGrpSpPr>
        <p:cNvPr id="1" name="Shape 129"/>
        <p:cNvGrpSpPr/>
        <p:nvPr/>
      </p:nvGrpSpPr>
      <p:grpSpPr>
        <a:xfrm>
          <a:off x="0" y="0"/>
          <a:ext cx="0" cy="0"/>
          <a:chOff x="0" y="0"/>
          <a:chExt cx="0" cy="0"/>
        </a:xfrm>
      </p:grpSpPr>
      <p:sp>
        <p:nvSpPr>
          <p:cNvPr id="130" name="Google Shape;130;p3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1" name="Google Shape;131;p3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33" name="Google Shape;133;p32"/>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_Grey">
  <p:cSld name="TITLE ONLY_Grey">
    <p:spTree>
      <p:nvGrpSpPr>
        <p:cNvPr id="1" name="Shape 134"/>
        <p:cNvGrpSpPr/>
        <p:nvPr/>
      </p:nvGrpSpPr>
      <p:grpSpPr>
        <a:xfrm>
          <a:off x="0" y="0"/>
          <a:ext cx="0" cy="0"/>
          <a:chOff x="0" y="0"/>
          <a:chExt cx="0" cy="0"/>
        </a:xfrm>
      </p:grpSpPr>
      <p:sp>
        <p:nvSpPr>
          <p:cNvPr id="135" name="Google Shape;135;p3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6" name="Google Shape;136;p3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38" name="Google Shape;138;p33"/>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rgbClr val="65747C"/>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Content and Image">
  <p:cSld name="Title Subtitle Content and Image">
    <p:spTree>
      <p:nvGrpSpPr>
        <p:cNvPr id="1" name="Shape 139"/>
        <p:cNvGrpSpPr/>
        <p:nvPr/>
      </p:nvGrpSpPr>
      <p:grpSpPr>
        <a:xfrm>
          <a:off x="0" y="0"/>
          <a:ext cx="0" cy="0"/>
          <a:chOff x="0" y="0"/>
          <a:chExt cx="0" cy="0"/>
        </a:xfrm>
      </p:grpSpPr>
      <p:sp>
        <p:nvSpPr>
          <p:cNvPr id="140" name="Google Shape;140;p3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1" name="Google Shape;141;p3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34"/>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sp>
      <p:sp>
        <p:nvSpPr>
          <p:cNvPr id="144" name="Google Shape;144;p34"/>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5" name="Google Shape;145;p34"/>
          <p:cNvSpPr>
            <a:spLocks noGrp="1"/>
          </p:cNvSpPr>
          <p:nvPr>
            <p:ph type="pic" idx="4"/>
          </p:nvPr>
        </p:nvSpPr>
        <p:spPr>
          <a:xfrm>
            <a:off x="6629399" y="2667000"/>
            <a:ext cx="5013959" cy="3660775"/>
          </a:xfrm>
          <a:prstGeom prst="rect">
            <a:avLst/>
          </a:prstGeom>
          <a:noFill/>
          <a:ln>
            <a:noFill/>
          </a:ln>
        </p:spPr>
      </p:sp>
      <p:sp>
        <p:nvSpPr>
          <p:cNvPr id="146" name="Google Shape;146;p3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Emphasis-Subtitle and Content">
  <p:cSld name="Title Emphasis-Subtitle and Content">
    <p:spTree>
      <p:nvGrpSpPr>
        <p:cNvPr id="1" name="Shape 18"/>
        <p:cNvGrpSpPr/>
        <p:nvPr/>
      </p:nvGrpSpPr>
      <p:grpSpPr>
        <a:xfrm>
          <a:off x="0" y="0"/>
          <a:ext cx="0" cy="0"/>
          <a:chOff x="0" y="0"/>
          <a:chExt cx="0" cy="0"/>
        </a:xfrm>
      </p:grpSpPr>
      <p:sp>
        <p:nvSpPr>
          <p:cNvPr id="19" name="Google Shape;19;p1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 name="Google Shape;20;p1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 name="Google Shape;22;p13"/>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sp>
      <p:sp>
        <p:nvSpPr>
          <p:cNvPr id="23" name="Google Shape;23;p13"/>
          <p:cNvSpPr txBox="1">
            <a:spLocks noGrp="1"/>
          </p:cNvSpPr>
          <p:nvPr>
            <p:ph type="body" idx="3"/>
          </p:nvPr>
        </p:nvSpPr>
        <p:spPr>
          <a:xfrm>
            <a:off x="-1" y="1676400"/>
            <a:ext cx="10837333" cy="424732"/>
          </a:xfrm>
          <a:prstGeom prst="rect">
            <a:avLst/>
          </a:prstGeom>
          <a:solidFill>
            <a:schemeClr val="accent1"/>
          </a:solidFill>
          <a:ln>
            <a:noFill/>
          </a:ln>
        </p:spPr>
        <p:txBody>
          <a:bodyPr spcFirstLastPara="1" wrap="square" lIns="64007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lt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1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Content and Image_Top shape bar">
  <p:cSld name="Title Subtitle Content and Image_Top shape bar">
    <p:spTree>
      <p:nvGrpSpPr>
        <p:cNvPr id="1" name="Shape 147"/>
        <p:cNvGrpSpPr/>
        <p:nvPr/>
      </p:nvGrpSpPr>
      <p:grpSpPr>
        <a:xfrm>
          <a:off x="0" y="0"/>
          <a:ext cx="0" cy="0"/>
          <a:chOff x="0" y="0"/>
          <a:chExt cx="0" cy="0"/>
        </a:xfrm>
      </p:grpSpPr>
      <p:sp>
        <p:nvSpPr>
          <p:cNvPr id="148" name="Google Shape;148;p3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9" name="Google Shape;149;p3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1" name="Google Shape;151;p35"/>
          <p:cNvSpPr txBox="1">
            <a:spLocks noGrp="1"/>
          </p:cNvSpPr>
          <p:nvPr>
            <p:ph type="body" idx="2"/>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2" name="Google Shape;152;p35"/>
          <p:cNvSpPr>
            <a:spLocks noGrp="1"/>
          </p:cNvSpPr>
          <p:nvPr>
            <p:ph type="pic" idx="3"/>
          </p:nvPr>
        </p:nvSpPr>
        <p:spPr>
          <a:xfrm>
            <a:off x="6629399" y="2667000"/>
            <a:ext cx="5013959" cy="3660775"/>
          </a:xfrm>
          <a:prstGeom prst="rect">
            <a:avLst/>
          </a:prstGeom>
          <a:noFill/>
          <a:ln>
            <a:noFill/>
          </a:ln>
        </p:spPr>
      </p:sp>
      <p:sp>
        <p:nvSpPr>
          <p:cNvPr id="153" name="Google Shape;153;p35"/>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Content and Image_Top shape white bar">
  <p:cSld name="Title Subtitle Content and Image_Top shape white bar">
    <p:spTree>
      <p:nvGrpSpPr>
        <p:cNvPr id="1" name="Shape 154"/>
        <p:cNvGrpSpPr/>
        <p:nvPr/>
      </p:nvGrpSpPr>
      <p:grpSpPr>
        <a:xfrm>
          <a:off x="0" y="0"/>
          <a:ext cx="0" cy="0"/>
          <a:chOff x="0" y="0"/>
          <a:chExt cx="0" cy="0"/>
        </a:xfrm>
      </p:grpSpPr>
      <p:sp>
        <p:nvSpPr>
          <p:cNvPr id="155" name="Google Shape;155;p36"/>
          <p:cNvSpPr>
            <a:spLocks noGrp="1"/>
          </p:cNvSpPr>
          <p:nvPr>
            <p:ph type="pic" idx="2"/>
          </p:nvPr>
        </p:nvSpPr>
        <p:spPr>
          <a:xfrm>
            <a:off x="5334001" y="112976"/>
            <a:ext cx="6858000" cy="6745024"/>
          </a:xfrm>
          <a:prstGeom prst="rect">
            <a:avLst/>
          </a:prstGeom>
          <a:noFill/>
          <a:ln>
            <a:noFill/>
          </a:ln>
        </p:spPr>
      </p:sp>
      <p:sp>
        <p:nvSpPr>
          <p:cNvPr id="156" name="Google Shape;156;p36"/>
          <p:cNvSpPr txBox="1">
            <a:spLocks noGrp="1"/>
          </p:cNvSpPr>
          <p:nvPr>
            <p:ph type="body" idx="1"/>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7" name="Google Shape;157;p3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3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6"/>
          <p:cNvSpPr txBox="1">
            <a:spLocks noGrp="1"/>
          </p:cNvSpPr>
          <p:nvPr>
            <p:ph type="body" idx="3"/>
          </p:nvPr>
        </p:nvSpPr>
        <p:spPr>
          <a:xfrm>
            <a:off x="548641" y="2667000"/>
            <a:ext cx="5775960" cy="36606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0" name="Google Shape;160;p36"/>
          <p:cNvSpPr txBox="1">
            <a:spLocks noGrp="1"/>
          </p:cNvSpPr>
          <p:nvPr>
            <p:ph type="body" idx="4"/>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1" name="Google Shape;161;p3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ubtitle Content and half horizontal Image_Top shape bar">
  <p:cSld name="Title Subtitle Content and half horizontal Image_Top shape bar">
    <p:spTree>
      <p:nvGrpSpPr>
        <p:cNvPr id="1" name="Shape 162"/>
        <p:cNvGrpSpPr/>
        <p:nvPr/>
      </p:nvGrpSpPr>
      <p:grpSpPr>
        <a:xfrm>
          <a:off x="0" y="0"/>
          <a:ext cx="0" cy="0"/>
          <a:chOff x="0" y="0"/>
          <a:chExt cx="0" cy="0"/>
        </a:xfrm>
      </p:grpSpPr>
      <p:sp>
        <p:nvSpPr>
          <p:cNvPr id="163" name="Google Shape;163;p37"/>
          <p:cNvSpPr>
            <a:spLocks noGrp="1"/>
          </p:cNvSpPr>
          <p:nvPr>
            <p:ph type="pic" idx="2"/>
          </p:nvPr>
        </p:nvSpPr>
        <p:spPr>
          <a:xfrm>
            <a:off x="548641" y="2667001"/>
            <a:ext cx="11094718" cy="1757126"/>
          </a:xfrm>
          <a:prstGeom prst="rect">
            <a:avLst/>
          </a:prstGeom>
          <a:noFill/>
          <a:ln>
            <a:noFill/>
          </a:ln>
        </p:spPr>
      </p:sp>
      <p:sp>
        <p:nvSpPr>
          <p:cNvPr id="164" name="Google Shape;164;p3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5" name="Google Shape;165;p3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7"/>
          <p:cNvSpPr txBox="1">
            <a:spLocks noGrp="1"/>
          </p:cNvSpPr>
          <p:nvPr>
            <p:ph type="body" idx="1"/>
          </p:nvPr>
        </p:nvSpPr>
        <p:spPr>
          <a:xfrm>
            <a:off x="548640" y="4709677"/>
            <a:ext cx="11094717" cy="15008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7" name="Google Shape;167;p37"/>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8" name="Google Shape;168;p3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ubtitle Content and half Image_Top shape bar">
  <p:cSld name="Title Subtitle Content and half Image_Top shape bar">
    <p:spTree>
      <p:nvGrpSpPr>
        <p:cNvPr id="1" name="Shape 169"/>
        <p:cNvGrpSpPr/>
        <p:nvPr/>
      </p:nvGrpSpPr>
      <p:grpSpPr>
        <a:xfrm>
          <a:off x="0" y="0"/>
          <a:ext cx="0" cy="0"/>
          <a:chOff x="0" y="0"/>
          <a:chExt cx="0" cy="0"/>
        </a:xfrm>
      </p:grpSpPr>
      <p:sp>
        <p:nvSpPr>
          <p:cNvPr id="170" name="Google Shape;170;p38"/>
          <p:cNvSpPr>
            <a:spLocks noGrp="1"/>
          </p:cNvSpPr>
          <p:nvPr>
            <p:ph type="pic" idx="2"/>
          </p:nvPr>
        </p:nvSpPr>
        <p:spPr>
          <a:xfrm>
            <a:off x="548641" y="2667001"/>
            <a:ext cx="5775959" cy="3543552"/>
          </a:xfrm>
          <a:prstGeom prst="rect">
            <a:avLst/>
          </a:prstGeom>
          <a:noFill/>
          <a:ln>
            <a:noFill/>
          </a:ln>
        </p:spPr>
      </p:sp>
      <p:sp>
        <p:nvSpPr>
          <p:cNvPr id="171" name="Google Shape;171;p3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2" name="Google Shape;172;p3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553200" y="2667001"/>
            <a:ext cx="5090157" cy="35435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4" name="Google Shape;174;p38"/>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5" name="Google Shape;175;p3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alf Image Title Content and Top shape bar">
  <p:cSld name="Half Image Title Content and Top shape bar">
    <p:spTree>
      <p:nvGrpSpPr>
        <p:cNvPr id="1" name="Shape 176"/>
        <p:cNvGrpSpPr/>
        <p:nvPr/>
      </p:nvGrpSpPr>
      <p:grpSpPr>
        <a:xfrm>
          <a:off x="0" y="0"/>
          <a:ext cx="0" cy="0"/>
          <a:chOff x="0" y="0"/>
          <a:chExt cx="0" cy="0"/>
        </a:xfrm>
      </p:grpSpPr>
      <p:sp>
        <p:nvSpPr>
          <p:cNvPr id="177" name="Google Shape;177;p3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8" name="Google Shape;178;p39"/>
          <p:cNvSpPr txBox="1">
            <a:spLocks noGrp="1"/>
          </p:cNvSpPr>
          <p:nvPr>
            <p:ph type="title"/>
          </p:nvPr>
        </p:nvSpPr>
        <p:spPr>
          <a:xfrm>
            <a:off x="548640" y="3735623"/>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548640" y="4617492"/>
            <a:ext cx="9890759" cy="15270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0" name="Google Shape;180;p39"/>
          <p:cNvSpPr>
            <a:spLocks noGrp="1"/>
          </p:cNvSpPr>
          <p:nvPr>
            <p:ph type="pic" idx="2"/>
          </p:nvPr>
        </p:nvSpPr>
        <p:spPr>
          <a:xfrm>
            <a:off x="0" y="112976"/>
            <a:ext cx="12191999" cy="3278423"/>
          </a:xfrm>
          <a:prstGeom prst="rect">
            <a:avLst/>
          </a:prstGeom>
          <a:noFill/>
          <a:ln>
            <a:noFill/>
          </a:ln>
        </p:spPr>
      </p:sp>
      <p:sp>
        <p:nvSpPr>
          <p:cNvPr id="181" name="Google Shape;181;p3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Image Title Two column Content and Top shape bar">
  <p:cSld name="Half Image Title Two column Content and Top shape bar">
    <p:spTree>
      <p:nvGrpSpPr>
        <p:cNvPr id="1" name="Shape 182"/>
        <p:cNvGrpSpPr/>
        <p:nvPr/>
      </p:nvGrpSpPr>
      <p:grpSpPr>
        <a:xfrm>
          <a:off x="0" y="0"/>
          <a:ext cx="0" cy="0"/>
          <a:chOff x="0" y="0"/>
          <a:chExt cx="0" cy="0"/>
        </a:xfrm>
      </p:grpSpPr>
      <p:sp>
        <p:nvSpPr>
          <p:cNvPr id="183" name="Google Shape;183;p4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84" name="Google Shape;184;p40"/>
          <p:cNvSpPr txBox="1">
            <a:spLocks noGrp="1"/>
          </p:cNvSpPr>
          <p:nvPr>
            <p:ph type="title"/>
          </p:nvPr>
        </p:nvSpPr>
        <p:spPr>
          <a:xfrm>
            <a:off x="548640" y="3735623"/>
            <a:ext cx="111099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40"/>
          <p:cNvSpPr txBox="1">
            <a:spLocks noGrp="1"/>
          </p:cNvSpPr>
          <p:nvPr>
            <p:ph type="body" idx="1"/>
          </p:nvPr>
        </p:nvSpPr>
        <p:spPr>
          <a:xfrm>
            <a:off x="548641" y="4617492"/>
            <a:ext cx="5212080" cy="15270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6" name="Google Shape;186;p40"/>
          <p:cNvSpPr>
            <a:spLocks noGrp="1"/>
          </p:cNvSpPr>
          <p:nvPr>
            <p:ph type="pic" idx="2"/>
          </p:nvPr>
        </p:nvSpPr>
        <p:spPr>
          <a:xfrm>
            <a:off x="0" y="112976"/>
            <a:ext cx="12191999" cy="3278423"/>
          </a:xfrm>
          <a:prstGeom prst="rect">
            <a:avLst/>
          </a:prstGeom>
          <a:noFill/>
          <a:ln>
            <a:noFill/>
          </a:ln>
        </p:spPr>
      </p:sp>
      <p:sp>
        <p:nvSpPr>
          <p:cNvPr id="187" name="Google Shape;187;p40"/>
          <p:cNvSpPr txBox="1">
            <a:spLocks noGrp="1"/>
          </p:cNvSpPr>
          <p:nvPr>
            <p:ph type="body" idx="3"/>
          </p:nvPr>
        </p:nvSpPr>
        <p:spPr>
          <a:xfrm>
            <a:off x="6446520" y="4617492"/>
            <a:ext cx="5212080" cy="15270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8" name="Google Shape;188;p4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Image Multiple images Title Two column Content and Top shape bar">
  <p:cSld name="Half Image Multiple images Title Two column Content and Top shape bar">
    <p:spTree>
      <p:nvGrpSpPr>
        <p:cNvPr id="1" name="Shape 189"/>
        <p:cNvGrpSpPr/>
        <p:nvPr/>
      </p:nvGrpSpPr>
      <p:grpSpPr>
        <a:xfrm>
          <a:off x="0" y="0"/>
          <a:ext cx="0" cy="0"/>
          <a:chOff x="0" y="0"/>
          <a:chExt cx="0" cy="0"/>
        </a:xfrm>
      </p:grpSpPr>
      <p:sp>
        <p:nvSpPr>
          <p:cNvPr id="190" name="Google Shape;190;p4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1" name="Google Shape;191;p41"/>
          <p:cNvSpPr txBox="1">
            <a:spLocks noGrp="1"/>
          </p:cNvSpPr>
          <p:nvPr>
            <p:ph type="title"/>
          </p:nvPr>
        </p:nvSpPr>
        <p:spPr>
          <a:xfrm>
            <a:off x="7315200" y="4176259"/>
            <a:ext cx="4343400" cy="1968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41"/>
          <p:cNvSpPr>
            <a:spLocks noGrp="1"/>
          </p:cNvSpPr>
          <p:nvPr>
            <p:ph type="pic" idx="2"/>
          </p:nvPr>
        </p:nvSpPr>
        <p:spPr>
          <a:xfrm>
            <a:off x="0" y="112976"/>
            <a:ext cx="12191999" cy="3278423"/>
          </a:xfrm>
          <a:prstGeom prst="rect">
            <a:avLst/>
          </a:prstGeom>
          <a:noFill/>
          <a:ln>
            <a:noFill/>
          </a:ln>
        </p:spPr>
      </p:sp>
      <p:sp>
        <p:nvSpPr>
          <p:cNvPr id="193" name="Google Shape;193;p41"/>
          <p:cNvSpPr>
            <a:spLocks noGrp="1"/>
          </p:cNvSpPr>
          <p:nvPr>
            <p:ph type="pic" idx="3"/>
          </p:nvPr>
        </p:nvSpPr>
        <p:spPr>
          <a:xfrm>
            <a:off x="542834" y="1066801"/>
            <a:ext cx="3505199" cy="5077738"/>
          </a:xfrm>
          <a:prstGeom prst="rect">
            <a:avLst/>
          </a:prstGeom>
          <a:solidFill>
            <a:schemeClr val="lt1"/>
          </a:solidFill>
          <a:ln>
            <a:noFill/>
          </a:ln>
          <a:effectLst>
            <a:outerShdw blurRad="50800" dist="38100" dir="2700000" algn="tl" rotWithShape="0">
              <a:srgbClr val="000000">
                <a:alpha val="40000"/>
              </a:srgbClr>
            </a:outerShdw>
          </a:effectLst>
        </p:spPr>
      </p:sp>
      <p:sp>
        <p:nvSpPr>
          <p:cNvPr id="194" name="Google Shape;194;p41"/>
          <p:cNvSpPr>
            <a:spLocks noGrp="1"/>
          </p:cNvSpPr>
          <p:nvPr>
            <p:ph type="pic" idx="4"/>
          </p:nvPr>
        </p:nvSpPr>
        <p:spPr>
          <a:xfrm>
            <a:off x="4191000" y="4343400"/>
            <a:ext cx="2743200" cy="1801138"/>
          </a:xfrm>
          <a:prstGeom prst="rect">
            <a:avLst/>
          </a:prstGeom>
          <a:solidFill>
            <a:schemeClr val="lt1"/>
          </a:solidFill>
          <a:ln>
            <a:noFill/>
          </a:ln>
          <a:effectLst>
            <a:outerShdw blurRad="50800" dist="38100" dir="2700000" algn="tl" rotWithShape="0">
              <a:srgbClr val="000000">
                <a:alpha val="40000"/>
              </a:srgbClr>
            </a:outerShdw>
          </a:effectLst>
        </p:spPr>
      </p:sp>
      <p:sp>
        <p:nvSpPr>
          <p:cNvPr id="195" name="Google Shape;195;p41"/>
          <p:cNvSpPr>
            <a:spLocks noGrp="1"/>
          </p:cNvSpPr>
          <p:nvPr>
            <p:ph type="pic" idx="5"/>
          </p:nvPr>
        </p:nvSpPr>
        <p:spPr>
          <a:xfrm>
            <a:off x="4191000" y="1066801"/>
            <a:ext cx="2743200" cy="3126023"/>
          </a:xfrm>
          <a:prstGeom prst="rect">
            <a:avLst/>
          </a:prstGeom>
          <a:solidFill>
            <a:schemeClr val="lt1"/>
          </a:solidFill>
          <a:ln>
            <a:noFill/>
          </a:ln>
          <a:effectLst>
            <a:outerShdw blurRad="50800" dist="38100" dir="2700000" algn="tl" rotWithShape="0">
              <a:srgbClr val="000000">
                <a:alpha val="40000"/>
              </a:srgbClr>
            </a:outerShdw>
          </a:effectLst>
        </p:spPr>
      </p:sp>
      <p:sp>
        <p:nvSpPr>
          <p:cNvPr id="196" name="Google Shape;196;p4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Image with Top bar">
  <p:cSld name="Full Image with Top bar">
    <p:spTree>
      <p:nvGrpSpPr>
        <p:cNvPr id="1" name="Shape 197"/>
        <p:cNvGrpSpPr/>
        <p:nvPr/>
      </p:nvGrpSpPr>
      <p:grpSpPr>
        <a:xfrm>
          <a:off x="0" y="0"/>
          <a:ext cx="0" cy="0"/>
          <a:chOff x="0" y="0"/>
          <a:chExt cx="0" cy="0"/>
        </a:xfrm>
      </p:grpSpPr>
      <p:sp>
        <p:nvSpPr>
          <p:cNvPr id="198" name="Google Shape;198;p4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9" name="Google Shape;199;p42"/>
          <p:cNvSpPr>
            <a:spLocks noGrp="1"/>
          </p:cNvSpPr>
          <p:nvPr>
            <p:ph type="pic" idx="2"/>
          </p:nvPr>
        </p:nvSpPr>
        <p:spPr>
          <a:xfrm>
            <a:off x="0" y="112976"/>
            <a:ext cx="12191999" cy="6745024"/>
          </a:xfrm>
          <a:prstGeom prst="rect">
            <a:avLst/>
          </a:prstGeom>
          <a:noFill/>
          <a:ln>
            <a:noFill/>
          </a:ln>
        </p:spPr>
      </p:sp>
      <p:sp>
        <p:nvSpPr>
          <p:cNvPr id="200" name="Google Shape;200;p4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01" name="Google Shape;201;p42"/>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202"/>
        <p:cNvGrpSpPr/>
        <p:nvPr/>
      </p:nvGrpSpPr>
      <p:grpSpPr>
        <a:xfrm>
          <a:off x="0" y="0"/>
          <a:ext cx="0" cy="0"/>
          <a:chOff x="0" y="0"/>
          <a:chExt cx="0" cy="0"/>
        </a:xfrm>
      </p:grpSpPr>
      <p:sp>
        <p:nvSpPr>
          <p:cNvPr id="203" name="Google Shape;203;p43"/>
          <p:cNvSpPr>
            <a:spLocks noGrp="1"/>
          </p:cNvSpPr>
          <p:nvPr>
            <p:ph type="pic" idx="2"/>
          </p:nvPr>
        </p:nvSpPr>
        <p:spPr>
          <a:xfrm>
            <a:off x="0" y="0"/>
            <a:ext cx="12191999" cy="6858000"/>
          </a:xfrm>
          <a:prstGeom prst="rect">
            <a:avLst/>
          </a:prstGeom>
          <a:noFill/>
          <a:ln>
            <a:noFill/>
          </a:ln>
        </p:spPr>
      </p:sp>
      <p:sp>
        <p:nvSpPr>
          <p:cNvPr id="204" name="Google Shape;204;p4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05" name="Google Shape;205;p43"/>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Full Image">
  <p:cSld name="1_Full Image">
    <p:spTree>
      <p:nvGrpSpPr>
        <p:cNvPr id="1" name="Shape 206"/>
        <p:cNvGrpSpPr/>
        <p:nvPr/>
      </p:nvGrpSpPr>
      <p:grpSpPr>
        <a:xfrm>
          <a:off x="0" y="0"/>
          <a:ext cx="0" cy="0"/>
          <a:chOff x="0" y="0"/>
          <a:chExt cx="0" cy="0"/>
        </a:xfrm>
      </p:grpSpPr>
      <p:sp>
        <p:nvSpPr>
          <p:cNvPr id="207" name="Google Shape;207;p44"/>
          <p:cNvSpPr>
            <a:spLocks noGrp="1"/>
          </p:cNvSpPr>
          <p:nvPr>
            <p:ph type="pic" idx="2"/>
          </p:nvPr>
        </p:nvSpPr>
        <p:spPr>
          <a:xfrm>
            <a:off x="0" y="0"/>
            <a:ext cx="12191999" cy="6858000"/>
          </a:xfrm>
          <a:prstGeom prst="rect">
            <a:avLst/>
          </a:prstGeom>
          <a:noFill/>
          <a:ln>
            <a:noFill/>
          </a:ln>
        </p:spPr>
      </p:sp>
      <p:sp>
        <p:nvSpPr>
          <p:cNvPr id="208" name="Google Shape;208;p44"/>
          <p:cNvSpPr txBox="1">
            <a:spLocks noGrp="1"/>
          </p:cNvSpPr>
          <p:nvPr>
            <p:ph type="body" idx="1"/>
          </p:nvPr>
        </p:nvSpPr>
        <p:spPr>
          <a:xfrm>
            <a:off x="7261801" y="1189969"/>
            <a:ext cx="4389542" cy="4677431"/>
          </a:xfrm>
          <a:prstGeom prst="rect">
            <a:avLst/>
          </a:prstGeom>
          <a:solidFill>
            <a:schemeClr val="lt1">
              <a:alpha val="87450"/>
            </a:schemeClr>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09" name="Google Shape;209;p44"/>
          <p:cNvSpPr txBox="1">
            <a:spLocks noGrp="1"/>
          </p:cNvSpPr>
          <p:nvPr>
            <p:ph type="body" idx="3"/>
          </p:nvPr>
        </p:nvSpPr>
        <p:spPr>
          <a:xfrm>
            <a:off x="7612321" y="1494770"/>
            <a:ext cx="3688080" cy="391543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3200"/>
              <a:buNone/>
              <a:defRPr sz="32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0" name="Google Shape;210;p4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11" name="Google Shape;211;p44"/>
          <p:cNvSpPr txBox="1">
            <a:spLocks noGrp="1"/>
          </p:cNvSpPr>
          <p:nvPr>
            <p:ph type="title"/>
          </p:nvPr>
        </p:nvSpPr>
        <p:spPr>
          <a:xfrm>
            <a:off x="548640" y="548640"/>
            <a:ext cx="11106150" cy="6413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alf Image Title Two column Content and Top shape bar">
  <p:cSld name="1_Half Image Title Two column Content and Top shape bar">
    <p:spTree>
      <p:nvGrpSpPr>
        <p:cNvPr id="1" name="Shape 25"/>
        <p:cNvGrpSpPr/>
        <p:nvPr/>
      </p:nvGrpSpPr>
      <p:grpSpPr>
        <a:xfrm>
          <a:off x="0" y="0"/>
          <a:ext cx="0" cy="0"/>
          <a:chOff x="0" y="0"/>
          <a:chExt cx="0" cy="0"/>
        </a:xfrm>
      </p:grpSpPr>
      <p:sp>
        <p:nvSpPr>
          <p:cNvPr id="26" name="Google Shape;26;p1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7" name="Google Shape;27;p14"/>
          <p:cNvSpPr txBox="1">
            <a:spLocks noGrp="1"/>
          </p:cNvSpPr>
          <p:nvPr>
            <p:ph type="title"/>
          </p:nvPr>
        </p:nvSpPr>
        <p:spPr>
          <a:xfrm>
            <a:off x="1721698" y="3735622"/>
            <a:ext cx="5013960" cy="240891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a:spLocks noGrp="1"/>
          </p:cNvSpPr>
          <p:nvPr>
            <p:ph type="pic" idx="2"/>
          </p:nvPr>
        </p:nvSpPr>
        <p:spPr>
          <a:xfrm>
            <a:off x="0" y="112976"/>
            <a:ext cx="12191999" cy="3278423"/>
          </a:xfrm>
          <a:prstGeom prst="rect">
            <a:avLst/>
          </a:prstGeom>
          <a:noFill/>
          <a:ln>
            <a:noFill/>
          </a:ln>
        </p:spPr>
      </p:sp>
      <p:sp>
        <p:nvSpPr>
          <p:cNvPr id="29" name="Google Shape;29;p14"/>
          <p:cNvSpPr txBox="1">
            <a:spLocks noGrp="1"/>
          </p:cNvSpPr>
          <p:nvPr>
            <p:ph type="body" idx="1"/>
          </p:nvPr>
        </p:nvSpPr>
        <p:spPr>
          <a:xfrm>
            <a:off x="7239000" y="1981199"/>
            <a:ext cx="4389542" cy="4163339"/>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4"/>
          <p:cNvSpPr txBox="1">
            <a:spLocks noGrp="1"/>
          </p:cNvSpPr>
          <p:nvPr>
            <p:ph type="body" idx="3"/>
          </p:nvPr>
        </p:nvSpPr>
        <p:spPr>
          <a:xfrm>
            <a:off x="7589520" y="2286000"/>
            <a:ext cx="3688080" cy="3581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3200"/>
              <a:buNone/>
              <a:defRPr sz="3200">
                <a:solidFill>
                  <a:schemeClr val="accent2"/>
                </a:solidFill>
              </a:defRPr>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14"/>
          <p:cNvSpPr>
            <a:spLocks noGrp="1"/>
          </p:cNvSpPr>
          <p:nvPr>
            <p:ph type="pic" idx="4"/>
          </p:nvPr>
        </p:nvSpPr>
        <p:spPr>
          <a:xfrm>
            <a:off x="548944" y="3717925"/>
            <a:ext cx="914400" cy="930275"/>
          </a:xfrm>
          <a:prstGeom prst="rect">
            <a:avLst/>
          </a:prstGeom>
          <a:noFill/>
          <a:ln>
            <a:noFill/>
          </a:ln>
        </p:spPr>
      </p:sp>
      <p:sp>
        <p:nvSpPr>
          <p:cNvPr id="32" name="Google Shape;32;p1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Full Image">
  <p:cSld name="2_Full Image">
    <p:spTree>
      <p:nvGrpSpPr>
        <p:cNvPr id="1" name="Shape 212"/>
        <p:cNvGrpSpPr/>
        <p:nvPr/>
      </p:nvGrpSpPr>
      <p:grpSpPr>
        <a:xfrm>
          <a:off x="0" y="0"/>
          <a:ext cx="0" cy="0"/>
          <a:chOff x="0" y="0"/>
          <a:chExt cx="0" cy="0"/>
        </a:xfrm>
      </p:grpSpPr>
      <p:sp>
        <p:nvSpPr>
          <p:cNvPr id="213" name="Google Shape;213;p45"/>
          <p:cNvSpPr>
            <a:spLocks noGrp="1"/>
          </p:cNvSpPr>
          <p:nvPr>
            <p:ph type="pic" idx="2"/>
          </p:nvPr>
        </p:nvSpPr>
        <p:spPr>
          <a:xfrm>
            <a:off x="0" y="0"/>
            <a:ext cx="12191999" cy="6858000"/>
          </a:xfrm>
          <a:prstGeom prst="rect">
            <a:avLst/>
          </a:prstGeom>
          <a:noFill/>
          <a:ln>
            <a:noFill/>
          </a:ln>
        </p:spPr>
      </p:sp>
      <p:sp>
        <p:nvSpPr>
          <p:cNvPr id="214" name="Google Shape;214;p45"/>
          <p:cNvSpPr txBox="1">
            <a:spLocks noGrp="1"/>
          </p:cNvSpPr>
          <p:nvPr>
            <p:ph type="body" idx="1"/>
          </p:nvPr>
        </p:nvSpPr>
        <p:spPr>
          <a:xfrm>
            <a:off x="552269" y="1189969"/>
            <a:ext cx="4389542" cy="4677431"/>
          </a:xfrm>
          <a:prstGeom prst="rect">
            <a:avLst/>
          </a:prstGeom>
          <a:solidFill>
            <a:schemeClr val="accent2">
              <a:alpha val="87450"/>
            </a:schemeClr>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5" name="Google Shape;215;p45"/>
          <p:cNvSpPr txBox="1">
            <a:spLocks noGrp="1"/>
          </p:cNvSpPr>
          <p:nvPr>
            <p:ph type="body" idx="3"/>
          </p:nvPr>
        </p:nvSpPr>
        <p:spPr>
          <a:xfrm>
            <a:off x="902789" y="1494770"/>
            <a:ext cx="3688080" cy="391543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3200"/>
              <a:buNone/>
              <a:defRPr sz="3200">
                <a:solidFill>
                  <a:schemeClr val="lt1"/>
                </a:solidFill>
              </a:defRPr>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6" name="Google Shape;216;p45"/>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17" name="Google Shape;217;p45"/>
          <p:cNvSpPr txBox="1">
            <a:spLocks noGrp="1"/>
          </p:cNvSpPr>
          <p:nvPr>
            <p:ph type="title"/>
          </p:nvPr>
        </p:nvSpPr>
        <p:spPr>
          <a:xfrm>
            <a:off x="548640" y="548640"/>
            <a:ext cx="11106150" cy="4419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Title Subtitle Content and half Image_Top shape bar">
  <p:cSld name="1_Title Subtitle Content and half Image_Top shape bar">
    <p:spTree>
      <p:nvGrpSpPr>
        <p:cNvPr id="1" name="Shape 218"/>
        <p:cNvGrpSpPr/>
        <p:nvPr/>
      </p:nvGrpSpPr>
      <p:grpSpPr>
        <a:xfrm>
          <a:off x="0" y="0"/>
          <a:ext cx="0" cy="0"/>
          <a:chOff x="0" y="0"/>
          <a:chExt cx="0" cy="0"/>
        </a:xfrm>
      </p:grpSpPr>
      <p:sp>
        <p:nvSpPr>
          <p:cNvPr id="219" name="Google Shape;219;p4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0" name="Google Shape;220;p4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46"/>
          <p:cNvSpPr txBox="1">
            <a:spLocks noGrp="1"/>
          </p:cNvSpPr>
          <p:nvPr>
            <p:ph type="body" idx="1"/>
          </p:nvPr>
        </p:nvSpPr>
        <p:spPr>
          <a:xfrm>
            <a:off x="548640" y="4021648"/>
            <a:ext cx="5090157" cy="1884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2" name="Google Shape;222;p46"/>
          <p:cNvSpPr txBox="1">
            <a:spLocks noGrp="1"/>
          </p:cNvSpPr>
          <p:nvPr>
            <p:ph type="body" idx="2"/>
          </p:nvPr>
        </p:nvSpPr>
        <p:spPr>
          <a:xfrm>
            <a:off x="548640" y="3429000"/>
            <a:ext cx="509015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3" name="Google Shape;223;p46"/>
          <p:cNvSpPr txBox="1">
            <a:spLocks noGrp="1"/>
          </p:cNvSpPr>
          <p:nvPr>
            <p:ph type="body" idx="3"/>
          </p:nvPr>
        </p:nvSpPr>
        <p:spPr>
          <a:xfrm>
            <a:off x="6527803" y="4021648"/>
            <a:ext cx="5090157" cy="1884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4" name="Google Shape;224;p46"/>
          <p:cNvSpPr txBox="1">
            <a:spLocks noGrp="1"/>
          </p:cNvSpPr>
          <p:nvPr>
            <p:ph type="body" idx="4"/>
          </p:nvPr>
        </p:nvSpPr>
        <p:spPr>
          <a:xfrm>
            <a:off x="6527803" y="3429000"/>
            <a:ext cx="509015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5" name="Google Shape;225;p46"/>
          <p:cNvSpPr>
            <a:spLocks noGrp="1"/>
          </p:cNvSpPr>
          <p:nvPr>
            <p:ph type="pic" idx="5"/>
          </p:nvPr>
        </p:nvSpPr>
        <p:spPr>
          <a:xfrm>
            <a:off x="548944" y="2423061"/>
            <a:ext cx="711197" cy="723544"/>
          </a:xfrm>
          <a:prstGeom prst="rect">
            <a:avLst/>
          </a:prstGeom>
          <a:noFill/>
          <a:ln>
            <a:noFill/>
          </a:ln>
        </p:spPr>
      </p:sp>
      <p:sp>
        <p:nvSpPr>
          <p:cNvPr id="226" name="Google Shape;226;p46"/>
          <p:cNvSpPr>
            <a:spLocks noGrp="1"/>
          </p:cNvSpPr>
          <p:nvPr>
            <p:ph type="pic" idx="6"/>
          </p:nvPr>
        </p:nvSpPr>
        <p:spPr>
          <a:xfrm>
            <a:off x="6527803" y="2423061"/>
            <a:ext cx="711197" cy="723544"/>
          </a:xfrm>
          <a:prstGeom prst="rect">
            <a:avLst/>
          </a:prstGeom>
          <a:noFill/>
          <a:ln>
            <a:noFill/>
          </a:ln>
        </p:spPr>
      </p:sp>
      <p:sp>
        <p:nvSpPr>
          <p:cNvPr id="227" name="Google Shape;227;p4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Title Subtitle Content and half Image_Top shape bar">
  <p:cSld name="2_Title Subtitle Content and half Image_Top shape bar">
    <p:spTree>
      <p:nvGrpSpPr>
        <p:cNvPr id="1" name="Shape 228"/>
        <p:cNvGrpSpPr/>
        <p:nvPr/>
      </p:nvGrpSpPr>
      <p:grpSpPr>
        <a:xfrm>
          <a:off x="0" y="0"/>
          <a:ext cx="0" cy="0"/>
          <a:chOff x="0" y="0"/>
          <a:chExt cx="0" cy="0"/>
        </a:xfrm>
      </p:grpSpPr>
      <p:sp>
        <p:nvSpPr>
          <p:cNvPr id="229" name="Google Shape;229;p4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30" name="Google Shape;230;p4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47"/>
          <p:cNvSpPr txBox="1">
            <a:spLocks noGrp="1"/>
          </p:cNvSpPr>
          <p:nvPr>
            <p:ph type="body" idx="1"/>
          </p:nvPr>
        </p:nvSpPr>
        <p:spPr>
          <a:xfrm>
            <a:off x="548640" y="4021648"/>
            <a:ext cx="3474720" cy="1884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2" name="Google Shape;232;p47"/>
          <p:cNvSpPr txBox="1">
            <a:spLocks noGrp="1"/>
          </p:cNvSpPr>
          <p:nvPr>
            <p:ph type="body" idx="2"/>
          </p:nvPr>
        </p:nvSpPr>
        <p:spPr>
          <a:xfrm>
            <a:off x="54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3" name="Google Shape;233;p47"/>
          <p:cNvSpPr txBox="1">
            <a:spLocks noGrp="1"/>
          </p:cNvSpPr>
          <p:nvPr>
            <p:ph type="body" idx="3"/>
          </p:nvPr>
        </p:nvSpPr>
        <p:spPr>
          <a:xfrm>
            <a:off x="4358640" y="4021648"/>
            <a:ext cx="3474720" cy="1884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4" name="Google Shape;234;p47"/>
          <p:cNvSpPr txBox="1">
            <a:spLocks noGrp="1"/>
          </p:cNvSpPr>
          <p:nvPr>
            <p:ph type="body" idx="4"/>
          </p:nvPr>
        </p:nvSpPr>
        <p:spPr>
          <a:xfrm>
            <a:off x="435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5" name="Google Shape;235;p47"/>
          <p:cNvSpPr>
            <a:spLocks noGrp="1"/>
          </p:cNvSpPr>
          <p:nvPr>
            <p:ph type="pic" idx="5"/>
          </p:nvPr>
        </p:nvSpPr>
        <p:spPr>
          <a:xfrm>
            <a:off x="548944" y="2423061"/>
            <a:ext cx="711197" cy="723544"/>
          </a:xfrm>
          <a:prstGeom prst="rect">
            <a:avLst/>
          </a:prstGeom>
          <a:noFill/>
          <a:ln>
            <a:noFill/>
          </a:ln>
        </p:spPr>
      </p:sp>
      <p:sp>
        <p:nvSpPr>
          <p:cNvPr id="236" name="Google Shape;236;p47"/>
          <p:cNvSpPr>
            <a:spLocks noGrp="1"/>
          </p:cNvSpPr>
          <p:nvPr>
            <p:ph type="pic" idx="6"/>
          </p:nvPr>
        </p:nvSpPr>
        <p:spPr>
          <a:xfrm>
            <a:off x="4358640" y="2423061"/>
            <a:ext cx="711197" cy="723544"/>
          </a:xfrm>
          <a:prstGeom prst="rect">
            <a:avLst/>
          </a:prstGeom>
          <a:noFill/>
          <a:ln>
            <a:noFill/>
          </a:ln>
        </p:spPr>
      </p:sp>
      <p:sp>
        <p:nvSpPr>
          <p:cNvPr id="237" name="Google Shape;237;p47"/>
          <p:cNvSpPr txBox="1">
            <a:spLocks noGrp="1"/>
          </p:cNvSpPr>
          <p:nvPr>
            <p:ph type="body" idx="7"/>
          </p:nvPr>
        </p:nvSpPr>
        <p:spPr>
          <a:xfrm>
            <a:off x="8168640" y="4021648"/>
            <a:ext cx="3474720" cy="1884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8" name="Google Shape;238;p47"/>
          <p:cNvSpPr txBox="1">
            <a:spLocks noGrp="1"/>
          </p:cNvSpPr>
          <p:nvPr>
            <p:ph type="body" idx="8"/>
          </p:nvPr>
        </p:nvSpPr>
        <p:spPr>
          <a:xfrm>
            <a:off x="816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9" name="Google Shape;239;p47"/>
          <p:cNvSpPr>
            <a:spLocks noGrp="1"/>
          </p:cNvSpPr>
          <p:nvPr>
            <p:ph type="pic" idx="9"/>
          </p:nvPr>
        </p:nvSpPr>
        <p:spPr>
          <a:xfrm>
            <a:off x="8168336" y="2423061"/>
            <a:ext cx="711197" cy="723544"/>
          </a:xfrm>
          <a:prstGeom prst="rect">
            <a:avLst/>
          </a:prstGeom>
          <a:noFill/>
          <a:ln>
            <a:noFill/>
          </a:ln>
        </p:spPr>
      </p:sp>
      <p:sp>
        <p:nvSpPr>
          <p:cNvPr id="240" name="Google Shape;240;p4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Icon Content 2 rows">
  <p:cSld name="Title Icon Content 2 rows">
    <p:spTree>
      <p:nvGrpSpPr>
        <p:cNvPr id="1" name="Shape 241"/>
        <p:cNvGrpSpPr/>
        <p:nvPr/>
      </p:nvGrpSpPr>
      <p:grpSpPr>
        <a:xfrm>
          <a:off x="0" y="0"/>
          <a:ext cx="0" cy="0"/>
          <a:chOff x="0" y="0"/>
          <a:chExt cx="0" cy="0"/>
        </a:xfrm>
      </p:grpSpPr>
      <p:sp>
        <p:nvSpPr>
          <p:cNvPr id="242" name="Google Shape;242;p4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43" name="Google Shape;243;p4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8"/>
          <p:cNvSpPr txBox="1">
            <a:spLocks noGrp="1"/>
          </p:cNvSpPr>
          <p:nvPr>
            <p:ph type="body" idx="1"/>
          </p:nvPr>
        </p:nvSpPr>
        <p:spPr>
          <a:xfrm>
            <a:off x="5562600" y="2438400"/>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5" name="Google Shape;245;p48"/>
          <p:cNvSpPr txBox="1">
            <a:spLocks noGrp="1"/>
          </p:cNvSpPr>
          <p:nvPr>
            <p:ph type="body" idx="2"/>
          </p:nvPr>
        </p:nvSpPr>
        <p:spPr>
          <a:xfrm>
            <a:off x="1524000" y="2713664"/>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6" name="Google Shape;246;p48"/>
          <p:cNvSpPr>
            <a:spLocks noGrp="1"/>
          </p:cNvSpPr>
          <p:nvPr>
            <p:ph type="pic" idx="3"/>
          </p:nvPr>
        </p:nvSpPr>
        <p:spPr>
          <a:xfrm>
            <a:off x="548944" y="2564258"/>
            <a:ext cx="711197" cy="723544"/>
          </a:xfrm>
          <a:prstGeom prst="rect">
            <a:avLst/>
          </a:prstGeom>
          <a:noFill/>
          <a:ln>
            <a:noFill/>
          </a:ln>
        </p:spPr>
      </p:sp>
      <p:sp>
        <p:nvSpPr>
          <p:cNvPr id="247" name="Google Shape;247;p48"/>
          <p:cNvSpPr txBox="1">
            <a:spLocks noGrp="1"/>
          </p:cNvSpPr>
          <p:nvPr>
            <p:ph type="body" idx="4"/>
          </p:nvPr>
        </p:nvSpPr>
        <p:spPr>
          <a:xfrm>
            <a:off x="5562600" y="4391622"/>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8" name="Google Shape;248;p48"/>
          <p:cNvSpPr txBox="1">
            <a:spLocks noGrp="1"/>
          </p:cNvSpPr>
          <p:nvPr>
            <p:ph type="body" idx="5"/>
          </p:nvPr>
        </p:nvSpPr>
        <p:spPr>
          <a:xfrm>
            <a:off x="1524000" y="4666886"/>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9" name="Google Shape;249;p48"/>
          <p:cNvSpPr>
            <a:spLocks noGrp="1"/>
          </p:cNvSpPr>
          <p:nvPr>
            <p:ph type="pic" idx="6"/>
          </p:nvPr>
        </p:nvSpPr>
        <p:spPr>
          <a:xfrm>
            <a:off x="548944" y="4517480"/>
            <a:ext cx="711197" cy="723544"/>
          </a:xfrm>
          <a:prstGeom prst="rect">
            <a:avLst/>
          </a:prstGeom>
          <a:noFill/>
          <a:ln>
            <a:noFill/>
          </a:ln>
        </p:spPr>
      </p:sp>
      <p:sp>
        <p:nvSpPr>
          <p:cNvPr id="250" name="Google Shape;250;p4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Icon Content 3 rows">
  <p:cSld name="Title Icon Content 3 rows">
    <p:spTree>
      <p:nvGrpSpPr>
        <p:cNvPr id="1" name="Shape 251"/>
        <p:cNvGrpSpPr/>
        <p:nvPr/>
      </p:nvGrpSpPr>
      <p:grpSpPr>
        <a:xfrm>
          <a:off x="0" y="0"/>
          <a:ext cx="0" cy="0"/>
          <a:chOff x="0" y="0"/>
          <a:chExt cx="0" cy="0"/>
        </a:xfrm>
      </p:grpSpPr>
      <p:sp>
        <p:nvSpPr>
          <p:cNvPr id="252" name="Google Shape;252;p4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3" name="Google Shape;253;p4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49"/>
          <p:cNvSpPr txBox="1">
            <a:spLocks noGrp="1"/>
          </p:cNvSpPr>
          <p:nvPr>
            <p:ph type="body" idx="1"/>
          </p:nvPr>
        </p:nvSpPr>
        <p:spPr>
          <a:xfrm>
            <a:off x="5562600" y="2423061"/>
            <a:ext cx="5901458" cy="100593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5" name="Google Shape;255;p49"/>
          <p:cNvSpPr txBox="1">
            <a:spLocks noGrp="1"/>
          </p:cNvSpPr>
          <p:nvPr>
            <p:ph type="body" idx="2"/>
          </p:nvPr>
        </p:nvSpPr>
        <p:spPr>
          <a:xfrm>
            <a:off x="1524000" y="2713664"/>
            <a:ext cx="3810000" cy="424732"/>
          </a:xfrm>
          <a:prstGeom prst="rect">
            <a:avLst/>
          </a:prstGeom>
          <a:noFill/>
          <a:ln>
            <a:noFill/>
          </a:ln>
        </p:spPr>
        <p:txBody>
          <a:bodyPr spcFirstLastPara="1" wrap="square" lIns="91425" tIns="45700" rIns="91425" bIns="45700" anchor="ctr" anchorCtr="0">
            <a:sp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6" name="Google Shape;256;p49"/>
          <p:cNvSpPr>
            <a:spLocks noGrp="1"/>
          </p:cNvSpPr>
          <p:nvPr>
            <p:ph type="pic" idx="3"/>
          </p:nvPr>
        </p:nvSpPr>
        <p:spPr>
          <a:xfrm>
            <a:off x="548944" y="2564258"/>
            <a:ext cx="711197" cy="723544"/>
          </a:xfrm>
          <a:prstGeom prst="rect">
            <a:avLst/>
          </a:prstGeom>
          <a:noFill/>
          <a:ln>
            <a:noFill/>
          </a:ln>
        </p:spPr>
      </p:sp>
      <p:sp>
        <p:nvSpPr>
          <p:cNvPr id="257" name="Google Shape;257;p49"/>
          <p:cNvSpPr txBox="1">
            <a:spLocks noGrp="1"/>
          </p:cNvSpPr>
          <p:nvPr>
            <p:ph type="body" idx="4"/>
          </p:nvPr>
        </p:nvSpPr>
        <p:spPr>
          <a:xfrm>
            <a:off x="5562600" y="3556396"/>
            <a:ext cx="5901458" cy="100593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8" name="Google Shape;258;p49"/>
          <p:cNvSpPr txBox="1">
            <a:spLocks noGrp="1"/>
          </p:cNvSpPr>
          <p:nvPr>
            <p:ph type="body" idx="5"/>
          </p:nvPr>
        </p:nvSpPr>
        <p:spPr>
          <a:xfrm>
            <a:off x="1524000" y="3846999"/>
            <a:ext cx="3810000" cy="424732"/>
          </a:xfrm>
          <a:prstGeom prst="rect">
            <a:avLst/>
          </a:prstGeom>
          <a:noFill/>
          <a:ln>
            <a:noFill/>
          </a:ln>
        </p:spPr>
        <p:txBody>
          <a:bodyPr spcFirstLastPara="1" wrap="square" lIns="91425" tIns="45700" rIns="91425" bIns="45700" anchor="ctr" anchorCtr="0">
            <a:sp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9" name="Google Shape;259;p49"/>
          <p:cNvSpPr>
            <a:spLocks noGrp="1"/>
          </p:cNvSpPr>
          <p:nvPr>
            <p:ph type="pic" idx="6"/>
          </p:nvPr>
        </p:nvSpPr>
        <p:spPr>
          <a:xfrm>
            <a:off x="548944" y="3697593"/>
            <a:ext cx="711197" cy="723544"/>
          </a:xfrm>
          <a:prstGeom prst="rect">
            <a:avLst/>
          </a:prstGeom>
          <a:noFill/>
          <a:ln>
            <a:noFill/>
          </a:ln>
        </p:spPr>
      </p:sp>
      <p:sp>
        <p:nvSpPr>
          <p:cNvPr id="260" name="Google Shape;260;p4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61" name="Google Shape;261;p49"/>
          <p:cNvSpPr txBox="1">
            <a:spLocks noGrp="1"/>
          </p:cNvSpPr>
          <p:nvPr>
            <p:ph type="body" idx="7"/>
          </p:nvPr>
        </p:nvSpPr>
        <p:spPr>
          <a:xfrm>
            <a:off x="5562600" y="4689732"/>
            <a:ext cx="5901458" cy="100593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2" name="Google Shape;262;p49"/>
          <p:cNvSpPr txBox="1">
            <a:spLocks noGrp="1"/>
          </p:cNvSpPr>
          <p:nvPr>
            <p:ph type="body" idx="8"/>
          </p:nvPr>
        </p:nvSpPr>
        <p:spPr>
          <a:xfrm>
            <a:off x="1524000" y="4980335"/>
            <a:ext cx="3810000" cy="424732"/>
          </a:xfrm>
          <a:prstGeom prst="rect">
            <a:avLst/>
          </a:prstGeom>
          <a:noFill/>
          <a:ln>
            <a:noFill/>
          </a:ln>
        </p:spPr>
        <p:txBody>
          <a:bodyPr spcFirstLastPara="1" wrap="square" lIns="91425" tIns="45700" rIns="91425" bIns="45700" anchor="ctr" anchorCtr="0">
            <a:spAutoFit/>
          </a:bodyPr>
          <a:lstStyle>
            <a:lvl1pPr marL="457200" lvl="0" indent="-228600" algn="l">
              <a:lnSpc>
                <a:spcPct val="90000"/>
              </a:lnSpc>
              <a:spcBef>
                <a:spcPts val="1200"/>
              </a:spcBef>
              <a:spcAft>
                <a:spcPts val="0"/>
              </a:spcAft>
              <a:buSzPts val="2400"/>
              <a:buNone/>
              <a:defRPr sz="24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3" name="Google Shape;263;p49"/>
          <p:cNvSpPr>
            <a:spLocks noGrp="1"/>
          </p:cNvSpPr>
          <p:nvPr>
            <p:ph type="pic" idx="9"/>
          </p:nvPr>
        </p:nvSpPr>
        <p:spPr>
          <a:xfrm>
            <a:off x="548944" y="4830929"/>
            <a:ext cx="711197" cy="72354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ide patch Title Only">
  <p:cSld name="Title Side patch Title Only">
    <p:spTree>
      <p:nvGrpSpPr>
        <p:cNvPr id="1" name="Shape 264"/>
        <p:cNvGrpSpPr/>
        <p:nvPr/>
      </p:nvGrpSpPr>
      <p:grpSpPr>
        <a:xfrm>
          <a:off x="0" y="0"/>
          <a:ext cx="0" cy="0"/>
          <a:chOff x="0" y="0"/>
          <a:chExt cx="0" cy="0"/>
        </a:xfrm>
      </p:grpSpPr>
      <p:sp>
        <p:nvSpPr>
          <p:cNvPr id="265" name="Google Shape;265;p50"/>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6" name="Google Shape;266;p5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7" name="Google Shape;267;p5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5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69" name="Google Shape;269;p50"/>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70" name="Google Shape;270;p50"/>
          <p:cNvCxnSpPr/>
          <p:nvPr/>
        </p:nvCxnSpPr>
        <p:spPr>
          <a:xfrm>
            <a:off x="2018097"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271" name="Google Shape;271;p50"/>
          <p:cNvCxnSpPr/>
          <p:nvPr/>
        </p:nvCxnSpPr>
        <p:spPr>
          <a:xfrm>
            <a:off x="5751896"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272" name="Google Shape;272;p50"/>
          <p:cNvCxnSpPr/>
          <p:nvPr/>
        </p:nvCxnSpPr>
        <p:spPr>
          <a:xfrm>
            <a:off x="9485696" y="5181600"/>
            <a:ext cx="688207" cy="0"/>
          </a:xfrm>
          <a:prstGeom prst="straightConnector1">
            <a:avLst/>
          </a:prstGeom>
          <a:noFill/>
          <a:ln w="57150" cap="rnd" cmpd="sng">
            <a:solidFill>
              <a:schemeClr val="accent2"/>
            </a:solidFill>
            <a:prstDash val="solid"/>
            <a:round/>
            <a:headEnd type="none" w="sm" len="sm"/>
            <a:tailEnd type="none" w="sm" len="sm"/>
          </a:ln>
        </p:spPr>
      </p:cxnSp>
      <p:sp>
        <p:nvSpPr>
          <p:cNvPr id="273" name="Google Shape;273;p50"/>
          <p:cNvSpPr>
            <a:spLocks noGrp="1"/>
          </p:cNvSpPr>
          <p:nvPr>
            <p:ph type="pic" idx="2"/>
          </p:nvPr>
        </p:nvSpPr>
        <p:spPr>
          <a:xfrm>
            <a:off x="533401"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sp>
      <p:sp>
        <p:nvSpPr>
          <p:cNvPr id="274" name="Google Shape;274;p50"/>
          <p:cNvSpPr>
            <a:spLocks noGrp="1"/>
          </p:cNvSpPr>
          <p:nvPr>
            <p:ph type="pic" idx="3"/>
          </p:nvPr>
        </p:nvSpPr>
        <p:spPr>
          <a:xfrm>
            <a:off x="42672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sp>
      <p:sp>
        <p:nvSpPr>
          <p:cNvPr id="275" name="Google Shape;275;p50"/>
          <p:cNvSpPr>
            <a:spLocks noGrp="1"/>
          </p:cNvSpPr>
          <p:nvPr>
            <p:ph type="pic" idx="4"/>
          </p:nvPr>
        </p:nvSpPr>
        <p:spPr>
          <a:xfrm>
            <a:off x="80010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sp>
      <p:sp>
        <p:nvSpPr>
          <p:cNvPr id="276" name="Google Shape;276;p50"/>
          <p:cNvSpPr txBox="1">
            <a:spLocks noGrp="1"/>
          </p:cNvSpPr>
          <p:nvPr>
            <p:ph type="body" idx="1"/>
          </p:nvPr>
        </p:nvSpPr>
        <p:spPr>
          <a:xfrm>
            <a:off x="54864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7" name="Google Shape;277;p50"/>
          <p:cNvSpPr txBox="1">
            <a:spLocks noGrp="1"/>
          </p:cNvSpPr>
          <p:nvPr>
            <p:ph type="body" idx="5"/>
          </p:nvPr>
        </p:nvSpPr>
        <p:spPr>
          <a:xfrm>
            <a:off x="42672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8" name="Google Shape;278;p50"/>
          <p:cNvSpPr txBox="1">
            <a:spLocks noGrp="1"/>
          </p:cNvSpPr>
          <p:nvPr>
            <p:ph type="body" idx="6"/>
          </p:nvPr>
        </p:nvSpPr>
        <p:spPr>
          <a:xfrm>
            <a:off x="80010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_Org Chart">
  <p:cSld name="TITLE ONLY_Org Chart">
    <p:spTree>
      <p:nvGrpSpPr>
        <p:cNvPr id="1" name="Shape 279"/>
        <p:cNvGrpSpPr/>
        <p:nvPr/>
      </p:nvGrpSpPr>
      <p:grpSpPr>
        <a:xfrm>
          <a:off x="0" y="0"/>
          <a:ext cx="0" cy="0"/>
          <a:chOff x="0" y="0"/>
          <a:chExt cx="0" cy="0"/>
        </a:xfrm>
      </p:grpSpPr>
      <p:sp>
        <p:nvSpPr>
          <p:cNvPr id="280" name="Google Shape;280;p5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1" name="Google Shape;281;p5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5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83" name="Google Shape;283;p51"/>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4" name="Google Shape;284;p51"/>
          <p:cNvSpPr>
            <a:spLocks noGrp="1"/>
          </p:cNvSpPr>
          <p:nvPr>
            <p:ph type="pic" idx="2"/>
          </p:nvPr>
        </p:nvSpPr>
        <p:spPr>
          <a:xfrm>
            <a:off x="3960064"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sp>
      <p:sp>
        <p:nvSpPr>
          <p:cNvPr id="285" name="Google Shape;285;p51"/>
          <p:cNvSpPr txBox="1">
            <a:spLocks noGrp="1"/>
          </p:cNvSpPr>
          <p:nvPr>
            <p:ph type="body" idx="1"/>
          </p:nvPr>
        </p:nvSpPr>
        <p:spPr>
          <a:xfrm>
            <a:off x="5788864"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6" name="Google Shape;286;p51"/>
          <p:cNvSpPr txBox="1">
            <a:spLocks noGrp="1"/>
          </p:cNvSpPr>
          <p:nvPr>
            <p:ph type="body" idx="3"/>
          </p:nvPr>
        </p:nvSpPr>
        <p:spPr>
          <a:xfrm>
            <a:off x="5788864"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87" name="Google Shape;287;p51"/>
          <p:cNvCxnSpPr/>
          <p:nvPr/>
        </p:nvCxnSpPr>
        <p:spPr>
          <a:xfrm rot="10800000">
            <a:off x="6146423" y="665228"/>
            <a:ext cx="0" cy="7406640"/>
          </a:xfrm>
          <a:prstGeom prst="straightConnector1">
            <a:avLst/>
          </a:prstGeom>
          <a:noFill/>
          <a:ln w="25400" cap="flat" cmpd="sng">
            <a:solidFill>
              <a:schemeClr val="accent2"/>
            </a:solidFill>
            <a:prstDash val="solid"/>
            <a:round/>
            <a:headEnd type="none" w="sm" len="sm"/>
            <a:tailEnd type="none" w="sm" len="sm"/>
          </a:ln>
        </p:spPr>
      </p:cxnSp>
      <p:sp>
        <p:nvSpPr>
          <p:cNvPr id="288" name="Google Shape;288;p51"/>
          <p:cNvSpPr>
            <a:spLocks noGrp="1"/>
          </p:cNvSpPr>
          <p:nvPr>
            <p:ph type="pic" idx="4"/>
          </p:nvPr>
        </p:nvSpPr>
        <p:spPr>
          <a:xfrm>
            <a:off x="18112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289" name="Google Shape;289;p51"/>
          <p:cNvSpPr txBox="1">
            <a:spLocks noGrp="1"/>
          </p:cNvSpPr>
          <p:nvPr>
            <p:ph type="body" idx="5"/>
          </p:nvPr>
        </p:nvSpPr>
        <p:spPr>
          <a:xfrm>
            <a:off x="15204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0" name="Google Shape;290;p51"/>
          <p:cNvSpPr txBox="1">
            <a:spLocks noGrp="1"/>
          </p:cNvSpPr>
          <p:nvPr>
            <p:ph type="body" idx="6"/>
          </p:nvPr>
        </p:nvSpPr>
        <p:spPr>
          <a:xfrm>
            <a:off x="15204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1" name="Google Shape;291;p51"/>
          <p:cNvSpPr>
            <a:spLocks noGrp="1"/>
          </p:cNvSpPr>
          <p:nvPr>
            <p:ph type="pic" idx="7"/>
          </p:nvPr>
        </p:nvSpPr>
        <p:spPr>
          <a:xfrm>
            <a:off x="36400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292" name="Google Shape;292;p51"/>
          <p:cNvSpPr txBox="1">
            <a:spLocks noGrp="1"/>
          </p:cNvSpPr>
          <p:nvPr>
            <p:ph type="body" idx="8"/>
          </p:nvPr>
        </p:nvSpPr>
        <p:spPr>
          <a:xfrm>
            <a:off x="33492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3" name="Google Shape;293;p51"/>
          <p:cNvSpPr txBox="1">
            <a:spLocks noGrp="1"/>
          </p:cNvSpPr>
          <p:nvPr>
            <p:ph type="body" idx="9"/>
          </p:nvPr>
        </p:nvSpPr>
        <p:spPr>
          <a:xfrm>
            <a:off x="33492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4" name="Google Shape;294;p51"/>
          <p:cNvSpPr>
            <a:spLocks noGrp="1"/>
          </p:cNvSpPr>
          <p:nvPr>
            <p:ph type="pic" idx="13"/>
          </p:nvPr>
        </p:nvSpPr>
        <p:spPr>
          <a:xfrm>
            <a:off x="544977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295" name="Google Shape;295;p51"/>
          <p:cNvSpPr txBox="1">
            <a:spLocks noGrp="1"/>
          </p:cNvSpPr>
          <p:nvPr>
            <p:ph type="body" idx="14"/>
          </p:nvPr>
        </p:nvSpPr>
        <p:spPr>
          <a:xfrm>
            <a:off x="515904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6" name="Google Shape;296;p51"/>
          <p:cNvSpPr txBox="1">
            <a:spLocks noGrp="1"/>
          </p:cNvSpPr>
          <p:nvPr>
            <p:ph type="body" idx="15"/>
          </p:nvPr>
        </p:nvSpPr>
        <p:spPr>
          <a:xfrm>
            <a:off x="515904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7" name="Google Shape;297;p51"/>
          <p:cNvSpPr>
            <a:spLocks noGrp="1"/>
          </p:cNvSpPr>
          <p:nvPr>
            <p:ph type="pic" idx="16"/>
          </p:nvPr>
        </p:nvSpPr>
        <p:spPr>
          <a:xfrm>
            <a:off x="72595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298" name="Google Shape;298;p51"/>
          <p:cNvSpPr txBox="1">
            <a:spLocks noGrp="1"/>
          </p:cNvSpPr>
          <p:nvPr>
            <p:ph type="body" idx="17"/>
          </p:nvPr>
        </p:nvSpPr>
        <p:spPr>
          <a:xfrm>
            <a:off x="69687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9" name="Google Shape;299;p51"/>
          <p:cNvSpPr txBox="1">
            <a:spLocks noGrp="1"/>
          </p:cNvSpPr>
          <p:nvPr>
            <p:ph type="body" idx="18"/>
          </p:nvPr>
        </p:nvSpPr>
        <p:spPr>
          <a:xfrm>
            <a:off x="69687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0" name="Google Shape;300;p51"/>
          <p:cNvSpPr>
            <a:spLocks noGrp="1"/>
          </p:cNvSpPr>
          <p:nvPr>
            <p:ph type="pic" idx="19"/>
          </p:nvPr>
        </p:nvSpPr>
        <p:spPr>
          <a:xfrm>
            <a:off x="9066634"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01" name="Google Shape;301;p51"/>
          <p:cNvSpPr txBox="1">
            <a:spLocks noGrp="1"/>
          </p:cNvSpPr>
          <p:nvPr>
            <p:ph type="body" idx="20"/>
          </p:nvPr>
        </p:nvSpPr>
        <p:spPr>
          <a:xfrm>
            <a:off x="8775905"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2" name="Google Shape;302;p51"/>
          <p:cNvSpPr txBox="1">
            <a:spLocks noGrp="1"/>
          </p:cNvSpPr>
          <p:nvPr>
            <p:ph type="body" idx="21"/>
          </p:nvPr>
        </p:nvSpPr>
        <p:spPr>
          <a:xfrm>
            <a:off x="8775905"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_Org Chart 6">
  <p:cSld name="TITLE ONLY_Org Chart 6">
    <p:spTree>
      <p:nvGrpSpPr>
        <p:cNvPr id="1" name="Shape 303"/>
        <p:cNvGrpSpPr/>
        <p:nvPr/>
      </p:nvGrpSpPr>
      <p:grpSpPr>
        <a:xfrm>
          <a:off x="0" y="0"/>
          <a:ext cx="0" cy="0"/>
          <a:chOff x="0" y="0"/>
          <a:chExt cx="0" cy="0"/>
        </a:xfrm>
      </p:grpSpPr>
      <p:sp>
        <p:nvSpPr>
          <p:cNvPr id="304" name="Google Shape;304;p5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05" name="Google Shape;305;p5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5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07" name="Google Shape;307;p52"/>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08" name="Google Shape;308;p52"/>
          <p:cNvSpPr>
            <a:spLocks noGrp="1"/>
          </p:cNvSpPr>
          <p:nvPr>
            <p:ph type="pic" idx="2"/>
          </p:nvPr>
        </p:nvSpPr>
        <p:spPr>
          <a:xfrm>
            <a:off x="3596641"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sp>
      <p:sp>
        <p:nvSpPr>
          <p:cNvPr id="309" name="Google Shape;309;p52"/>
          <p:cNvSpPr txBox="1">
            <a:spLocks noGrp="1"/>
          </p:cNvSpPr>
          <p:nvPr>
            <p:ph type="body" idx="1"/>
          </p:nvPr>
        </p:nvSpPr>
        <p:spPr>
          <a:xfrm>
            <a:off x="5425441"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0" name="Google Shape;310;p52"/>
          <p:cNvSpPr txBox="1">
            <a:spLocks noGrp="1"/>
          </p:cNvSpPr>
          <p:nvPr>
            <p:ph type="body" idx="3"/>
          </p:nvPr>
        </p:nvSpPr>
        <p:spPr>
          <a:xfrm>
            <a:off x="5425441"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11" name="Google Shape;311;p52"/>
          <p:cNvCxnSpPr/>
          <p:nvPr/>
        </p:nvCxnSpPr>
        <p:spPr>
          <a:xfrm rot="10800000">
            <a:off x="6165169" y="-112012"/>
            <a:ext cx="0" cy="8961120"/>
          </a:xfrm>
          <a:prstGeom prst="straightConnector1">
            <a:avLst/>
          </a:prstGeom>
          <a:noFill/>
          <a:ln w="25400" cap="flat" cmpd="sng">
            <a:solidFill>
              <a:schemeClr val="accent2"/>
            </a:solidFill>
            <a:prstDash val="solid"/>
            <a:round/>
            <a:headEnd type="none" w="sm" len="sm"/>
            <a:tailEnd type="none" w="sm" len="sm"/>
          </a:ln>
        </p:spPr>
      </p:cxnSp>
      <p:sp>
        <p:nvSpPr>
          <p:cNvPr id="312" name="Google Shape;312;p52"/>
          <p:cNvSpPr>
            <a:spLocks noGrp="1"/>
          </p:cNvSpPr>
          <p:nvPr>
            <p:ph type="pic" idx="4"/>
          </p:nvPr>
        </p:nvSpPr>
        <p:spPr>
          <a:xfrm>
            <a:off x="10527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13" name="Google Shape;313;p52"/>
          <p:cNvSpPr txBox="1">
            <a:spLocks noGrp="1"/>
          </p:cNvSpPr>
          <p:nvPr>
            <p:ph type="body" idx="5"/>
          </p:nvPr>
        </p:nvSpPr>
        <p:spPr>
          <a:xfrm>
            <a:off x="7620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4" name="Google Shape;314;p52"/>
          <p:cNvSpPr txBox="1">
            <a:spLocks noGrp="1"/>
          </p:cNvSpPr>
          <p:nvPr>
            <p:ph type="body" idx="6"/>
          </p:nvPr>
        </p:nvSpPr>
        <p:spPr>
          <a:xfrm>
            <a:off x="7620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5" name="Google Shape;315;p52"/>
          <p:cNvSpPr>
            <a:spLocks noGrp="1"/>
          </p:cNvSpPr>
          <p:nvPr>
            <p:ph type="pic" idx="7"/>
          </p:nvPr>
        </p:nvSpPr>
        <p:spPr>
          <a:xfrm>
            <a:off x="28815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16" name="Google Shape;316;p52"/>
          <p:cNvSpPr txBox="1">
            <a:spLocks noGrp="1"/>
          </p:cNvSpPr>
          <p:nvPr>
            <p:ph type="body" idx="8"/>
          </p:nvPr>
        </p:nvSpPr>
        <p:spPr>
          <a:xfrm>
            <a:off x="25908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7" name="Google Shape;317;p52"/>
          <p:cNvSpPr txBox="1">
            <a:spLocks noGrp="1"/>
          </p:cNvSpPr>
          <p:nvPr>
            <p:ph type="body" idx="9"/>
          </p:nvPr>
        </p:nvSpPr>
        <p:spPr>
          <a:xfrm>
            <a:off x="25908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8" name="Google Shape;318;p52"/>
          <p:cNvSpPr>
            <a:spLocks noGrp="1"/>
          </p:cNvSpPr>
          <p:nvPr>
            <p:ph type="pic" idx="13"/>
          </p:nvPr>
        </p:nvSpPr>
        <p:spPr>
          <a:xfrm>
            <a:off x="469127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19" name="Google Shape;319;p52"/>
          <p:cNvSpPr txBox="1">
            <a:spLocks noGrp="1"/>
          </p:cNvSpPr>
          <p:nvPr>
            <p:ph type="body" idx="14"/>
          </p:nvPr>
        </p:nvSpPr>
        <p:spPr>
          <a:xfrm>
            <a:off x="440055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0" name="Google Shape;320;p52"/>
          <p:cNvSpPr txBox="1">
            <a:spLocks noGrp="1"/>
          </p:cNvSpPr>
          <p:nvPr>
            <p:ph type="body" idx="15"/>
          </p:nvPr>
        </p:nvSpPr>
        <p:spPr>
          <a:xfrm>
            <a:off x="440055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1" name="Google Shape;321;p52"/>
          <p:cNvSpPr>
            <a:spLocks noGrp="1"/>
          </p:cNvSpPr>
          <p:nvPr>
            <p:ph type="pic" idx="16"/>
          </p:nvPr>
        </p:nvSpPr>
        <p:spPr>
          <a:xfrm>
            <a:off x="65010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22" name="Google Shape;322;p52"/>
          <p:cNvSpPr txBox="1">
            <a:spLocks noGrp="1"/>
          </p:cNvSpPr>
          <p:nvPr>
            <p:ph type="body" idx="17"/>
          </p:nvPr>
        </p:nvSpPr>
        <p:spPr>
          <a:xfrm>
            <a:off x="62103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3" name="Google Shape;323;p52"/>
          <p:cNvSpPr txBox="1">
            <a:spLocks noGrp="1"/>
          </p:cNvSpPr>
          <p:nvPr>
            <p:ph type="body" idx="18"/>
          </p:nvPr>
        </p:nvSpPr>
        <p:spPr>
          <a:xfrm>
            <a:off x="62103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4" name="Google Shape;324;p52"/>
          <p:cNvSpPr>
            <a:spLocks noGrp="1"/>
          </p:cNvSpPr>
          <p:nvPr>
            <p:ph type="pic" idx="19"/>
          </p:nvPr>
        </p:nvSpPr>
        <p:spPr>
          <a:xfrm>
            <a:off x="8308140"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25" name="Google Shape;325;p52"/>
          <p:cNvSpPr txBox="1">
            <a:spLocks noGrp="1"/>
          </p:cNvSpPr>
          <p:nvPr>
            <p:ph type="body" idx="20"/>
          </p:nvPr>
        </p:nvSpPr>
        <p:spPr>
          <a:xfrm>
            <a:off x="8017411"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6" name="Google Shape;326;p52"/>
          <p:cNvSpPr txBox="1">
            <a:spLocks noGrp="1"/>
          </p:cNvSpPr>
          <p:nvPr>
            <p:ph type="body" idx="21"/>
          </p:nvPr>
        </p:nvSpPr>
        <p:spPr>
          <a:xfrm>
            <a:off x="8017411"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7" name="Google Shape;327;p52"/>
          <p:cNvSpPr>
            <a:spLocks noGrp="1"/>
          </p:cNvSpPr>
          <p:nvPr>
            <p:ph type="pic" idx="22"/>
          </p:nvPr>
        </p:nvSpPr>
        <p:spPr>
          <a:xfrm>
            <a:off x="10115251"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sp>
      <p:sp>
        <p:nvSpPr>
          <p:cNvPr id="328" name="Google Shape;328;p52"/>
          <p:cNvSpPr txBox="1">
            <a:spLocks noGrp="1"/>
          </p:cNvSpPr>
          <p:nvPr>
            <p:ph type="body" idx="23"/>
          </p:nvPr>
        </p:nvSpPr>
        <p:spPr>
          <a:xfrm>
            <a:off x="9824522"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9" name="Google Shape;329;p52"/>
          <p:cNvSpPr txBox="1">
            <a:spLocks noGrp="1"/>
          </p:cNvSpPr>
          <p:nvPr>
            <p:ph type="body" idx="24"/>
          </p:nvPr>
        </p:nvSpPr>
        <p:spPr>
          <a:xfrm>
            <a:off x="9824522"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_Org Chart 12">
  <p:cSld name="TITLE ONLY_Org Chart 12">
    <p:spTree>
      <p:nvGrpSpPr>
        <p:cNvPr id="1" name="Shape 330"/>
        <p:cNvGrpSpPr/>
        <p:nvPr/>
      </p:nvGrpSpPr>
      <p:grpSpPr>
        <a:xfrm>
          <a:off x="0" y="0"/>
          <a:ext cx="0" cy="0"/>
          <a:chOff x="0" y="0"/>
          <a:chExt cx="0" cy="0"/>
        </a:xfrm>
      </p:grpSpPr>
      <p:sp>
        <p:nvSpPr>
          <p:cNvPr id="331" name="Google Shape;331;p5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2" name="Google Shape;332;p5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5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34" name="Google Shape;334;p53"/>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5" name="Google Shape;335;p53"/>
          <p:cNvSpPr>
            <a:spLocks noGrp="1"/>
          </p:cNvSpPr>
          <p:nvPr>
            <p:ph type="pic" idx="2"/>
          </p:nvPr>
        </p:nvSpPr>
        <p:spPr>
          <a:xfrm>
            <a:off x="4178095" y="1905000"/>
            <a:ext cx="1255400" cy="1255400"/>
          </a:xfrm>
          <a:prstGeom prst="ellipse">
            <a:avLst/>
          </a:prstGeom>
          <a:solidFill>
            <a:schemeClr val="lt1"/>
          </a:solidFill>
          <a:ln>
            <a:noFill/>
          </a:ln>
          <a:effectLst>
            <a:outerShdw blurRad="50800" dist="38100" dir="2700000" algn="tl" rotWithShape="0">
              <a:srgbClr val="000000">
                <a:alpha val="40000"/>
              </a:srgbClr>
            </a:outerShdw>
          </a:effectLst>
        </p:spPr>
      </p:sp>
      <p:sp>
        <p:nvSpPr>
          <p:cNvPr id="336" name="Google Shape;336;p53"/>
          <p:cNvSpPr txBox="1">
            <a:spLocks noGrp="1"/>
          </p:cNvSpPr>
          <p:nvPr>
            <p:ph type="body" idx="1"/>
          </p:nvPr>
        </p:nvSpPr>
        <p:spPr>
          <a:xfrm>
            <a:off x="5601136" y="2288331"/>
            <a:ext cx="3108959" cy="29009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7" name="Google Shape;337;p53"/>
          <p:cNvSpPr txBox="1">
            <a:spLocks noGrp="1"/>
          </p:cNvSpPr>
          <p:nvPr>
            <p:ph type="body" idx="3"/>
          </p:nvPr>
        </p:nvSpPr>
        <p:spPr>
          <a:xfrm>
            <a:off x="5601136" y="2566041"/>
            <a:ext cx="3108959" cy="22104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38" name="Google Shape;338;p53"/>
          <p:cNvCxnSpPr/>
          <p:nvPr/>
        </p:nvCxnSpPr>
        <p:spPr>
          <a:xfrm rot="10800000">
            <a:off x="6165169" y="-670561"/>
            <a:ext cx="0" cy="8961120"/>
          </a:xfrm>
          <a:prstGeom prst="straightConnector1">
            <a:avLst/>
          </a:prstGeom>
          <a:noFill/>
          <a:ln w="25400" cap="flat" cmpd="sng">
            <a:solidFill>
              <a:schemeClr val="accent2"/>
            </a:solidFill>
            <a:prstDash val="solid"/>
            <a:round/>
            <a:headEnd type="none" w="sm" len="sm"/>
            <a:tailEnd type="none" w="sm" len="sm"/>
          </a:ln>
        </p:spPr>
      </p:cxnSp>
      <p:sp>
        <p:nvSpPr>
          <p:cNvPr id="339" name="Google Shape;339;p53"/>
          <p:cNvSpPr>
            <a:spLocks noGrp="1"/>
          </p:cNvSpPr>
          <p:nvPr>
            <p:ph type="pic" idx="4"/>
          </p:nvPr>
        </p:nvSpPr>
        <p:spPr>
          <a:xfrm>
            <a:off x="10984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40" name="Google Shape;340;p53"/>
          <p:cNvSpPr txBox="1">
            <a:spLocks noGrp="1"/>
          </p:cNvSpPr>
          <p:nvPr>
            <p:ph type="body" idx="5"/>
          </p:nvPr>
        </p:nvSpPr>
        <p:spPr>
          <a:xfrm>
            <a:off x="7620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1" name="Google Shape;341;p53"/>
          <p:cNvSpPr txBox="1">
            <a:spLocks noGrp="1"/>
          </p:cNvSpPr>
          <p:nvPr>
            <p:ph type="body" idx="6"/>
          </p:nvPr>
        </p:nvSpPr>
        <p:spPr>
          <a:xfrm>
            <a:off x="7620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2" name="Google Shape;342;p53"/>
          <p:cNvSpPr>
            <a:spLocks noGrp="1"/>
          </p:cNvSpPr>
          <p:nvPr>
            <p:ph type="pic" idx="7"/>
          </p:nvPr>
        </p:nvSpPr>
        <p:spPr>
          <a:xfrm>
            <a:off x="29272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43" name="Google Shape;343;p53"/>
          <p:cNvSpPr txBox="1">
            <a:spLocks noGrp="1"/>
          </p:cNvSpPr>
          <p:nvPr>
            <p:ph type="body" idx="8"/>
          </p:nvPr>
        </p:nvSpPr>
        <p:spPr>
          <a:xfrm>
            <a:off x="25908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4" name="Google Shape;344;p53"/>
          <p:cNvSpPr txBox="1">
            <a:spLocks noGrp="1"/>
          </p:cNvSpPr>
          <p:nvPr>
            <p:ph type="body" idx="9"/>
          </p:nvPr>
        </p:nvSpPr>
        <p:spPr>
          <a:xfrm>
            <a:off x="25908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5" name="Google Shape;345;p53"/>
          <p:cNvSpPr>
            <a:spLocks noGrp="1"/>
          </p:cNvSpPr>
          <p:nvPr>
            <p:ph type="pic" idx="13"/>
          </p:nvPr>
        </p:nvSpPr>
        <p:spPr>
          <a:xfrm>
            <a:off x="473699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46" name="Google Shape;346;p53"/>
          <p:cNvSpPr txBox="1">
            <a:spLocks noGrp="1"/>
          </p:cNvSpPr>
          <p:nvPr>
            <p:ph type="body" idx="14"/>
          </p:nvPr>
        </p:nvSpPr>
        <p:spPr>
          <a:xfrm>
            <a:off x="440055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7" name="Google Shape;347;p53"/>
          <p:cNvSpPr txBox="1">
            <a:spLocks noGrp="1"/>
          </p:cNvSpPr>
          <p:nvPr>
            <p:ph type="body" idx="15"/>
          </p:nvPr>
        </p:nvSpPr>
        <p:spPr>
          <a:xfrm>
            <a:off x="440055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8" name="Google Shape;348;p53"/>
          <p:cNvSpPr>
            <a:spLocks noGrp="1"/>
          </p:cNvSpPr>
          <p:nvPr>
            <p:ph type="pic" idx="16"/>
          </p:nvPr>
        </p:nvSpPr>
        <p:spPr>
          <a:xfrm>
            <a:off x="65467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49" name="Google Shape;349;p53"/>
          <p:cNvSpPr txBox="1">
            <a:spLocks noGrp="1"/>
          </p:cNvSpPr>
          <p:nvPr>
            <p:ph type="body" idx="17"/>
          </p:nvPr>
        </p:nvSpPr>
        <p:spPr>
          <a:xfrm>
            <a:off x="62103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0" name="Google Shape;350;p53"/>
          <p:cNvSpPr txBox="1">
            <a:spLocks noGrp="1"/>
          </p:cNvSpPr>
          <p:nvPr>
            <p:ph type="body" idx="18"/>
          </p:nvPr>
        </p:nvSpPr>
        <p:spPr>
          <a:xfrm>
            <a:off x="62103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1" name="Google Shape;351;p53"/>
          <p:cNvSpPr>
            <a:spLocks noGrp="1"/>
          </p:cNvSpPr>
          <p:nvPr>
            <p:ph type="pic" idx="19"/>
          </p:nvPr>
        </p:nvSpPr>
        <p:spPr>
          <a:xfrm>
            <a:off x="8353860"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52" name="Google Shape;352;p53"/>
          <p:cNvSpPr txBox="1">
            <a:spLocks noGrp="1"/>
          </p:cNvSpPr>
          <p:nvPr>
            <p:ph type="body" idx="20"/>
          </p:nvPr>
        </p:nvSpPr>
        <p:spPr>
          <a:xfrm>
            <a:off x="8017411"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3" name="Google Shape;353;p53"/>
          <p:cNvSpPr txBox="1">
            <a:spLocks noGrp="1"/>
          </p:cNvSpPr>
          <p:nvPr>
            <p:ph type="body" idx="21"/>
          </p:nvPr>
        </p:nvSpPr>
        <p:spPr>
          <a:xfrm>
            <a:off x="8017411"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4" name="Google Shape;354;p53"/>
          <p:cNvSpPr>
            <a:spLocks noGrp="1"/>
          </p:cNvSpPr>
          <p:nvPr>
            <p:ph type="pic" idx="22"/>
          </p:nvPr>
        </p:nvSpPr>
        <p:spPr>
          <a:xfrm>
            <a:off x="10160971"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55" name="Google Shape;355;p53"/>
          <p:cNvSpPr txBox="1">
            <a:spLocks noGrp="1"/>
          </p:cNvSpPr>
          <p:nvPr>
            <p:ph type="body" idx="23"/>
          </p:nvPr>
        </p:nvSpPr>
        <p:spPr>
          <a:xfrm>
            <a:off x="9824522"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6" name="Google Shape;356;p53"/>
          <p:cNvSpPr txBox="1">
            <a:spLocks noGrp="1"/>
          </p:cNvSpPr>
          <p:nvPr>
            <p:ph type="body" idx="24"/>
          </p:nvPr>
        </p:nvSpPr>
        <p:spPr>
          <a:xfrm>
            <a:off x="9824522"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57" name="Google Shape;357;p53"/>
          <p:cNvCxnSpPr/>
          <p:nvPr/>
        </p:nvCxnSpPr>
        <p:spPr>
          <a:xfrm rot="10800000">
            <a:off x="6165169" y="2642433"/>
            <a:ext cx="0" cy="5564151"/>
          </a:xfrm>
          <a:prstGeom prst="straightConnector1">
            <a:avLst/>
          </a:prstGeom>
          <a:noFill/>
          <a:ln w="25400" cap="flat" cmpd="sng">
            <a:solidFill>
              <a:schemeClr val="accent2"/>
            </a:solidFill>
            <a:prstDash val="solid"/>
            <a:round/>
            <a:headEnd type="none" w="sm" len="sm"/>
            <a:tailEnd type="none" w="sm" len="sm"/>
          </a:ln>
        </p:spPr>
      </p:cxnSp>
      <p:sp>
        <p:nvSpPr>
          <p:cNvPr id="358" name="Google Shape;358;p53"/>
          <p:cNvSpPr>
            <a:spLocks noGrp="1"/>
          </p:cNvSpPr>
          <p:nvPr>
            <p:ph type="pic" idx="25"/>
          </p:nvPr>
        </p:nvSpPr>
        <p:spPr>
          <a:xfrm>
            <a:off x="29272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59" name="Google Shape;359;p53"/>
          <p:cNvSpPr txBox="1">
            <a:spLocks noGrp="1"/>
          </p:cNvSpPr>
          <p:nvPr>
            <p:ph type="body" idx="26"/>
          </p:nvPr>
        </p:nvSpPr>
        <p:spPr>
          <a:xfrm>
            <a:off x="25908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0" name="Google Shape;360;p53"/>
          <p:cNvSpPr txBox="1">
            <a:spLocks noGrp="1"/>
          </p:cNvSpPr>
          <p:nvPr>
            <p:ph type="body" idx="27"/>
          </p:nvPr>
        </p:nvSpPr>
        <p:spPr>
          <a:xfrm>
            <a:off x="25908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1" name="Google Shape;361;p53"/>
          <p:cNvSpPr>
            <a:spLocks noGrp="1"/>
          </p:cNvSpPr>
          <p:nvPr>
            <p:ph type="pic" idx="28"/>
          </p:nvPr>
        </p:nvSpPr>
        <p:spPr>
          <a:xfrm>
            <a:off x="473699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62" name="Google Shape;362;p53"/>
          <p:cNvSpPr txBox="1">
            <a:spLocks noGrp="1"/>
          </p:cNvSpPr>
          <p:nvPr>
            <p:ph type="body" idx="29"/>
          </p:nvPr>
        </p:nvSpPr>
        <p:spPr>
          <a:xfrm>
            <a:off x="440055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3" name="Google Shape;363;p53"/>
          <p:cNvSpPr txBox="1">
            <a:spLocks noGrp="1"/>
          </p:cNvSpPr>
          <p:nvPr>
            <p:ph type="body" idx="30"/>
          </p:nvPr>
        </p:nvSpPr>
        <p:spPr>
          <a:xfrm>
            <a:off x="440055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4" name="Google Shape;364;p53"/>
          <p:cNvSpPr>
            <a:spLocks noGrp="1"/>
          </p:cNvSpPr>
          <p:nvPr>
            <p:ph type="pic" idx="31"/>
          </p:nvPr>
        </p:nvSpPr>
        <p:spPr>
          <a:xfrm>
            <a:off x="65467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65" name="Google Shape;365;p53"/>
          <p:cNvSpPr txBox="1">
            <a:spLocks noGrp="1"/>
          </p:cNvSpPr>
          <p:nvPr>
            <p:ph type="body" idx="32"/>
          </p:nvPr>
        </p:nvSpPr>
        <p:spPr>
          <a:xfrm>
            <a:off x="62103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6" name="Google Shape;366;p53"/>
          <p:cNvSpPr txBox="1">
            <a:spLocks noGrp="1"/>
          </p:cNvSpPr>
          <p:nvPr>
            <p:ph type="body" idx="33"/>
          </p:nvPr>
        </p:nvSpPr>
        <p:spPr>
          <a:xfrm>
            <a:off x="62103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7" name="Google Shape;367;p53"/>
          <p:cNvSpPr>
            <a:spLocks noGrp="1"/>
          </p:cNvSpPr>
          <p:nvPr>
            <p:ph type="pic" idx="34"/>
          </p:nvPr>
        </p:nvSpPr>
        <p:spPr>
          <a:xfrm>
            <a:off x="8353860"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sp>
      <p:sp>
        <p:nvSpPr>
          <p:cNvPr id="368" name="Google Shape;368;p53"/>
          <p:cNvSpPr txBox="1">
            <a:spLocks noGrp="1"/>
          </p:cNvSpPr>
          <p:nvPr>
            <p:ph type="body" idx="35"/>
          </p:nvPr>
        </p:nvSpPr>
        <p:spPr>
          <a:xfrm>
            <a:off x="8017411"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9" name="Google Shape;369;p53"/>
          <p:cNvSpPr txBox="1">
            <a:spLocks noGrp="1"/>
          </p:cNvSpPr>
          <p:nvPr>
            <p:ph type="body" idx="36"/>
          </p:nvPr>
        </p:nvSpPr>
        <p:spPr>
          <a:xfrm>
            <a:off x="8017411"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Title Side patch Title Only">
  <p:cSld name="1_Title Side patch Title Only">
    <p:spTree>
      <p:nvGrpSpPr>
        <p:cNvPr id="1" name="Shape 370"/>
        <p:cNvGrpSpPr/>
        <p:nvPr/>
      </p:nvGrpSpPr>
      <p:grpSpPr>
        <a:xfrm>
          <a:off x="0" y="0"/>
          <a:ext cx="0" cy="0"/>
          <a:chOff x="0" y="0"/>
          <a:chExt cx="0" cy="0"/>
        </a:xfrm>
      </p:grpSpPr>
      <p:sp>
        <p:nvSpPr>
          <p:cNvPr id="371" name="Google Shape;371;p54"/>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72" name="Google Shape;372;p5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73" name="Google Shape;373;p5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4" name="Google Shape;374;p5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75" name="Google Shape;375;p54"/>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33"/>
        <p:cNvGrpSpPr/>
        <p:nvPr/>
      </p:nvGrpSpPr>
      <p:grpSpPr>
        <a:xfrm>
          <a:off x="0" y="0"/>
          <a:ext cx="0" cy="0"/>
          <a:chOff x="0" y="0"/>
          <a:chExt cx="0" cy="0"/>
        </a:xfrm>
      </p:grpSpPr>
      <p:sp>
        <p:nvSpPr>
          <p:cNvPr id="34" name="Google Shape;34;p15"/>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5"/>
          <p:cNvSpPr txBox="1">
            <a:spLocks noGrp="1"/>
          </p:cNvSpPr>
          <p:nvPr>
            <p:ph type="body" idx="2"/>
          </p:nvPr>
        </p:nvSpPr>
        <p:spPr>
          <a:xfrm>
            <a:off x="285750" y="0"/>
            <a:ext cx="11620500" cy="6591300"/>
          </a:xfrm>
          <a:prstGeom prst="rect">
            <a:avLst/>
          </a:prstGeom>
          <a:solidFill>
            <a:schemeClr val="accen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15"/>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5"/>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Image Caption Content_Orange">
  <p:cSld name="Image Caption Content_Orange">
    <p:bg>
      <p:bgPr>
        <a:solidFill>
          <a:schemeClr val="accent2"/>
        </a:solidFill>
        <a:effectLst/>
      </p:bgPr>
    </p:bg>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sp>
      <p:sp>
        <p:nvSpPr>
          <p:cNvPr id="378" name="Google Shape;378;p55"/>
          <p:cNvSpPr txBox="1">
            <a:spLocks noGrp="1"/>
          </p:cNvSpPr>
          <p:nvPr>
            <p:ph type="body" idx="1"/>
          </p:nvPr>
        </p:nvSpPr>
        <p:spPr>
          <a:xfrm>
            <a:off x="990600" y="609600"/>
            <a:ext cx="4648200" cy="62484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9" name="Google Shape;379;p55"/>
          <p:cNvSpPr txBox="1">
            <a:spLocks noGrp="1"/>
          </p:cNvSpPr>
          <p:nvPr>
            <p:ph type="ctrTitle"/>
          </p:nvPr>
        </p:nvSpPr>
        <p:spPr>
          <a:xfrm>
            <a:off x="1257300" y="3962400"/>
            <a:ext cx="4114800" cy="1981200"/>
          </a:xfrm>
          <a:prstGeom prst="rect">
            <a:avLst/>
          </a:prstGeom>
          <a:noFill/>
          <a:ln>
            <a:noFill/>
          </a:ln>
        </p:spPr>
        <p:txBody>
          <a:bodyPr spcFirstLastPara="1" wrap="square" lIns="91425" tIns="45700" rIns="91425" bIns="45700" anchor="ctr" anchorCtr="0">
            <a:noAutofit/>
          </a:bodyPr>
          <a:lstStyle>
            <a:lvl1pPr lvl="0" algn="ctr">
              <a:lnSpc>
                <a:spcPct val="80000"/>
              </a:lnSpc>
              <a:spcBef>
                <a:spcPts val="0"/>
              </a:spcBef>
              <a:spcAft>
                <a:spcPts val="0"/>
              </a:spcAft>
              <a:buClr>
                <a:srgbClr val="0C0C0C"/>
              </a:buClr>
              <a:buSzPts val="4000"/>
              <a:buFont typeface="Twentieth Century"/>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0" name="Google Shape;380;p55"/>
          <p:cNvSpPr txBox="1">
            <a:spLocks noGrp="1"/>
          </p:cNvSpPr>
          <p:nvPr>
            <p:ph type="subTitle" idx="3"/>
          </p:nvPr>
        </p:nvSpPr>
        <p:spPr>
          <a:xfrm>
            <a:off x="6057900" y="4114800"/>
            <a:ext cx="4876800" cy="137160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381" name="Google Shape;381;p55"/>
          <p:cNvSpPr txBox="1">
            <a:spLocks noGrp="1"/>
          </p:cNvSpPr>
          <p:nvPr>
            <p:ph type="body" idx="4"/>
          </p:nvPr>
        </p:nvSpPr>
        <p:spPr>
          <a:xfrm rot="-5400000">
            <a:off x="381000" y="4840091"/>
            <a:ext cx="1219200" cy="225818"/>
          </a:xfrm>
          <a:prstGeom prst="rect">
            <a:avLst/>
          </a:prstGeom>
          <a:solidFill>
            <a:schemeClr val="accent5"/>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2" name="Google Shape;382;p55"/>
          <p:cNvSpPr txBox="1">
            <a:spLocks noGrp="1"/>
          </p:cNvSpPr>
          <p:nvPr>
            <p:ph type="body" idx="5"/>
          </p:nvPr>
        </p:nvSpPr>
        <p:spPr>
          <a:xfrm rot="-5400000">
            <a:off x="5029200" y="4840092"/>
            <a:ext cx="1219200" cy="225818"/>
          </a:xfrm>
          <a:prstGeom prst="rect">
            <a:avLst/>
          </a:prstGeom>
          <a:solidFill>
            <a:schemeClr val="accent5"/>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Segue">
  <p:cSld name="1_Segue">
    <p:spTree>
      <p:nvGrpSpPr>
        <p:cNvPr id="1" name="Shape 383"/>
        <p:cNvGrpSpPr/>
        <p:nvPr/>
      </p:nvGrpSpPr>
      <p:grpSpPr>
        <a:xfrm>
          <a:off x="0" y="0"/>
          <a:ext cx="0" cy="0"/>
          <a:chOff x="0" y="0"/>
          <a:chExt cx="0" cy="0"/>
        </a:xfrm>
      </p:grpSpPr>
      <p:sp>
        <p:nvSpPr>
          <p:cNvPr id="384" name="Google Shape;384;p56"/>
          <p:cNvSpPr>
            <a:spLocks noGrp="1"/>
          </p:cNvSpPr>
          <p:nvPr>
            <p:ph type="body" idx="1"/>
          </p:nvPr>
        </p:nvSpPr>
        <p:spPr>
          <a:xfrm>
            <a:off x="10104322" y="3587303"/>
            <a:ext cx="2087678" cy="3270696"/>
          </a:xfrm>
          <a:prstGeom prst="triangle">
            <a:avLst>
              <a:gd name="adj" fmla="val 100000"/>
            </a:avLst>
          </a:prstGeom>
          <a:solidFill>
            <a:schemeClr val="dk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5" name="Google Shape;385;p56"/>
          <p:cNvSpPr txBox="1">
            <a:spLocks noGrp="1"/>
          </p:cNvSpPr>
          <p:nvPr>
            <p:ph type="body" idx="2"/>
          </p:nvPr>
        </p:nvSpPr>
        <p:spPr>
          <a:xfrm>
            <a:off x="285750" y="0"/>
            <a:ext cx="11620500" cy="6591300"/>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6" name="Google Shape;386;p56"/>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56"/>
          <p:cNvSpPr txBox="1">
            <a:spLocks noGrp="1"/>
          </p:cNvSpPr>
          <p:nvPr>
            <p:ph type="body" idx="3"/>
          </p:nvPr>
        </p:nvSpPr>
        <p:spPr>
          <a:xfrm>
            <a:off x="0" y="2679192"/>
            <a:ext cx="533400" cy="1499616"/>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_Segue">
  <p:cSld name="2_Segue">
    <p:spTree>
      <p:nvGrpSpPr>
        <p:cNvPr id="1" name="Shape 388"/>
        <p:cNvGrpSpPr/>
        <p:nvPr/>
      </p:nvGrpSpPr>
      <p:grpSpPr>
        <a:xfrm>
          <a:off x="0" y="0"/>
          <a:ext cx="0" cy="0"/>
          <a:chOff x="0" y="0"/>
          <a:chExt cx="0" cy="0"/>
        </a:xfrm>
      </p:grpSpPr>
      <p:sp>
        <p:nvSpPr>
          <p:cNvPr id="389" name="Google Shape;389;p57"/>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0" name="Google Shape;390;p57"/>
          <p:cNvSpPr txBox="1">
            <a:spLocks noGrp="1"/>
          </p:cNvSpPr>
          <p:nvPr>
            <p:ph type="body" idx="2"/>
          </p:nvPr>
        </p:nvSpPr>
        <p:spPr>
          <a:xfrm>
            <a:off x="285750" y="0"/>
            <a:ext cx="11620500" cy="6591300"/>
          </a:xfrm>
          <a:prstGeom prst="rect">
            <a:avLst/>
          </a:prstGeom>
          <a:solidFill>
            <a:schemeClr val="accent5"/>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1" name="Google Shape;391;p57"/>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2" name="Google Shape;392;p57"/>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Segue">
  <p:cSld name="3_Segue">
    <p:spTree>
      <p:nvGrpSpPr>
        <p:cNvPr id="1" name="Shape 393"/>
        <p:cNvGrpSpPr/>
        <p:nvPr/>
      </p:nvGrpSpPr>
      <p:grpSpPr>
        <a:xfrm>
          <a:off x="0" y="0"/>
          <a:ext cx="0" cy="0"/>
          <a:chOff x="0" y="0"/>
          <a:chExt cx="0" cy="0"/>
        </a:xfrm>
      </p:grpSpPr>
      <p:sp>
        <p:nvSpPr>
          <p:cNvPr id="394" name="Google Shape;394;p58"/>
          <p:cNvSpPr>
            <a:spLocks noGrp="1"/>
          </p:cNvSpPr>
          <p:nvPr>
            <p:ph type="pic" idx="2"/>
          </p:nvPr>
        </p:nvSpPr>
        <p:spPr>
          <a:xfrm>
            <a:off x="0" y="0"/>
            <a:ext cx="12191999" cy="6858000"/>
          </a:xfrm>
          <a:prstGeom prst="rect">
            <a:avLst/>
          </a:prstGeom>
          <a:noFill/>
          <a:ln>
            <a:noFill/>
          </a:ln>
        </p:spPr>
      </p:sp>
      <p:sp>
        <p:nvSpPr>
          <p:cNvPr id="395" name="Google Shape;395;p58"/>
          <p:cNvSpPr txBox="1">
            <a:spLocks noGrp="1"/>
          </p:cNvSpPr>
          <p:nvPr>
            <p:ph type="body" idx="1"/>
          </p:nvPr>
        </p:nvSpPr>
        <p:spPr>
          <a:xfrm>
            <a:off x="0" y="0"/>
            <a:ext cx="12192000" cy="5723182"/>
          </a:xfrm>
          <a:prstGeom prst="rect">
            <a:avLst/>
          </a:prstGeom>
          <a:solidFill>
            <a:schemeClr val="accent2">
              <a:alpha val="83529"/>
            </a:schemeClr>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6" name="Google Shape;396;p58"/>
          <p:cNvSpPr txBox="1">
            <a:spLocks noGrp="1"/>
          </p:cNvSpPr>
          <p:nvPr>
            <p:ph type="body" idx="3"/>
          </p:nvPr>
        </p:nvSpPr>
        <p:spPr>
          <a:xfrm>
            <a:off x="533400" y="0"/>
            <a:ext cx="6781800" cy="6324600"/>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7" name="Google Shape;397;p58"/>
          <p:cNvSpPr txBox="1">
            <a:spLocks noGrp="1"/>
          </p:cNvSpPr>
          <p:nvPr>
            <p:ph type="title"/>
          </p:nvPr>
        </p:nvSpPr>
        <p:spPr>
          <a:xfrm>
            <a:off x="1266825" y="2265916"/>
            <a:ext cx="5314950" cy="348899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8" name="Google Shape;398;p58"/>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4_Segue">
  <p:cSld name="4_Segue">
    <p:spTree>
      <p:nvGrpSpPr>
        <p:cNvPr id="1" name="Shape 399"/>
        <p:cNvGrpSpPr/>
        <p:nvPr/>
      </p:nvGrpSpPr>
      <p:grpSpPr>
        <a:xfrm>
          <a:off x="0" y="0"/>
          <a:ext cx="0" cy="0"/>
          <a:chOff x="0" y="0"/>
          <a:chExt cx="0" cy="0"/>
        </a:xfrm>
      </p:grpSpPr>
      <p:sp>
        <p:nvSpPr>
          <p:cNvPr id="400" name="Google Shape;400;p59"/>
          <p:cNvSpPr>
            <a:spLocks noGrp="1"/>
          </p:cNvSpPr>
          <p:nvPr>
            <p:ph type="pic" idx="2"/>
          </p:nvPr>
        </p:nvSpPr>
        <p:spPr>
          <a:xfrm>
            <a:off x="0" y="5378958"/>
            <a:ext cx="12191999" cy="1479041"/>
          </a:xfrm>
          <a:prstGeom prst="rect">
            <a:avLst/>
          </a:prstGeom>
          <a:noFill/>
          <a:ln>
            <a:noFill/>
          </a:ln>
        </p:spPr>
      </p:sp>
      <p:sp>
        <p:nvSpPr>
          <p:cNvPr id="401" name="Google Shape;401;p59"/>
          <p:cNvSpPr txBox="1">
            <a:spLocks noGrp="1"/>
          </p:cNvSpPr>
          <p:nvPr>
            <p:ph type="body" idx="1"/>
          </p:nvPr>
        </p:nvSpPr>
        <p:spPr>
          <a:xfrm>
            <a:off x="0" y="0"/>
            <a:ext cx="12192000" cy="5723182"/>
          </a:xfrm>
          <a:prstGeom prst="rect">
            <a:avLst/>
          </a:prstGeom>
          <a:solidFill>
            <a:schemeClr val="accent2"/>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2" name="Google Shape;402;p59"/>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3" name="Google Shape;403;p59"/>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4" name="Google Shape;404;p59"/>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5_Segue">
  <p:cSld name="5_Segue">
    <p:spTree>
      <p:nvGrpSpPr>
        <p:cNvPr id="1" name="Shape 405"/>
        <p:cNvGrpSpPr/>
        <p:nvPr/>
      </p:nvGrpSpPr>
      <p:grpSpPr>
        <a:xfrm>
          <a:off x="0" y="0"/>
          <a:ext cx="0" cy="0"/>
          <a:chOff x="0" y="0"/>
          <a:chExt cx="0" cy="0"/>
        </a:xfrm>
      </p:grpSpPr>
      <p:sp>
        <p:nvSpPr>
          <p:cNvPr id="406" name="Google Shape;406;p60"/>
          <p:cNvSpPr>
            <a:spLocks noGrp="1"/>
          </p:cNvSpPr>
          <p:nvPr>
            <p:ph type="pic" idx="2"/>
          </p:nvPr>
        </p:nvSpPr>
        <p:spPr>
          <a:xfrm>
            <a:off x="0" y="5378958"/>
            <a:ext cx="12191999" cy="1479041"/>
          </a:xfrm>
          <a:prstGeom prst="rect">
            <a:avLst/>
          </a:prstGeom>
          <a:noFill/>
          <a:ln>
            <a:noFill/>
          </a:ln>
        </p:spPr>
      </p:sp>
      <p:sp>
        <p:nvSpPr>
          <p:cNvPr id="407" name="Google Shape;407;p60"/>
          <p:cNvSpPr txBox="1">
            <a:spLocks noGrp="1"/>
          </p:cNvSpPr>
          <p:nvPr>
            <p:ph type="body" idx="1"/>
          </p:nvPr>
        </p:nvSpPr>
        <p:spPr>
          <a:xfrm>
            <a:off x="0" y="0"/>
            <a:ext cx="12192000" cy="5723182"/>
          </a:xfrm>
          <a:prstGeom prst="rect">
            <a:avLst/>
          </a:prstGeom>
          <a:solidFill>
            <a:schemeClr val="accent1"/>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8" name="Google Shape;408;p60"/>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9" name="Google Shape;409;p60"/>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0" name="Google Shape;410;p60"/>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6_Segue">
  <p:cSld name="6_Segue">
    <p:spTree>
      <p:nvGrpSpPr>
        <p:cNvPr id="1" name="Shape 411"/>
        <p:cNvGrpSpPr/>
        <p:nvPr/>
      </p:nvGrpSpPr>
      <p:grpSpPr>
        <a:xfrm>
          <a:off x="0" y="0"/>
          <a:ext cx="0" cy="0"/>
          <a:chOff x="0" y="0"/>
          <a:chExt cx="0" cy="0"/>
        </a:xfrm>
      </p:grpSpPr>
      <p:sp>
        <p:nvSpPr>
          <p:cNvPr id="412" name="Google Shape;412;p61"/>
          <p:cNvSpPr>
            <a:spLocks noGrp="1"/>
          </p:cNvSpPr>
          <p:nvPr>
            <p:ph type="pic" idx="2"/>
          </p:nvPr>
        </p:nvSpPr>
        <p:spPr>
          <a:xfrm>
            <a:off x="0" y="5378958"/>
            <a:ext cx="12191999" cy="1479041"/>
          </a:xfrm>
          <a:prstGeom prst="rect">
            <a:avLst/>
          </a:prstGeom>
          <a:noFill/>
          <a:ln>
            <a:noFill/>
          </a:ln>
        </p:spPr>
      </p:sp>
      <p:sp>
        <p:nvSpPr>
          <p:cNvPr id="413" name="Google Shape;413;p61"/>
          <p:cNvSpPr txBox="1">
            <a:spLocks noGrp="1"/>
          </p:cNvSpPr>
          <p:nvPr>
            <p:ph type="body" idx="1"/>
          </p:nvPr>
        </p:nvSpPr>
        <p:spPr>
          <a:xfrm>
            <a:off x="0" y="0"/>
            <a:ext cx="12192000" cy="5723182"/>
          </a:xfrm>
          <a:prstGeom prst="rect">
            <a:avLst/>
          </a:prstGeom>
          <a:solidFill>
            <a:schemeClr val="accent5"/>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4" name="Google Shape;414;p61"/>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5" name="Google Shape;415;p61"/>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6" name="Google Shape;416;p61"/>
          <p:cNvSpPr txBox="1">
            <a:spLocks noGrp="1"/>
          </p:cNvSpPr>
          <p:nvPr>
            <p:ph type="sldNum" idx="12"/>
          </p:nvPr>
        </p:nvSpPr>
        <p:spPr>
          <a:xfrm>
            <a:off x="628788" y="6339840"/>
            <a:ext cx="302281" cy="36576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_Segue">
  <p:cSld name="7_Segue">
    <p:spTree>
      <p:nvGrpSpPr>
        <p:cNvPr id="1" name="Shape 417"/>
        <p:cNvGrpSpPr/>
        <p:nvPr/>
      </p:nvGrpSpPr>
      <p:grpSpPr>
        <a:xfrm>
          <a:off x="0" y="0"/>
          <a:ext cx="0" cy="0"/>
          <a:chOff x="0" y="0"/>
          <a:chExt cx="0" cy="0"/>
        </a:xfrm>
      </p:grpSpPr>
      <p:sp>
        <p:nvSpPr>
          <p:cNvPr id="418" name="Google Shape;418;p62"/>
          <p:cNvSpPr>
            <a:spLocks noGrp="1"/>
          </p:cNvSpPr>
          <p:nvPr>
            <p:ph type="pic" idx="2"/>
          </p:nvPr>
        </p:nvSpPr>
        <p:spPr>
          <a:xfrm>
            <a:off x="0" y="5378958"/>
            <a:ext cx="12191999" cy="1479041"/>
          </a:xfrm>
          <a:prstGeom prst="rect">
            <a:avLst/>
          </a:prstGeom>
          <a:noFill/>
          <a:ln>
            <a:noFill/>
          </a:ln>
        </p:spPr>
      </p:sp>
      <p:sp>
        <p:nvSpPr>
          <p:cNvPr id="419" name="Google Shape;419;p62"/>
          <p:cNvSpPr txBox="1">
            <a:spLocks noGrp="1"/>
          </p:cNvSpPr>
          <p:nvPr>
            <p:ph type="body" idx="1"/>
          </p:nvPr>
        </p:nvSpPr>
        <p:spPr>
          <a:xfrm>
            <a:off x="0" y="0"/>
            <a:ext cx="12192000" cy="5723182"/>
          </a:xfrm>
          <a:prstGeom prst="rect">
            <a:avLst/>
          </a:prstGeom>
          <a:solidFill>
            <a:schemeClr val="accent6"/>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0" name="Google Shape;420;p62"/>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1" name="Google Shape;421;p62"/>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2" name="Google Shape;422;p62"/>
          <p:cNvSpPr txBox="1">
            <a:spLocks noGrp="1"/>
          </p:cNvSpPr>
          <p:nvPr>
            <p:ph type="sldNum" idx="12"/>
          </p:nvPr>
        </p:nvSpPr>
        <p:spPr>
          <a:xfrm>
            <a:off x="628788" y="6339840"/>
            <a:ext cx="302281" cy="36576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Closing-Thank you 1">
  <p:cSld name="Closing-Thank you 1">
    <p:bg>
      <p:bgPr>
        <a:solidFill>
          <a:srgbClr val="F2F2F2"/>
        </a:solidFill>
        <a:effectLst/>
      </p:bgPr>
    </p:bg>
    <p:spTree>
      <p:nvGrpSpPr>
        <p:cNvPr id="1" name="Shape 423"/>
        <p:cNvGrpSpPr/>
        <p:nvPr/>
      </p:nvGrpSpPr>
      <p:grpSpPr>
        <a:xfrm>
          <a:off x="0" y="0"/>
          <a:ext cx="0" cy="0"/>
          <a:chOff x="0" y="0"/>
          <a:chExt cx="0" cy="0"/>
        </a:xfrm>
      </p:grpSpPr>
      <p:sp>
        <p:nvSpPr>
          <p:cNvPr id="424" name="Google Shape;424;p63"/>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rmAutofit/>
          </a:bodyPr>
          <a:lstStyle>
            <a:lvl1pPr marL="457200" lvl="0" indent="-2286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5" name="Google Shape;425;p63"/>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26" name="Google Shape;426;p63"/>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27" name="Google Shape;427;p63"/>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8" name="Google Shape;428;p63"/>
          <p:cNvSpPr txBox="1">
            <a:spLocks noGrp="1"/>
          </p:cNvSpPr>
          <p:nvPr>
            <p:ph type="ctrTitle"/>
          </p:nvPr>
        </p:nvSpPr>
        <p:spPr>
          <a:xfrm>
            <a:off x="1378135" y="1219200"/>
            <a:ext cx="7232465" cy="90363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9" name="Google Shape;429;p63"/>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30" name="Google Shape;430;p63"/>
          <p:cNvSpPr>
            <a:spLocks noGrp="1"/>
          </p:cNvSpPr>
          <p:nvPr>
            <p:ph type="pic" idx="3"/>
          </p:nvPr>
        </p:nvSpPr>
        <p:spPr>
          <a:xfrm>
            <a:off x="7013448" y="34960"/>
            <a:ext cx="5178552" cy="682304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Closing-Thank you 2">
  <p:cSld name="Closing-Thank you 2">
    <p:spTree>
      <p:nvGrpSpPr>
        <p:cNvPr id="1" name="Shape 431"/>
        <p:cNvGrpSpPr/>
        <p:nvPr/>
      </p:nvGrpSpPr>
      <p:grpSpPr>
        <a:xfrm>
          <a:off x="0" y="0"/>
          <a:ext cx="0" cy="0"/>
          <a:chOff x="0" y="0"/>
          <a:chExt cx="0" cy="0"/>
        </a:xfrm>
      </p:grpSpPr>
      <p:sp>
        <p:nvSpPr>
          <p:cNvPr id="432" name="Google Shape;432;p64"/>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sp>
      <p:sp>
        <p:nvSpPr>
          <p:cNvPr id="433" name="Google Shape;433;p64"/>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4" name="Google Shape;434;p64"/>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5" name="Google Shape;435;p64"/>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ide patch Icon Content 3 rows">
  <p:cSld name="Title Side patch Icon Content 3 rows">
    <p:spTree>
      <p:nvGrpSpPr>
        <p:cNvPr id="1" name="Shape 38"/>
        <p:cNvGrpSpPr/>
        <p:nvPr/>
      </p:nvGrpSpPr>
      <p:grpSpPr>
        <a:xfrm>
          <a:off x="0" y="0"/>
          <a:ext cx="0" cy="0"/>
          <a:chOff x="0" y="0"/>
          <a:chExt cx="0" cy="0"/>
        </a:xfrm>
      </p:grpSpPr>
      <p:sp>
        <p:nvSpPr>
          <p:cNvPr id="39" name="Google Shape;39;p16"/>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0" name="Google Shape;40;p1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1" name="Google Shape;41;p1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C0C0C"/>
              </a:buClr>
              <a:buSzPts val="4000"/>
              <a:buFont typeface="Twentieth Century"/>
              <a:buNone/>
              <a:defRPr sz="4000" b="0">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7151214" y="2035302"/>
            <a:ext cx="4312844"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6"/>
          <p:cNvSpPr txBox="1">
            <a:spLocks noGrp="1"/>
          </p:cNvSpPr>
          <p:nvPr>
            <p:ph type="body" idx="2"/>
          </p:nvPr>
        </p:nvSpPr>
        <p:spPr>
          <a:xfrm>
            <a:off x="624840" y="2280181"/>
            <a:ext cx="49377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16"/>
          <p:cNvSpPr>
            <a:spLocks noGrp="1"/>
          </p:cNvSpPr>
          <p:nvPr>
            <p:ph type="pic" idx="3"/>
          </p:nvPr>
        </p:nvSpPr>
        <p:spPr>
          <a:xfrm>
            <a:off x="5756426" y="1935993"/>
            <a:ext cx="1094116" cy="1113108"/>
          </a:xfrm>
          <a:prstGeom prst="ellipse">
            <a:avLst/>
          </a:prstGeom>
          <a:solidFill>
            <a:schemeClr val="lt1"/>
          </a:solidFill>
          <a:ln>
            <a:noFill/>
          </a:ln>
          <a:effectLst>
            <a:outerShdw blurRad="50800" dist="38100" dir="2700000" algn="tl" rotWithShape="0">
              <a:srgbClr val="000000">
                <a:alpha val="40000"/>
              </a:srgbClr>
            </a:outerShdw>
          </a:effectLst>
        </p:spPr>
      </p:sp>
      <p:sp>
        <p:nvSpPr>
          <p:cNvPr id="45" name="Google Shape;45;p16"/>
          <p:cNvSpPr txBox="1">
            <a:spLocks noGrp="1"/>
          </p:cNvSpPr>
          <p:nvPr>
            <p:ph type="body" idx="4"/>
          </p:nvPr>
        </p:nvSpPr>
        <p:spPr>
          <a:xfrm>
            <a:off x="6071132" y="3576256"/>
            <a:ext cx="5392925"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6"/>
          <p:cNvSpPr txBox="1">
            <a:spLocks noGrp="1"/>
          </p:cNvSpPr>
          <p:nvPr>
            <p:ph type="body" idx="5"/>
          </p:nvPr>
        </p:nvSpPr>
        <p:spPr>
          <a:xfrm>
            <a:off x="548640" y="3846999"/>
            <a:ext cx="40233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6"/>
          <p:cNvSpPr>
            <a:spLocks noGrp="1"/>
          </p:cNvSpPr>
          <p:nvPr>
            <p:ph type="pic" idx="6"/>
          </p:nvPr>
        </p:nvSpPr>
        <p:spPr>
          <a:xfrm>
            <a:off x="4774508" y="3502811"/>
            <a:ext cx="1094116" cy="1113108"/>
          </a:xfrm>
          <a:prstGeom prst="ellipse">
            <a:avLst/>
          </a:prstGeom>
          <a:solidFill>
            <a:schemeClr val="lt1"/>
          </a:solidFill>
          <a:ln>
            <a:noFill/>
          </a:ln>
          <a:effectLst>
            <a:outerShdw blurRad="50800" dist="38100" dir="2700000" algn="tl" rotWithShape="0">
              <a:srgbClr val="000000">
                <a:alpha val="40000"/>
              </a:srgbClr>
            </a:outerShdw>
          </a:effectLst>
        </p:spPr>
      </p:sp>
      <p:sp>
        <p:nvSpPr>
          <p:cNvPr id="48" name="Google Shape;48;p1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9" name="Google Shape;49;p16"/>
          <p:cNvSpPr txBox="1">
            <a:spLocks noGrp="1"/>
          </p:cNvSpPr>
          <p:nvPr>
            <p:ph type="body" idx="7"/>
          </p:nvPr>
        </p:nvSpPr>
        <p:spPr>
          <a:xfrm>
            <a:off x="4949699" y="5117210"/>
            <a:ext cx="6514359"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6"/>
          <p:cNvSpPr txBox="1">
            <a:spLocks noGrp="1"/>
          </p:cNvSpPr>
          <p:nvPr>
            <p:ph type="body" idx="8"/>
          </p:nvPr>
        </p:nvSpPr>
        <p:spPr>
          <a:xfrm>
            <a:off x="548641" y="5362089"/>
            <a:ext cx="29565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6"/>
          <p:cNvSpPr>
            <a:spLocks noGrp="1"/>
          </p:cNvSpPr>
          <p:nvPr>
            <p:ph type="pic" idx="9"/>
          </p:nvPr>
        </p:nvSpPr>
        <p:spPr>
          <a:xfrm>
            <a:off x="3680392" y="5017901"/>
            <a:ext cx="1094116" cy="1113108"/>
          </a:xfrm>
          <a:prstGeom prst="ellipse">
            <a:avLst/>
          </a:prstGeom>
          <a:solidFill>
            <a:schemeClr val="lt1"/>
          </a:solidFill>
          <a:ln>
            <a:noFill/>
          </a:ln>
          <a:effectLst>
            <a:outerShdw blurRad="50800" dist="38100" dir="2700000" algn="tl" rotWithShape="0">
              <a:srgbClr val="000000">
                <a:alpha val="40000"/>
              </a:srgbClr>
            </a:outerShdw>
          </a:effectLst>
        </p:spPr>
      </p:sp>
      <p:sp>
        <p:nvSpPr>
          <p:cNvPr id="52" name="Google Shape;52;p16"/>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Closing-Thank you 3">
  <p:cSld name="Closing-Thank you 3">
    <p:bg>
      <p:bgPr>
        <a:solidFill>
          <a:srgbClr val="F2F2F2"/>
        </a:solidFill>
        <a:effectLst/>
      </p:bgPr>
    </p:bg>
    <p:spTree>
      <p:nvGrpSpPr>
        <p:cNvPr id="1" name="Shape 436"/>
        <p:cNvGrpSpPr/>
        <p:nvPr/>
      </p:nvGrpSpPr>
      <p:grpSpPr>
        <a:xfrm>
          <a:off x="0" y="0"/>
          <a:ext cx="0" cy="0"/>
          <a:chOff x="0" y="0"/>
          <a:chExt cx="0" cy="0"/>
        </a:xfrm>
      </p:grpSpPr>
      <p:sp>
        <p:nvSpPr>
          <p:cNvPr id="437" name="Google Shape;437;p65"/>
          <p:cNvSpPr>
            <a:spLocks noGrp="1"/>
          </p:cNvSpPr>
          <p:nvPr>
            <p:ph type="pic" idx="2"/>
          </p:nvPr>
        </p:nvSpPr>
        <p:spPr>
          <a:xfrm>
            <a:off x="0" y="0"/>
            <a:ext cx="12192000" cy="6858000"/>
          </a:xfrm>
          <a:prstGeom prst="rect">
            <a:avLst/>
          </a:prstGeom>
          <a:solidFill>
            <a:schemeClr val="lt1"/>
          </a:solidFill>
          <a:ln>
            <a:noFill/>
          </a:ln>
        </p:spPr>
      </p:sp>
      <p:sp>
        <p:nvSpPr>
          <p:cNvPr id="438" name="Google Shape;438;p65"/>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9" name="Google Shape;439;p65"/>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0" name="Google Shape;440;p65"/>
          <p:cNvSpPr txBox="1">
            <a:spLocks noGrp="1"/>
          </p:cNvSpPr>
          <p:nvPr>
            <p:ph type="body" idx="4"/>
          </p:nvPr>
        </p:nvSpPr>
        <p:spPr>
          <a:xfrm>
            <a:off x="2190750" y="609600"/>
            <a:ext cx="7810500" cy="5638800"/>
          </a:xfrm>
          <a:prstGeom prst="rect">
            <a:avLst/>
          </a:prstGeom>
          <a:solidFill>
            <a:srgbClr val="32345C">
              <a:alpha val="91372"/>
            </a:srgbClr>
          </a:solidFill>
          <a:ln>
            <a:noFill/>
          </a:ln>
        </p:spPr>
        <p:txBody>
          <a:bodyPr spcFirstLastPara="1" wrap="square" lIns="45700" tIns="45700" rIns="45700" bIns="45700" anchor="t" anchorCtr="0">
            <a:norm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1" name="Google Shape;441;p65"/>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Closing-Thank you 4">
  <p:cSld name="Closing-Thank you 4">
    <p:bg>
      <p:bgPr>
        <a:solidFill>
          <a:srgbClr val="F2F2F2"/>
        </a:solidFill>
        <a:effectLst/>
      </p:bgPr>
    </p:bg>
    <p:spTree>
      <p:nvGrpSpPr>
        <p:cNvPr id="1" name="Shape 442"/>
        <p:cNvGrpSpPr/>
        <p:nvPr/>
      </p:nvGrpSpPr>
      <p:grpSpPr>
        <a:xfrm>
          <a:off x="0" y="0"/>
          <a:ext cx="0" cy="0"/>
          <a:chOff x="0" y="0"/>
          <a:chExt cx="0" cy="0"/>
        </a:xfrm>
      </p:grpSpPr>
      <p:sp>
        <p:nvSpPr>
          <p:cNvPr id="443" name="Google Shape;443;p66"/>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4" name="Google Shape;444;p66"/>
          <p:cNvSpPr>
            <a:spLocks noGrp="1"/>
          </p:cNvSpPr>
          <p:nvPr>
            <p:ph type="pic" idx="2"/>
          </p:nvPr>
        </p:nvSpPr>
        <p:spPr>
          <a:xfrm>
            <a:off x="3124200" y="0"/>
            <a:ext cx="9067800" cy="6858000"/>
          </a:xfrm>
          <a:prstGeom prst="rect">
            <a:avLst/>
          </a:prstGeom>
          <a:solidFill>
            <a:schemeClr val="lt1"/>
          </a:solidFill>
          <a:ln>
            <a:noFill/>
          </a:ln>
        </p:spPr>
      </p:sp>
      <p:sp>
        <p:nvSpPr>
          <p:cNvPr id="445" name="Google Shape;445;p66"/>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6" name="Google Shape;446;p66"/>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7" name="Google Shape;447;p66"/>
          <p:cNvSpPr>
            <a:spLocks noGrp="1"/>
          </p:cNvSpPr>
          <p:nvPr>
            <p:ph type="body" idx="4"/>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Closing-Thank you 5">
  <p:cSld name="Closing-Thank you 5">
    <p:spTree>
      <p:nvGrpSpPr>
        <p:cNvPr id="1" name="Shape 448"/>
        <p:cNvGrpSpPr/>
        <p:nvPr/>
      </p:nvGrpSpPr>
      <p:grpSpPr>
        <a:xfrm>
          <a:off x="0" y="0"/>
          <a:ext cx="0" cy="0"/>
          <a:chOff x="0" y="0"/>
          <a:chExt cx="0" cy="0"/>
        </a:xfrm>
      </p:grpSpPr>
      <p:sp>
        <p:nvSpPr>
          <p:cNvPr id="449" name="Google Shape;449;p67"/>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sp>
      <p:sp>
        <p:nvSpPr>
          <p:cNvPr id="450" name="Google Shape;450;p67"/>
          <p:cNvSpPr txBox="1">
            <a:spLocks noGrp="1"/>
          </p:cNvSpPr>
          <p:nvPr>
            <p:ph type="body" idx="1"/>
          </p:nvPr>
        </p:nvSpPr>
        <p:spPr>
          <a:xfrm>
            <a:off x="990600" y="609600"/>
            <a:ext cx="4648200" cy="56388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1" name="Google Shape;451;p67"/>
          <p:cNvSpPr txBox="1">
            <a:spLocks noGrp="1"/>
          </p:cNvSpPr>
          <p:nvPr>
            <p:ph type="ctrTitle"/>
          </p:nvPr>
        </p:nvSpPr>
        <p:spPr>
          <a:xfrm>
            <a:off x="1257300" y="1447800"/>
            <a:ext cx="4114800" cy="39624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67"/>
          <p:cNvSpPr txBox="1">
            <a:spLocks noGrp="1"/>
          </p:cNvSpPr>
          <p:nvPr>
            <p:ph type="body" idx="3"/>
          </p:nvPr>
        </p:nvSpPr>
        <p:spPr>
          <a:xfrm>
            <a:off x="2705100" y="409575"/>
            <a:ext cx="1219200" cy="400050"/>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3" name="Google Shape;453;p67"/>
          <p:cNvSpPr txBox="1">
            <a:spLocks noGrp="1"/>
          </p:cNvSpPr>
          <p:nvPr>
            <p:ph type="body" idx="4"/>
          </p:nvPr>
        </p:nvSpPr>
        <p:spPr>
          <a:xfrm>
            <a:off x="2705100" y="6076950"/>
            <a:ext cx="1219200" cy="400050"/>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29722902-C02C-4D0E-922D-41D91865798B}" type="slidenum">
              <a:rPr lang="en-US" altLang="en-US"/>
              <a:pPr/>
              <a:t>‹#›</a:t>
            </a:fld>
            <a:endParaRPr lang="en-US" alt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79299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71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_DeepYellow">
  <p:cSld name="Title Slide_DeepYellow">
    <p:bg>
      <p:bgPr>
        <a:solidFill>
          <a:srgbClr val="F2F2F2"/>
        </a:solidFill>
        <a:effectLst/>
      </p:bgPr>
    </p:bg>
    <p:spTree>
      <p:nvGrpSpPr>
        <p:cNvPr id="1" name="Shape 53"/>
        <p:cNvGrpSpPr/>
        <p:nvPr/>
      </p:nvGrpSpPr>
      <p:grpSpPr>
        <a:xfrm>
          <a:off x="0" y="0"/>
          <a:ext cx="0" cy="0"/>
          <a:chOff x="0" y="0"/>
          <a:chExt cx="0" cy="0"/>
        </a:xfrm>
      </p:grpSpPr>
      <p:sp>
        <p:nvSpPr>
          <p:cNvPr id="54" name="Google Shape;54;p21"/>
          <p:cNvSpPr txBox="1">
            <a:spLocks noGrp="1"/>
          </p:cNvSpPr>
          <p:nvPr>
            <p:ph type="body" idx="1"/>
          </p:nvPr>
        </p:nvSpPr>
        <p:spPr>
          <a:xfrm>
            <a:off x="1181099" y="457200"/>
            <a:ext cx="8128343" cy="6248400"/>
          </a:xfrm>
          <a:prstGeom prst="rect">
            <a:avLst/>
          </a:prstGeom>
          <a:solidFill>
            <a:schemeClr val="accent2"/>
          </a:solidFill>
          <a:ln>
            <a:noFill/>
          </a:ln>
        </p:spPr>
        <p:txBody>
          <a:bodyPr spcFirstLastPara="1" wrap="square" lIns="45700" tIns="45700" rIns="45700" bIns="45700" anchor="ctr" anchorCtr="0">
            <a:normAutofit/>
          </a:bodyPr>
          <a:lstStyle>
            <a:lvl1pPr marL="457200" lvl="0" indent="-2286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1"/>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6" name="Google Shape;56;p21"/>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7" name="Google Shape;57;p21"/>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21"/>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60" name="Google Shape;60;p21"/>
          <p:cNvSpPr/>
          <p:nvPr/>
        </p:nvSpPr>
        <p:spPr>
          <a:xfrm rot="-5400000" flipH="1">
            <a:off x="1562101" y="-114299"/>
            <a:ext cx="304797"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61" name="Google Shape;61;p21"/>
          <p:cNvSpPr>
            <a:spLocks noGrp="1"/>
          </p:cNvSpPr>
          <p:nvPr>
            <p:ph type="pic" idx="4"/>
          </p:nvPr>
        </p:nvSpPr>
        <p:spPr>
          <a:xfrm>
            <a:off x="7013448" y="34960"/>
            <a:ext cx="5178552" cy="682304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Slide_DeepYellow">
  <p:cSld name="1_Title Slide_DeepYellow">
    <p:bg>
      <p:bgPr>
        <a:solidFill>
          <a:srgbClr val="F2F2F2"/>
        </a:solidFill>
        <a:effectLst/>
      </p:bgPr>
    </p:bg>
    <p:spTree>
      <p:nvGrpSpPr>
        <p:cNvPr id="1" name="Shape 62"/>
        <p:cNvGrpSpPr/>
        <p:nvPr/>
      </p:nvGrpSpPr>
      <p:grpSpPr>
        <a:xfrm>
          <a:off x="0" y="0"/>
          <a:ext cx="0" cy="0"/>
          <a:chOff x="0" y="0"/>
          <a:chExt cx="0" cy="0"/>
        </a:xfrm>
      </p:grpSpPr>
      <p:sp>
        <p:nvSpPr>
          <p:cNvPr id="63" name="Google Shape;63;p22"/>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rmAutofit/>
          </a:bodyPr>
          <a:lstStyle>
            <a:lvl1pPr marL="457200" lvl="0" indent="-2286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22"/>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65" name="Google Shape;65;p22"/>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66" name="Google Shape;66;p22"/>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 name="Google Shape;67;p22"/>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2"/>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69" name="Google Shape;69;p22"/>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22"/>
          <p:cNvSpPr>
            <a:spLocks noGrp="1"/>
          </p:cNvSpPr>
          <p:nvPr>
            <p:ph type="pic" idx="4"/>
          </p:nvPr>
        </p:nvSpPr>
        <p:spPr>
          <a:xfrm>
            <a:off x="7013448" y="34960"/>
            <a:ext cx="5178552" cy="6823040"/>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Slide_DeepYellow">
  <p:cSld name="3_Title Slide_DeepYellow">
    <p:bg>
      <p:bgPr>
        <a:solidFill>
          <a:srgbClr val="F2F2F2"/>
        </a:solidFill>
        <a:effectLst/>
      </p:bgPr>
    </p:bg>
    <p:spTree>
      <p:nvGrpSpPr>
        <p:cNvPr id="1" name="Shape 71"/>
        <p:cNvGrpSpPr/>
        <p:nvPr/>
      </p:nvGrpSpPr>
      <p:grpSpPr>
        <a:xfrm>
          <a:off x="0" y="0"/>
          <a:ext cx="0" cy="0"/>
          <a:chOff x="0" y="0"/>
          <a:chExt cx="0" cy="0"/>
        </a:xfrm>
      </p:grpSpPr>
      <p:sp>
        <p:nvSpPr>
          <p:cNvPr id="72" name="Google Shape;72;p23"/>
          <p:cNvSpPr txBox="1">
            <a:spLocks noGrp="1"/>
          </p:cNvSpPr>
          <p:nvPr>
            <p:ph type="body" idx="1"/>
          </p:nvPr>
        </p:nvSpPr>
        <p:spPr>
          <a:xfrm>
            <a:off x="660462" y="0"/>
            <a:ext cx="9931338" cy="6823040"/>
          </a:xfrm>
          <a:prstGeom prst="rect">
            <a:avLst/>
          </a:prstGeom>
          <a:solidFill>
            <a:schemeClr val="lt1"/>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23"/>
          <p:cNvSpPr txBox="1">
            <a:spLocks noGrp="1"/>
          </p:cNvSpPr>
          <p:nvPr>
            <p:ph type="body" idx="2"/>
          </p:nvPr>
        </p:nvSpPr>
        <p:spPr>
          <a:xfrm>
            <a:off x="533400" y="0"/>
            <a:ext cx="50863" cy="6858000"/>
          </a:xfrm>
          <a:prstGeom prst="rect">
            <a:avLst/>
          </a:prstGeom>
          <a:solidFill>
            <a:schemeClr val="accent2"/>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3"/>
          <p:cNvSpPr txBox="1">
            <a:spLocks noGrp="1"/>
          </p:cNvSpPr>
          <p:nvPr>
            <p:ph type="body" idx="3"/>
          </p:nvPr>
        </p:nvSpPr>
        <p:spPr>
          <a:xfrm>
            <a:off x="990600" y="609600"/>
            <a:ext cx="7429500" cy="56388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23"/>
          <p:cNvSpPr txBox="1">
            <a:spLocks noGrp="1"/>
          </p:cNvSpPr>
          <p:nvPr>
            <p:ph type="ctrTitle"/>
          </p:nvPr>
        </p:nvSpPr>
        <p:spPr>
          <a:xfrm>
            <a:off x="1295400" y="1905000"/>
            <a:ext cx="5864382" cy="227523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subTitle" idx="4"/>
          </p:nvPr>
        </p:nvSpPr>
        <p:spPr>
          <a:xfrm>
            <a:off x="1295400" y="4297679"/>
            <a:ext cx="4072586" cy="14630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77" name="Google Shape;77;p23"/>
          <p:cNvSpPr txBox="1">
            <a:spLocks noGrp="1"/>
          </p:cNvSpPr>
          <p:nvPr>
            <p:ph type="body" idx="5"/>
          </p:nvPr>
        </p:nvSpPr>
        <p:spPr>
          <a:xfrm>
            <a:off x="450896" y="0"/>
            <a:ext cx="63502" cy="6858000"/>
          </a:xfrm>
          <a:prstGeom prst="rect">
            <a:avLst/>
          </a:prstGeom>
          <a:solidFill>
            <a:schemeClr val="accent2"/>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23"/>
          <p:cNvSpPr txBox="1">
            <a:spLocks noGrp="1"/>
          </p:cNvSpPr>
          <p:nvPr>
            <p:ph type="body" idx="6"/>
          </p:nvPr>
        </p:nvSpPr>
        <p:spPr>
          <a:xfrm>
            <a:off x="368391" y="0"/>
            <a:ext cx="63502" cy="6858000"/>
          </a:xfrm>
          <a:prstGeom prst="rect">
            <a:avLst/>
          </a:prstGeom>
          <a:solidFill>
            <a:schemeClr val="accent2"/>
          </a:solidFill>
          <a:ln>
            <a:noFill/>
          </a:ln>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23"/>
          <p:cNvSpPr>
            <a:spLocks noGrp="1"/>
          </p:cNvSpPr>
          <p:nvPr>
            <p:ph type="pic" idx="7"/>
          </p:nvPr>
        </p:nvSpPr>
        <p:spPr>
          <a:xfrm>
            <a:off x="7013448" y="34960"/>
            <a:ext cx="5178552" cy="6823040"/>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5_Title Slide_DeepYellow">
  <p:cSld name="5_Title Slide_DeepYellow">
    <p:bg>
      <p:bgPr>
        <a:solidFill>
          <a:srgbClr val="F2F2F2"/>
        </a:solidFill>
        <a:effectLst/>
      </p:bgPr>
    </p:bg>
    <p:spTree>
      <p:nvGrpSpPr>
        <p:cNvPr id="1" name="Shape 80"/>
        <p:cNvGrpSpPr/>
        <p:nvPr/>
      </p:nvGrpSpPr>
      <p:grpSpPr>
        <a:xfrm>
          <a:off x="0" y="0"/>
          <a:ext cx="0" cy="0"/>
          <a:chOff x="0" y="0"/>
          <a:chExt cx="0" cy="0"/>
        </a:xfrm>
      </p:grpSpPr>
      <p:sp>
        <p:nvSpPr>
          <p:cNvPr id="81" name="Google Shape;81;p24"/>
          <p:cNvSpPr>
            <a:spLocks noGrp="1"/>
          </p:cNvSpPr>
          <p:nvPr>
            <p:ph type="pic" idx="2"/>
          </p:nvPr>
        </p:nvSpPr>
        <p:spPr>
          <a:xfrm>
            <a:off x="0" y="0"/>
            <a:ext cx="12192000" cy="6858000"/>
          </a:xfrm>
          <a:prstGeom prst="rect">
            <a:avLst/>
          </a:prstGeom>
          <a:solidFill>
            <a:schemeClr val="lt1"/>
          </a:solidFill>
          <a:ln>
            <a:noFill/>
          </a:ln>
        </p:spPr>
      </p:sp>
      <p:sp>
        <p:nvSpPr>
          <p:cNvPr id="82" name="Google Shape;82;p24"/>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4"/>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24"/>
          <p:cNvSpPr txBox="1">
            <a:spLocks noGrp="1"/>
          </p:cNvSpPr>
          <p:nvPr>
            <p:ph type="body" idx="4"/>
          </p:nvPr>
        </p:nvSpPr>
        <p:spPr>
          <a:xfrm>
            <a:off x="2190750" y="609600"/>
            <a:ext cx="7810500" cy="5638800"/>
          </a:xfrm>
          <a:prstGeom prst="rect">
            <a:avLst/>
          </a:prstGeom>
          <a:solidFill>
            <a:srgbClr val="32345C">
              <a:alpha val="91372"/>
            </a:srgbClr>
          </a:solidFill>
          <a:ln>
            <a:noFill/>
          </a:ln>
        </p:spPr>
        <p:txBody>
          <a:bodyPr spcFirstLastPara="1" wrap="square" lIns="45700" tIns="45700" rIns="45700" bIns="45700" anchor="t" anchorCtr="0">
            <a:norm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24"/>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subTitle" idx="5"/>
          </p:nvPr>
        </p:nvSpPr>
        <p:spPr>
          <a:xfrm>
            <a:off x="4059707" y="4297679"/>
            <a:ext cx="4072586" cy="146304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548640" y="548640"/>
            <a:ext cx="11106150" cy="149961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C0C0C"/>
              </a:buClr>
              <a:buSzPts val="4200"/>
              <a:buFont typeface="Twentieth Century"/>
              <a:buNone/>
              <a:defRPr sz="42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548640" y="2103120"/>
            <a:ext cx="11106150" cy="4221480"/>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rogramiz.com/csharp-programming/inheritance"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US" dirty="0"/>
          </a:p>
        </p:txBody>
      </p:sp>
      <p:sp>
        <p:nvSpPr>
          <p:cNvPr id="4" name="Title 3"/>
          <p:cNvSpPr>
            <a:spLocks noGrp="1"/>
          </p:cNvSpPr>
          <p:nvPr>
            <p:ph type="title"/>
          </p:nvPr>
        </p:nvSpPr>
        <p:spPr/>
        <p:txBody>
          <a:bodyPr>
            <a:normAutofit fontScale="90000"/>
          </a:bodyPr>
          <a:lstStyle/>
          <a:p>
            <a:pPr algn="ctr"/>
            <a:r>
              <a:rPr lang="en-IN" dirty="0"/>
              <a:t>                   Module 1</a:t>
            </a:r>
            <a:br>
              <a:rPr lang="en-IN" dirty="0"/>
            </a:br>
            <a:r>
              <a:rPr lang="en-US" sz="3600" dirty="0"/>
              <a:t>MICROSOFT .NET FRAMEWORK USING C#</a:t>
            </a:r>
            <a:br>
              <a:rPr lang="en-US" sz="3600" dirty="0"/>
            </a:br>
            <a:br>
              <a:rPr lang="en-IN" dirty="0"/>
            </a:br>
            <a:endParaRPr lang="en-US" dirty="0"/>
          </a:p>
        </p:txBody>
      </p:sp>
    </p:spTree>
    <p:extLst>
      <p:ext uri="{BB962C8B-B14F-4D97-AF65-F5344CB8AC3E}">
        <p14:creationId xmlns:p14="http://schemas.microsoft.com/office/powerpoint/2010/main" val="176807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g250baed11a3_0_0"/>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chemeClr val="lt1"/>
                </a:solidFill>
                <a:latin typeface="Twentieth Century"/>
                <a:ea typeface="Twentieth Century"/>
                <a:cs typeface="Twentieth Century"/>
                <a:sym typeface="Twentieth Century"/>
              </a:rPr>
              <a:t>C# FEATURES</a:t>
            </a:r>
            <a:endParaRPr sz="2400" b="1" i="0" u="none" strike="noStrike" cap="none">
              <a:solidFill>
                <a:schemeClr val="lt1"/>
              </a:solidFill>
              <a:latin typeface="Twentieth Century"/>
              <a:ea typeface="Twentieth Century"/>
              <a:cs typeface="Twentieth Century"/>
              <a:sym typeface="Twentieth Century"/>
            </a:endParaRPr>
          </a:p>
        </p:txBody>
      </p:sp>
      <p:pic>
        <p:nvPicPr>
          <p:cNvPr id="597" name="Google Shape;597;g250baed11a3_0_0"/>
          <p:cNvPicPr preferRelativeResize="0"/>
          <p:nvPr/>
        </p:nvPicPr>
        <p:blipFill>
          <a:blip r:embed="rId3">
            <a:alphaModFix/>
          </a:blip>
          <a:stretch>
            <a:fillRect/>
          </a:stretch>
        </p:blipFill>
        <p:spPr>
          <a:xfrm>
            <a:off x="950596" y="837450"/>
            <a:ext cx="10708004" cy="548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p:nvPr/>
        </p:nvSpPr>
        <p:spPr>
          <a:xfrm>
            <a:off x="0" y="-24"/>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SETTING UP THE ENVIRONMENT IN C#</a:t>
            </a:r>
            <a:endParaRPr sz="2400" b="0" i="0" u="none" strike="noStrike" cap="none">
              <a:solidFill>
                <a:schemeClr val="lt1"/>
              </a:solidFill>
              <a:latin typeface="Arial"/>
              <a:ea typeface="Arial"/>
              <a:cs typeface="Arial"/>
              <a:sym typeface="Arial"/>
            </a:endParaRPr>
          </a:p>
        </p:txBody>
      </p:sp>
      <p:sp>
        <p:nvSpPr>
          <p:cNvPr id="604" name="Google Shape;604;p72"/>
          <p:cNvSpPr/>
          <p:nvPr/>
        </p:nvSpPr>
        <p:spPr>
          <a:xfrm>
            <a:off x="738150" y="1071546"/>
            <a:ext cx="6929486"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Arial"/>
                <a:ea typeface="Arial"/>
                <a:cs typeface="Arial"/>
                <a:sym typeface="Arial"/>
              </a:rPr>
              <a:t>Basic Components involved in process of Setting up the environment in C# are:</a:t>
            </a:r>
            <a:endParaRPr/>
          </a:p>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000000"/>
                </a:solidFill>
                <a:latin typeface="Arial"/>
                <a:ea typeface="Arial"/>
                <a:cs typeface="Arial"/>
                <a:sym typeface="Arial"/>
              </a:rPr>
              <a:t>.NET Framework</a:t>
            </a:r>
            <a:endParaRPr/>
          </a:p>
          <a:p>
            <a:pPr marL="0" marR="0" lvl="0" indent="0" algn="l" rtl="0">
              <a:lnSpc>
                <a:spcPct val="100000"/>
              </a:lnSpc>
              <a:spcBef>
                <a:spcPts val="0"/>
              </a:spcBef>
              <a:spcAft>
                <a:spcPts val="0"/>
              </a:spcAft>
              <a:buNone/>
            </a:pP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000000"/>
                </a:solidFill>
                <a:latin typeface="Arial"/>
                <a:ea typeface="Arial"/>
                <a:cs typeface="Arial"/>
                <a:sym typeface="Arial"/>
              </a:rPr>
              <a:t>Visual Studio</a:t>
            </a:r>
            <a:r>
              <a:rPr lang="en-US" sz="28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br>
              <a:rPr lang="en-U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p:txBody>
      </p:sp>
      <p:sp>
        <p:nvSpPr>
          <p:cNvPr id="605" name="Google Shape;605;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6" name="Google Shape;606;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7" name="Google Shape;607;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8" name="Google Shape;608;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9" name="Google Shape;609;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0" name="Google Shape;610;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1" name="Google Shape;611;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2" name="Google Shape;612;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3" name="Google Shape;613;p72" descr="Software Development Company Surat, India - Computer Programming - Free  Transparent PNG Clipart Images Download"/>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14" name="Google Shape;614;p72" descr="download (1).png"/>
          <p:cNvPicPr preferRelativeResize="0"/>
          <p:nvPr/>
        </p:nvPicPr>
        <p:blipFill rotWithShape="1">
          <a:blip r:embed="rId3">
            <a:alphaModFix/>
          </a:blip>
          <a:srcRect/>
          <a:stretch/>
        </p:blipFill>
        <p:spPr>
          <a:xfrm>
            <a:off x="8096264" y="1500174"/>
            <a:ext cx="2571768" cy="1440190"/>
          </a:xfrm>
          <a:prstGeom prst="rect">
            <a:avLst/>
          </a:prstGeom>
          <a:noFill/>
          <a:ln>
            <a:noFill/>
          </a:ln>
        </p:spPr>
      </p:pic>
      <p:pic>
        <p:nvPicPr>
          <p:cNvPr id="615" name="Google Shape;615;p72" descr="download.png"/>
          <p:cNvPicPr preferRelativeResize="0"/>
          <p:nvPr/>
        </p:nvPicPr>
        <p:blipFill rotWithShape="1">
          <a:blip r:embed="rId4">
            <a:alphaModFix/>
          </a:blip>
          <a:srcRect/>
          <a:stretch/>
        </p:blipFill>
        <p:spPr>
          <a:xfrm>
            <a:off x="6667504" y="3500438"/>
            <a:ext cx="2428892" cy="2428892"/>
          </a:xfrm>
          <a:prstGeom prst="rect">
            <a:avLst/>
          </a:prstGeom>
          <a:noFill/>
          <a:ln>
            <a:noFill/>
          </a:ln>
        </p:spPr>
      </p:pic>
      <p:sp>
        <p:nvSpPr>
          <p:cNvPr id="616" name="Google Shape;616;p72"/>
          <p:cNvSpPr txBox="1"/>
          <p:nvPr/>
        </p:nvSpPr>
        <p:spPr>
          <a:xfrm>
            <a:off x="6310314" y="5715016"/>
            <a:ext cx="28575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9966FF"/>
                </a:solidFill>
                <a:latin typeface="Arimo"/>
                <a:ea typeface="Arimo"/>
                <a:cs typeface="Arimo"/>
                <a:sym typeface="Arimo"/>
              </a:rPr>
              <a:t>VISUAL STUDIO</a:t>
            </a:r>
            <a:endParaRPr sz="1800" b="1" i="0" u="none" strike="noStrike" cap="none">
              <a:solidFill>
                <a:srgbClr val="9966FF"/>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3"/>
          <p:cNvSpPr/>
          <p:nvPr/>
        </p:nvSpPr>
        <p:spPr>
          <a:xfrm>
            <a:off x="0" y="-24"/>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 Console Applications</a:t>
            </a:r>
            <a:endParaRPr/>
          </a:p>
        </p:txBody>
      </p:sp>
      <p:sp>
        <p:nvSpPr>
          <p:cNvPr id="623" name="Google Shape;623;p73"/>
          <p:cNvSpPr/>
          <p:nvPr/>
        </p:nvSpPr>
        <p:spPr>
          <a:xfrm>
            <a:off x="238084" y="857232"/>
            <a:ext cx="11501518" cy="5262979"/>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 console application is an application that can be run in the command prompt.</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 For any beginner on .NET or anyone who wants to learn C# Language or anyone who wants to become an expert in C# Language, building a console application is ideally the first step to learning the C# Language.</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The Console Applications contain a similar user interface to the Operating systems like MS-DOS, UNIX, etc.</a:t>
            </a:r>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The Console Application is known as the CUI application because in this application we completely work with the CUI environment.</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Console applications do not provide any GUI facilities like the Mouse Pointer, Colors, Buttons, Menu Bars, etc.</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g252818fb509_1_48"/>
          <p:cNvSpPr>
            <a:spLocks noGrp="1"/>
          </p:cNvSpPr>
          <p:nvPr>
            <p:ph type="body" idx="1"/>
          </p:nvPr>
        </p:nvSpPr>
        <p:spPr>
          <a:xfrm>
            <a:off x="10104322" y="3587303"/>
            <a:ext cx="2087700" cy="3270600"/>
          </a:xfrm>
          <a:prstGeom prst="triangle">
            <a:avLst>
              <a:gd name="adj" fmla="val 50000"/>
            </a:avLst>
          </a:prstGeom>
        </p:spPr>
        <p:txBody>
          <a:bodyPr spcFirstLastPara="1" wrap="square" lIns="45700" tIns="45700" rIns="45700" bIns="45700" anchor="t" anchorCtr="0">
            <a:normAutofit/>
          </a:bodyPr>
          <a:lstStyle/>
          <a:p>
            <a:pPr marL="0" lvl="0" indent="0" algn="l" rtl="0">
              <a:spcBef>
                <a:spcPts val="1200"/>
              </a:spcBef>
              <a:spcAft>
                <a:spcPts val="0"/>
              </a:spcAft>
              <a:buNone/>
            </a:pPr>
            <a:endParaRPr/>
          </a:p>
        </p:txBody>
      </p:sp>
      <p:sp>
        <p:nvSpPr>
          <p:cNvPr id="707" name="Google Shape;707;g252818fb509_1_48"/>
          <p:cNvSpPr txBox="1">
            <a:spLocks noGrp="1"/>
          </p:cNvSpPr>
          <p:nvPr>
            <p:ph type="body" idx="2"/>
          </p:nvPr>
        </p:nvSpPr>
        <p:spPr>
          <a:xfrm>
            <a:off x="285750" y="0"/>
            <a:ext cx="11620500" cy="6591300"/>
          </a:xfrm>
          <a:prstGeom prst="rect">
            <a:avLst/>
          </a:prstGeom>
          <a:solidFill>
            <a:schemeClr val="dk2"/>
          </a:solidFill>
        </p:spPr>
        <p:txBody>
          <a:bodyPr spcFirstLastPara="1" wrap="square" lIns="45700" tIns="45700" rIns="45700" bIns="45700" anchor="t" anchorCtr="0">
            <a:normAutofit/>
          </a:bodyPr>
          <a:lstStyle/>
          <a:p>
            <a:pPr marL="0" lvl="0" indent="0" algn="l" rtl="0">
              <a:spcBef>
                <a:spcPts val="1200"/>
              </a:spcBef>
              <a:spcAft>
                <a:spcPts val="0"/>
              </a:spcAft>
              <a:buNone/>
            </a:pPr>
            <a:endParaRPr/>
          </a:p>
        </p:txBody>
      </p:sp>
      <p:sp>
        <p:nvSpPr>
          <p:cNvPr id="708" name="Google Shape;708;g252818fb509_1_48"/>
          <p:cNvSpPr txBox="1">
            <a:spLocks noGrp="1"/>
          </p:cNvSpPr>
          <p:nvPr>
            <p:ph type="title"/>
          </p:nvPr>
        </p:nvSpPr>
        <p:spPr>
          <a:xfrm>
            <a:off x="1619050" y="2545792"/>
            <a:ext cx="9963300" cy="1499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Font typeface="Arial"/>
              <a:buNone/>
            </a:pPr>
            <a:r>
              <a:rPr lang="en-US" sz="3300" b="1">
                <a:latin typeface="Arial"/>
                <a:ea typeface="Arial"/>
                <a:cs typeface="Arial"/>
                <a:sym typeface="Arial"/>
              </a:rPr>
              <a:t>OBJECT ORIENTED CONCEPTS</a:t>
            </a:r>
            <a:endParaRPr sz="6500"/>
          </a:p>
        </p:txBody>
      </p:sp>
      <p:sp>
        <p:nvSpPr>
          <p:cNvPr id="709" name="Google Shape;709;g252818fb509_1_48"/>
          <p:cNvSpPr txBox="1">
            <a:spLocks noGrp="1"/>
          </p:cNvSpPr>
          <p:nvPr>
            <p:ph type="body" idx="3"/>
          </p:nvPr>
        </p:nvSpPr>
        <p:spPr>
          <a:xfrm>
            <a:off x="0" y="2679192"/>
            <a:ext cx="533400" cy="1499700"/>
          </a:xfrm>
          <a:prstGeom prst="rect">
            <a:avLst/>
          </a:prstGeom>
        </p:spPr>
        <p:txBody>
          <a:bodyPr spcFirstLastPara="1" wrap="square" lIns="45700" tIns="45700" rIns="45700" bIns="45700" anchor="t" anchorCtr="0">
            <a:normAutofit/>
          </a:bodyPr>
          <a:lstStyle/>
          <a:p>
            <a:pPr marL="0" lvl="0" indent="0" algn="l" rtl="0">
              <a:spcBef>
                <a:spcPts val="12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g2517114a8c0_0_22"/>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just" rtl="0">
              <a:spcBef>
                <a:spcPts val="0"/>
              </a:spcBef>
              <a:spcAft>
                <a:spcPts val="1500"/>
              </a:spcAft>
              <a:buClr>
                <a:schemeClr val="dk1"/>
              </a:buClr>
              <a:buSzPts val="1100"/>
              <a:buFont typeface="Arial"/>
              <a:buNone/>
            </a:pPr>
            <a:r>
              <a:rPr lang="en-US" sz="2800" b="1">
                <a:solidFill>
                  <a:schemeClr val="lt1"/>
                </a:solidFill>
              </a:rPr>
              <a:t>Abstraction</a:t>
            </a:r>
            <a:endParaRPr sz="2800" b="1" i="0" u="none" strike="noStrike" cap="none">
              <a:solidFill>
                <a:schemeClr val="lt1"/>
              </a:solidFill>
              <a:latin typeface="Arial"/>
              <a:ea typeface="Arial"/>
              <a:cs typeface="Arial"/>
              <a:sym typeface="Arial"/>
            </a:endParaRPr>
          </a:p>
        </p:txBody>
      </p:sp>
      <p:sp>
        <p:nvSpPr>
          <p:cNvPr id="716" name="Google Shape;716;g2517114a8c0_0_22"/>
          <p:cNvSpPr/>
          <p:nvPr/>
        </p:nvSpPr>
        <p:spPr>
          <a:xfrm>
            <a:off x="345309" y="661782"/>
            <a:ext cx="11501400" cy="5632200"/>
          </a:xfrm>
          <a:prstGeom prst="rect">
            <a:avLst/>
          </a:prstGeom>
          <a:noFill/>
          <a:ln>
            <a:noFill/>
          </a:ln>
        </p:spPr>
        <p:txBody>
          <a:bodyPr spcFirstLastPara="1" wrap="square" lIns="91425" tIns="45700" rIns="91425" bIns="45700" anchor="t" anchorCtr="0">
            <a:noAutofit/>
          </a:bodyPr>
          <a:lstStyle/>
          <a:p>
            <a:pPr marL="457200" lvl="0" indent="0" algn="just" rtl="0">
              <a:lnSpc>
                <a:spcPct val="100000"/>
              </a:lnSpc>
              <a:spcBef>
                <a:spcPts val="0"/>
              </a:spcBef>
              <a:spcAft>
                <a:spcPts val="0"/>
              </a:spcAft>
              <a:buNone/>
            </a:pPr>
            <a:endParaRPr sz="2550" b="1">
              <a:solidFill>
                <a:schemeClr val="accent2"/>
              </a:solidFill>
              <a:highlight>
                <a:schemeClr val="lt1"/>
              </a:highlight>
            </a:endParaRPr>
          </a:p>
          <a:p>
            <a:pPr marL="457200" lvl="0" indent="0" algn="just" rtl="0">
              <a:lnSpc>
                <a:spcPct val="100000"/>
              </a:lnSpc>
              <a:spcBef>
                <a:spcPts val="1500"/>
              </a:spcBef>
              <a:spcAft>
                <a:spcPts val="0"/>
              </a:spcAft>
              <a:buNone/>
            </a:pPr>
            <a:r>
              <a:rPr lang="en-US" sz="2450">
                <a:solidFill>
                  <a:schemeClr val="dk1"/>
                </a:solidFill>
                <a:highlight>
                  <a:schemeClr val="lt1"/>
                </a:highlight>
              </a:rPr>
              <a:t>Abstraction is "To represent the essential feature without representing the background details."</a:t>
            </a:r>
            <a:endParaRPr sz="2450">
              <a:solidFill>
                <a:schemeClr val="dk1"/>
              </a:solidFill>
              <a:highlight>
                <a:schemeClr val="lt1"/>
              </a:highlight>
            </a:endParaRPr>
          </a:p>
          <a:p>
            <a:pPr marL="457200" lvl="0" indent="-384175" algn="just" rtl="0">
              <a:lnSpc>
                <a:spcPct val="100000"/>
              </a:lnSpc>
              <a:spcBef>
                <a:spcPts val="1500"/>
              </a:spcBef>
              <a:spcAft>
                <a:spcPts val="0"/>
              </a:spcAft>
              <a:buClr>
                <a:schemeClr val="dk1"/>
              </a:buClr>
              <a:buSzPts val="2450"/>
              <a:buChar char="●"/>
            </a:pPr>
            <a:r>
              <a:rPr lang="en-US" sz="2450">
                <a:solidFill>
                  <a:schemeClr val="dk1"/>
                </a:solidFill>
                <a:highlight>
                  <a:schemeClr val="lt1"/>
                </a:highlight>
              </a:rPr>
              <a:t>Abstraction lets you focus on what the object does instead of how it does it.</a:t>
            </a:r>
            <a:endParaRPr sz="2450">
              <a:solidFill>
                <a:schemeClr val="dk1"/>
              </a:solidFill>
              <a:highlight>
                <a:schemeClr val="lt1"/>
              </a:highlight>
            </a:endParaRPr>
          </a:p>
          <a:p>
            <a:pPr marL="914400" lvl="0" indent="0" algn="just" rtl="0">
              <a:lnSpc>
                <a:spcPct val="100000"/>
              </a:lnSpc>
              <a:spcBef>
                <a:spcPts val="1500"/>
              </a:spcBef>
              <a:spcAft>
                <a:spcPts val="0"/>
              </a:spcAft>
              <a:buNone/>
            </a:pPr>
            <a:endParaRPr sz="2450">
              <a:solidFill>
                <a:schemeClr val="dk1"/>
              </a:solidFill>
              <a:highlight>
                <a:schemeClr val="lt1"/>
              </a:highlight>
            </a:endParaRPr>
          </a:p>
          <a:p>
            <a:pPr marL="457200" lvl="0" indent="-384175" algn="just" rtl="0">
              <a:lnSpc>
                <a:spcPct val="100000"/>
              </a:lnSpc>
              <a:spcBef>
                <a:spcPts val="1500"/>
              </a:spcBef>
              <a:spcAft>
                <a:spcPts val="0"/>
              </a:spcAft>
              <a:buClr>
                <a:schemeClr val="dk1"/>
              </a:buClr>
              <a:buSzPts val="2450"/>
              <a:buChar char="●"/>
            </a:pPr>
            <a:r>
              <a:rPr lang="en-US" sz="2450">
                <a:solidFill>
                  <a:schemeClr val="dk1"/>
                </a:solidFill>
                <a:highlight>
                  <a:schemeClr val="lt1"/>
                </a:highlight>
              </a:rPr>
              <a:t>Abstraction provides a generalized view of your classes or objects by providing relevant information.</a:t>
            </a:r>
            <a:endParaRPr sz="2450">
              <a:solidFill>
                <a:schemeClr val="dk1"/>
              </a:solidFill>
              <a:highlight>
                <a:schemeClr val="lt1"/>
              </a:highlight>
            </a:endParaRPr>
          </a:p>
          <a:p>
            <a:pPr marL="914400" lvl="0" indent="0" algn="just" rtl="0">
              <a:lnSpc>
                <a:spcPct val="100000"/>
              </a:lnSpc>
              <a:spcBef>
                <a:spcPts val="1500"/>
              </a:spcBef>
              <a:spcAft>
                <a:spcPts val="0"/>
              </a:spcAft>
              <a:buNone/>
            </a:pPr>
            <a:endParaRPr sz="2450">
              <a:solidFill>
                <a:schemeClr val="dk1"/>
              </a:solidFill>
              <a:highlight>
                <a:schemeClr val="lt1"/>
              </a:highlight>
            </a:endParaRPr>
          </a:p>
          <a:p>
            <a:pPr marL="457200" lvl="0" indent="-384175" algn="just" rtl="0">
              <a:lnSpc>
                <a:spcPct val="100000"/>
              </a:lnSpc>
              <a:spcBef>
                <a:spcPts val="1500"/>
              </a:spcBef>
              <a:spcAft>
                <a:spcPts val="0"/>
              </a:spcAft>
              <a:buClr>
                <a:schemeClr val="dk1"/>
              </a:buClr>
              <a:buSzPts val="2450"/>
              <a:buChar char="●"/>
            </a:pPr>
            <a:r>
              <a:rPr lang="en-US" sz="2450">
                <a:solidFill>
                  <a:schemeClr val="dk1"/>
                </a:solidFill>
                <a:highlight>
                  <a:schemeClr val="lt1"/>
                </a:highlight>
              </a:rPr>
              <a:t>Abstraction is the process of hiding the working style of an object and showing the information about an object understandably.</a:t>
            </a:r>
            <a:endParaRPr sz="2450">
              <a:solidFill>
                <a:schemeClr val="dk1"/>
              </a:solidFill>
              <a:highlight>
                <a:schemeClr val="lt1"/>
              </a:highlight>
            </a:endParaRPr>
          </a:p>
          <a:p>
            <a:pPr marL="457200" lvl="0" indent="0" algn="just" rtl="0">
              <a:lnSpc>
                <a:spcPct val="160000"/>
              </a:lnSpc>
              <a:spcBef>
                <a:spcPts val="1500"/>
              </a:spcBef>
              <a:spcAft>
                <a:spcPts val="0"/>
              </a:spcAft>
              <a:buNone/>
            </a:pPr>
            <a:endParaRPr sz="2450">
              <a:solidFill>
                <a:schemeClr val="accent2"/>
              </a:solidFill>
              <a:highlight>
                <a:schemeClr val="lt1"/>
              </a:highlight>
            </a:endParaRPr>
          </a:p>
          <a:p>
            <a:pPr marL="457200" lvl="0" indent="0" algn="just" rtl="0">
              <a:lnSpc>
                <a:spcPct val="160000"/>
              </a:lnSpc>
              <a:spcBef>
                <a:spcPts val="1500"/>
              </a:spcBef>
              <a:spcAft>
                <a:spcPts val="0"/>
              </a:spcAft>
              <a:buNone/>
            </a:pPr>
            <a:endParaRPr sz="2450">
              <a:solidFill>
                <a:schemeClr val="accent2"/>
              </a:solidFill>
              <a:highlight>
                <a:schemeClr val="lt1"/>
              </a:highlight>
            </a:endParaRPr>
          </a:p>
          <a:p>
            <a:pPr marL="0" lvl="0" indent="0" algn="just" rtl="0">
              <a:lnSpc>
                <a:spcPct val="160000"/>
              </a:lnSpc>
              <a:spcBef>
                <a:spcPts val="1500"/>
              </a:spcBef>
              <a:spcAft>
                <a:spcPts val="1500"/>
              </a:spcAft>
              <a:buClr>
                <a:schemeClr val="dk1"/>
              </a:buClr>
              <a:buSzPts val="1100"/>
              <a:buFont typeface="Arial"/>
              <a:buNone/>
            </a:pPr>
            <a:endParaRPr sz="21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251d455fd09_0_332"/>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just" rtl="0">
              <a:lnSpc>
                <a:spcPct val="160000"/>
              </a:lnSpc>
              <a:spcBef>
                <a:spcPts val="0"/>
              </a:spcBef>
              <a:spcAft>
                <a:spcPts val="1500"/>
              </a:spcAft>
              <a:buClr>
                <a:schemeClr val="dk1"/>
              </a:buClr>
              <a:buSzPts val="1100"/>
              <a:buFont typeface="Arial"/>
              <a:buNone/>
            </a:pPr>
            <a:r>
              <a:rPr lang="en-US" sz="2800" b="1">
                <a:solidFill>
                  <a:schemeClr val="lt1"/>
                </a:solidFill>
              </a:rPr>
              <a:t>Abstract Methods</a:t>
            </a:r>
            <a:endParaRPr sz="2800" b="1">
              <a:solidFill>
                <a:schemeClr val="lt1"/>
              </a:solidFill>
            </a:endParaRPr>
          </a:p>
        </p:txBody>
      </p:sp>
      <p:sp>
        <p:nvSpPr>
          <p:cNvPr id="723" name="Google Shape;723;g251d455fd09_0_332"/>
          <p:cNvSpPr/>
          <p:nvPr/>
        </p:nvSpPr>
        <p:spPr>
          <a:xfrm>
            <a:off x="345309" y="661782"/>
            <a:ext cx="11501400" cy="56322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sz="2450">
              <a:solidFill>
                <a:schemeClr val="dk1"/>
              </a:solidFill>
              <a:highlight>
                <a:schemeClr val="lt1"/>
              </a:highlight>
            </a:endParaRPr>
          </a:p>
          <a:p>
            <a:pPr marL="457200" lvl="0" indent="-384175" algn="l" rtl="0">
              <a:spcBef>
                <a:spcPts val="0"/>
              </a:spcBef>
              <a:spcAft>
                <a:spcPts val="0"/>
              </a:spcAft>
              <a:buClr>
                <a:schemeClr val="dk1"/>
              </a:buClr>
              <a:buSzPts val="2450"/>
              <a:buChar char="●"/>
            </a:pPr>
            <a:r>
              <a:rPr lang="en-US" sz="2450">
                <a:solidFill>
                  <a:schemeClr val="dk1"/>
                </a:solidFill>
                <a:highlight>
                  <a:schemeClr val="lt1"/>
                </a:highlight>
              </a:rPr>
              <a:t>A method without the body is known as Abstract Method, what the method contains is only the declaration of the method. That means the abstract method contains only the declaration, no implementation.</a:t>
            </a:r>
            <a:endParaRPr sz="2450">
              <a:solidFill>
                <a:schemeClr val="dk1"/>
              </a:solidFill>
              <a:highlight>
                <a:schemeClr val="lt1"/>
              </a:highlight>
            </a:endParaRPr>
          </a:p>
          <a:p>
            <a:pPr marL="457200" lvl="0" indent="0" algn="l" rtl="0">
              <a:spcBef>
                <a:spcPts val="0"/>
              </a:spcBef>
              <a:spcAft>
                <a:spcPts val="0"/>
              </a:spcAft>
              <a:buNone/>
            </a:pPr>
            <a:endParaRPr sz="2450">
              <a:solidFill>
                <a:schemeClr val="dk1"/>
              </a:solidFill>
              <a:highlight>
                <a:schemeClr val="lt1"/>
              </a:highlight>
            </a:endParaRPr>
          </a:p>
          <a:p>
            <a:pPr marL="457200" lvl="0" indent="-384175" algn="l" rtl="0">
              <a:spcBef>
                <a:spcPts val="0"/>
              </a:spcBef>
              <a:spcAft>
                <a:spcPts val="0"/>
              </a:spcAft>
              <a:buClr>
                <a:schemeClr val="dk1"/>
              </a:buClr>
              <a:buSzPts val="2450"/>
              <a:buChar char="●"/>
            </a:pPr>
            <a:r>
              <a:rPr lang="en-US" sz="2450">
                <a:solidFill>
                  <a:schemeClr val="dk1"/>
                </a:solidFill>
                <a:highlight>
                  <a:schemeClr val="lt1"/>
                </a:highlight>
              </a:rPr>
              <a:t>without writing the method body, if we end the method with a semicolon as follows, then it is called an Abstract Method.     </a:t>
            </a:r>
            <a:endParaRPr sz="2450">
              <a:solidFill>
                <a:schemeClr val="dk1"/>
              </a:solidFill>
              <a:highlight>
                <a:schemeClr val="lt1"/>
              </a:highlight>
            </a:endParaRPr>
          </a:p>
          <a:p>
            <a:pPr marL="457200" lvl="0" indent="0" algn="l" rtl="0">
              <a:spcBef>
                <a:spcPts val="0"/>
              </a:spcBef>
              <a:spcAft>
                <a:spcPts val="0"/>
              </a:spcAft>
              <a:buNone/>
            </a:pPr>
            <a:endParaRPr sz="2450">
              <a:solidFill>
                <a:schemeClr val="dk1"/>
              </a:solidFill>
              <a:highlight>
                <a:schemeClr val="lt1"/>
              </a:highlight>
            </a:endParaRPr>
          </a:p>
          <a:p>
            <a:pPr marL="457200" lvl="0" indent="-384175" algn="l" rtl="0">
              <a:spcBef>
                <a:spcPts val="0"/>
              </a:spcBef>
              <a:spcAft>
                <a:spcPts val="0"/>
              </a:spcAft>
              <a:buClr>
                <a:schemeClr val="dk1"/>
              </a:buClr>
              <a:buSzPts val="2450"/>
              <a:buChar char="●"/>
            </a:pPr>
            <a:r>
              <a:rPr lang="en-US" sz="2450">
                <a:solidFill>
                  <a:schemeClr val="dk1"/>
                </a:solidFill>
                <a:highlight>
                  <a:schemeClr val="lt1"/>
                </a:highlight>
              </a:rPr>
              <a:t>If you want to make any method an abstract method, then you should explicitly use the abstract modifier. And once you use the abstract modifier, automatically the method is going to be called an abstract method.</a:t>
            </a:r>
            <a:endParaRPr sz="2450">
              <a:solidFill>
                <a:schemeClr val="dk1"/>
              </a:solidFill>
              <a:highlight>
                <a:schemeClr val="lt1"/>
              </a:highlight>
            </a:endParaRPr>
          </a:p>
          <a:p>
            <a:pPr marL="0" lvl="0" indent="0" algn="l" rtl="0">
              <a:spcBef>
                <a:spcPts val="0"/>
              </a:spcBef>
              <a:spcAft>
                <a:spcPts val="0"/>
              </a:spcAft>
              <a:buNone/>
            </a:pPr>
            <a:endParaRPr sz="2450">
              <a:solidFill>
                <a:schemeClr val="dk1"/>
              </a:solidFill>
              <a:highlight>
                <a:schemeClr val="lt1"/>
              </a:highlight>
            </a:endParaRPr>
          </a:p>
          <a:p>
            <a:pPr marL="0" lvl="0" indent="457200" algn="l" rtl="0">
              <a:spcBef>
                <a:spcPts val="0"/>
              </a:spcBef>
              <a:spcAft>
                <a:spcPts val="0"/>
              </a:spcAft>
              <a:buNone/>
            </a:pPr>
            <a:r>
              <a:rPr lang="en-US" sz="2450" b="1">
                <a:solidFill>
                  <a:schemeClr val="accent2"/>
                </a:solidFill>
                <a:highlight>
                  <a:schemeClr val="lt1"/>
                </a:highlight>
              </a:rPr>
              <a:t>            public abstract void Add(int num1, int num2);</a:t>
            </a:r>
            <a:endParaRPr sz="2450" b="1">
              <a:solidFill>
                <a:schemeClr val="accent2"/>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251d455fd09_0_342"/>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just" rtl="0">
              <a:lnSpc>
                <a:spcPct val="160000"/>
              </a:lnSpc>
              <a:spcBef>
                <a:spcPts val="0"/>
              </a:spcBef>
              <a:spcAft>
                <a:spcPts val="1500"/>
              </a:spcAft>
              <a:buSzPts val="1100"/>
              <a:buNone/>
            </a:pPr>
            <a:r>
              <a:rPr lang="en-US" sz="2800" b="1">
                <a:solidFill>
                  <a:schemeClr val="lt1"/>
                </a:solidFill>
              </a:rPr>
              <a:t>Abstract Class</a:t>
            </a:r>
            <a:endParaRPr sz="2800" b="1">
              <a:solidFill>
                <a:schemeClr val="lt1"/>
              </a:solidFill>
            </a:endParaRPr>
          </a:p>
        </p:txBody>
      </p:sp>
      <p:sp>
        <p:nvSpPr>
          <p:cNvPr id="730" name="Google Shape;730;g251d455fd09_0_342"/>
          <p:cNvSpPr/>
          <p:nvPr/>
        </p:nvSpPr>
        <p:spPr>
          <a:xfrm>
            <a:off x="50" y="661775"/>
            <a:ext cx="12192000" cy="6196200"/>
          </a:xfrm>
          <a:prstGeom prst="rect">
            <a:avLst/>
          </a:prstGeom>
          <a:noFill/>
          <a:ln>
            <a:noFill/>
          </a:ln>
        </p:spPr>
        <p:txBody>
          <a:bodyPr spcFirstLastPara="1" wrap="square" lIns="91425" tIns="45700" rIns="91425" bIns="45700" anchor="t" anchorCtr="0">
            <a:noAutofit/>
          </a:bodyPr>
          <a:lstStyle/>
          <a:p>
            <a:pPr marL="457200" marR="0" lvl="0" indent="-377825" algn="l" rtl="0">
              <a:lnSpc>
                <a:spcPct val="100000"/>
              </a:lnSpc>
              <a:spcBef>
                <a:spcPts val="0"/>
              </a:spcBef>
              <a:spcAft>
                <a:spcPts val="0"/>
              </a:spcAft>
              <a:buClr>
                <a:schemeClr val="dk1"/>
              </a:buClr>
              <a:buSzPts val="2350"/>
              <a:buChar char="●"/>
            </a:pPr>
            <a:r>
              <a:rPr lang="en-US" sz="2350">
                <a:solidFill>
                  <a:schemeClr val="dk1"/>
                </a:solidFill>
                <a:highlight>
                  <a:schemeClr val="lt1"/>
                </a:highlight>
              </a:rPr>
              <a:t>A class under which we define abstract methods is known as an abstract class. </a:t>
            </a:r>
            <a:endParaRPr sz="2350">
              <a:solidFill>
                <a:schemeClr val="dk1"/>
              </a:solidFill>
              <a:highlight>
                <a:schemeClr val="lt1"/>
              </a:highlight>
            </a:endParaRPr>
          </a:p>
          <a:p>
            <a:pPr marL="457200" lvl="0" indent="-377825" algn="l" rtl="0">
              <a:lnSpc>
                <a:spcPct val="115000"/>
              </a:lnSpc>
              <a:spcBef>
                <a:spcPts val="0"/>
              </a:spcBef>
              <a:spcAft>
                <a:spcPts val="0"/>
              </a:spcAft>
              <a:buClr>
                <a:schemeClr val="dk1"/>
              </a:buClr>
              <a:buSzPts val="2350"/>
              <a:buChar char="●"/>
            </a:pPr>
            <a:r>
              <a:rPr lang="en-US" sz="2350">
                <a:solidFill>
                  <a:schemeClr val="dk1"/>
                </a:solidFill>
                <a:highlight>
                  <a:schemeClr val="lt1"/>
                </a:highlight>
              </a:rPr>
              <a:t>It is a restricted class that cannot be used to create objects (to access it, it must be inherited from another class).</a:t>
            </a:r>
            <a:endParaRPr sz="2350">
              <a:solidFill>
                <a:schemeClr val="dk1"/>
              </a:solidFill>
              <a:highlight>
                <a:schemeClr val="lt1"/>
              </a:highlight>
            </a:endParaRPr>
          </a:p>
          <a:p>
            <a:pPr marL="457200" marR="0" lvl="0" indent="-377825" algn="l" rtl="0">
              <a:lnSpc>
                <a:spcPct val="100000"/>
              </a:lnSpc>
              <a:spcBef>
                <a:spcPts val="0"/>
              </a:spcBef>
              <a:spcAft>
                <a:spcPts val="0"/>
              </a:spcAft>
              <a:buClr>
                <a:schemeClr val="dk1"/>
              </a:buClr>
              <a:buSzPts val="2350"/>
              <a:buChar char="●"/>
            </a:pPr>
            <a:r>
              <a:rPr lang="en-US" sz="2350">
                <a:solidFill>
                  <a:schemeClr val="dk1"/>
                </a:solidFill>
                <a:highlight>
                  <a:schemeClr val="lt1"/>
                </a:highlight>
              </a:rPr>
              <a:t>When a class contains any abstract methods, then it must and should be declared using the abstract modifier and when a class is created using an abstract modifier then it is called an Abstract class in C#. </a:t>
            </a:r>
            <a:endParaRPr sz="2350">
              <a:solidFill>
                <a:schemeClr val="dk1"/>
              </a:solidFill>
              <a:highlight>
                <a:schemeClr val="lt1"/>
              </a:highlight>
            </a:endParaRPr>
          </a:p>
          <a:p>
            <a:pPr marL="457200" marR="0" lvl="0" indent="-377825" algn="l" rtl="0">
              <a:lnSpc>
                <a:spcPct val="100000"/>
              </a:lnSpc>
              <a:spcBef>
                <a:spcPts val="0"/>
              </a:spcBef>
              <a:spcAft>
                <a:spcPts val="0"/>
              </a:spcAft>
              <a:buClr>
                <a:schemeClr val="dk1"/>
              </a:buClr>
              <a:buSzPts val="2350"/>
              <a:buChar char="●"/>
            </a:pPr>
            <a:r>
              <a:rPr lang="en-US" sz="2350">
                <a:solidFill>
                  <a:schemeClr val="dk1"/>
                </a:solidFill>
                <a:highlight>
                  <a:schemeClr val="lt1"/>
                </a:highlight>
              </a:rPr>
              <a:t>If you have a child class of an abstract class, then it is the responsibility of the child class to provide the implementation for </a:t>
            </a:r>
            <a:r>
              <a:rPr lang="en-US" sz="2350" b="1">
                <a:solidFill>
                  <a:schemeClr val="dk1"/>
                </a:solidFill>
                <a:highlight>
                  <a:schemeClr val="lt1"/>
                </a:highlight>
              </a:rPr>
              <a:t>all the abstract methods</a:t>
            </a:r>
            <a:r>
              <a:rPr lang="en-US" sz="2350">
                <a:solidFill>
                  <a:schemeClr val="dk1"/>
                </a:solidFill>
                <a:highlight>
                  <a:schemeClr val="lt1"/>
                </a:highlight>
              </a:rPr>
              <a:t> of the parent class. You cannot escape. Every method should be implemented. If you implement all the abstract methods, then only you can consume the non-abstract method of the Parent class.</a:t>
            </a:r>
            <a:endParaRPr sz="2350">
              <a:solidFill>
                <a:schemeClr val="dk1"/>
              </a:solidFill>
              <a:highlight>
                <a:schemeClr val="lt1"/>
              </a:highlight>
            </a:endParaRPr>
          </a:p>
          <a:p>
            <a:pPr marL="0" marR="0" lvl="0" indent="0" algn="l" rtl="0">
              <a:lnSpc>
                <a:spcPct val="100000"/>
              </a:lnSpc>
              <a:spcBef>
                <a:spcPts val="0"/>
              </a:spcBef>
              <a:spcAft>
                <a:spcPts val="0"/>
              </a:spcAft>
              <a:buNone/>
            </a:pPr>
            <a:endParaRPr sz="1050" b="1">
              <a:solidFill>
                <a:schemeClr val="accent2"/>
              </a:solidFill>
              <a:highlight>
                <a:srgbClr val="FFFFFF"/>
              </a:highlight>
            </a:endParaRPr>
          </a:p>
          <a:p>
            <a:pPr marL="914400" marR="0" lvl="0" indent="457200" algn="l" rtl="0">
              <a:lnSpc>
                <a:spcPct val="100000"/>
              </a:lnSpc>
              <a:spcBef>
                <a:spcPts val="0"/>
              </a:spcBef>
              <a:spcAft>
                <a:spcPts val="0"/>
              </a:spcAft>
              <a:buNone/>
            </a:pPr>
            <a:r>
              <a:rPr lang="en-US" sz="2550" b="1">
                <a:solidFill>
                  <a:schemeClr val="accent2"/>
                </a:solidFill>
                <a:highlight>
                  <a:srgbClr val="FFFFFF"/>
                </a:highlight>
              </a:rPr>
              <a:t>public abstract class Calculator</a:t>
            </a:r>
            <a:endParaRPr sz="2550" b="1">
              <a:solidFill>
                <a:schemeClr val="accent2"/>
              </a:solidFill>
              <a:highlight>
                <a:srgbClr val="FFFFFF"/>
              </a:highlight>
            </a:endParaRPr>
          </a:p>
          <a:p>
            <a:pPr marL="914400" marR="0" lvl="0" indent="457200" algn="l" rtl="0">
              <a:lnSpc>
                <a:spcPct val="100000"/>
              </a:lnSpc>
              <a:spcBef>
                <a:spcPts val="0"/>
              </a:spcBef>
              <a:spcAft>
                <a:spcPts val="0"/>
              </a:spcAft>
              <a:buNone/>
            </a:pPr>
            <a:r>
              <a:rPr lang="en-US" sz="2550" b="1">
                <a:solidFill>
                  <a:schemeClr val="accent2"/>
                </a:solidFill>
                <a:highlight>
                  <a:srgbClr val="FFFFFF"/>
                </a:highlight>
              </a:rPr>
              <a:t>{</a:t>
            </a:r>
            <a:endParaRPr sz="2550" b="1">
              <a:solidFill>
                <a:schemeClr val="accent2"/>
              </a:solidFill>
              <a:highlight>
                <a:srgbClr val="FFFFFF"/>
              </a:highlight>
            </a:endParaRPr>
          </a:p>
          <a:p>
            <a:pPr marL="0" marR="0" lvl="0" indent="0" algn="l" rtl="0">
              <a:lnSpc>
                <a:spcPct val="100000"/>
              </a:lnSpc>
              <a:spcBef>
                <a:spcPts val="0"/>
              </a:spcBef>
              <a:spcAft>
                <a:spcPts val="0"/>
              </a:spcAft>
              <a:buNone/>
            </a:pPr>
            <a:r>
              <a:rPr lang="en-US" sz="2550" b="1">
                <a:solidFill>
                  <a:schemeClr val="accent2"/>
                </a:solidFill>
                <a:highlight>
                  <a:srgbClr val="FFFFFF"/>
                </a:highlight>
              </a:rPr>
              <a:t>       			 	public abstract void Add(int num1, int num2);</a:t>
            </a:r>
            <a:endParaRPr sz="2550" b="1">
              <a:solidFill>
                <a:schemeClr val="accent2"/>
              </a:solidFill>
              <a:highlight>
                <a:srgbClr val="FFFFFF"/>
              </a:highlight>
            </a:endParaRPr>
          </a:p>
          <a:p>
            <a:pPr marL="914400" marR="0" lvl="0" indent="457200" algn="l" rtl="0">
              <a:lnSpc>
                <a:spcPct val="100000"/>
              </a:lnSpc>
              <a:spcBef>
                <a:spcPts val="0"/>
              </a:spcBef>
              <a:spcAft>
                <a:spcPts val="0"/>
              </a:spcAft>
              <a:buNone/>
            </a:pPr>
            <a:r>
              <a:rPr lang="en-US" sz="2550" b="1">
                <a:solidFill>
                  <a:schemeClr val="accent2"/>
                </a:solidFill>
                <a:highlight>
                  <a:srgbClr val="FFFFFF"/>
                </a:highlight>
              </a:rPr>
              <a:t>}	</a:t>
            </a:r>
            <a:endParaRPr sz="3850" b="1">
              <a:solidFill>
                <a:schemeClr val="accent2"/>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2517114a8c0_0_33"/>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a:solidFill>
                  <a:schemeClr val="lt1"/>
                </a:solidFill>
              </a:rPr>
              <a:t>Encapsulation</a:t>
            </a:r>
            <a:endParaRPr sz="2800" b="1" i="0" u="none" strike="noStrike" cap="none">
              <a:solidFill>
                <a:schemeClr val="lt1"/>
              </a:solidFill>
              <a:latin typeface="Arial"/>
              <a:ea typeface="Arial"/>
              <a:cs typeface="Arial"/>
              <a:sym typeface="Arial"/>
            </a:endParaRPr>
          </a:p>
        </p:txBody>
      </p:sp>
      <p:sp>
        <p:nvSpPr>
          <p:cNvPr id="759" name="Google Shape;759;g2517114a8c0_0_33"/>
          <p:cNvSpPr/>
          <p:nvPr/>
        </p:nvSpPr>
        <p:spPr>
          <a:xfrm>
            <a:off x="345309" y="661782"/>
            <a:ext cx="11501400" cy="5632200"/>
          </a:xfrm>
          <a:prstGeom prst="rect">
            <a:avLst/>
          </a:prstGeom>
          <a:noFill/>
          <a:ln>
            <a:noFill/>
          </a:ln>
        </p:spPr>
        <p:txBody>
          <a:bodyPr spcFirstLastPara="1" wrap="square" lIns="91425" tIns="45700" rIns="91425" bIns="45700" anchor="t" anchorCtr="0">
            <a:noAutofit/>
          </a:bodyPr>
          <a:lstStyle/>
          <a:p>
            <a:pPr marL="914400" marR="0" lvl="0" indent="0" algn="just" rtl="0">
              <a:lnSpc>
                <a:spcPct val="100000"/>
              </a:lnSpc>
              <a:spcBef>
                <a:spcPts val="0"/>
              </a:spcBef>
              <a:spcAft>
                <a:spcPts val="0"/>
              </a:spcAft>
              <a:buNone/>
            </a:pPr>
            <a:r>
              <a:rPr lang="en-US" sz="2450">
                <a:solidFill>
                  <a:schemeClr val="dk1"/>
                </a:solidFill>
              </a:rPr>
              <a:t>Wrapping up a data member and a method together into a single unit (in other words, class) is called Encapsulation. Encapsulation is like enclosing in a capsule. That is, enclosing the related operations and data related to an object into that object.</a:t>
            </a:r>
            <a:endParaRPr sz="2450">
              <a:solidFill>
                <a:schemeClr val="dk1"/>
              </a:solidFill>
            </a:endParaRPr>
          </a:p>
          <a:p>
            <a:pPr marL="457200" marR="0" lvl="0" indent="-384175" algn="just" rtl="0">
              <a:lnSpc>
                <a:spcPct val="100000"/>
              </a:lnSpc>
              <a:spcBef>
                <a:spcPts val="1500"/>
              </a:spcBef>
              <a:spcAft>
                <a:spcPts val="0"/>
              </a:spcAft>
              <a:buClr>
                <a:schemeClr val="dk1"/>
              </a:buClr>
              <a:buSzPts val="2450"/>
              <a:buChar char="●"/>
            </a:pPr>
            <a:r>
              <a:rPr lang="en-US" sz="2450">
                <a:solidFill>
                  <a:schemeClr val="dk1"/>
                </a:solidFill>
              </a:rPr>
              <a:t>Encapsulation means hiding the internal details of an object, in other words, how an object does something.</a:t>
            </a:r>
            <a:endParaRPr sz="2450">
              <a:solidFill>
                <a:schemeClr val="dk1"/>
              </a:solidFill>
            </a:endParaRPr>
          </a:p>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Encapsulation prevents clients from seeing its inside view, where the behavior of the abstraction is implemented.</a:t>
            </a:r>
            <a:endParaRPr sz="2450">
              <a:solidFill>
                <a:schemeClr val="dk1"/>
              </a:solidFill>
            </a:endParaRPr>
          </a:p>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Encapsulation is a technique used to protect the information in an object from another object.</a:t>
            </a:r>
            <a:endParaRPr sz="2450">
              <a:solidFill>
                <a:schemeClr val="dk1"/>
              </a:solidFill>
            </a:endParaRPr>
          </a:p>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Hide the data for security, such as making the variables private, and expose the property to access the private data that will be public. </a:t>
            </a:r>
            <a:endParaRPr sz="2450">
              <a:solidFill>
                <a:schemeClr val="dk1"/>
              </a:solidFill>
            </a:endParaRPr>
          </a:p>
          <a:p>
            <a:pPr marL="914400" marR="0" lvl="0" indent="0" algn="just" rtl="0">
              <a:lnSpc>
                <a:spcPct val="100000"/>
              </a:lnSpc>
              <a:spcBef>
                <a:spcPts val="1500"/>
              </a:spcBef>
              <a:spcAft>
                <a:spcPts val="0"/>
              </a:spcAft>
              <a:buNone/>
            </a:pPr>
            <a:endParaRPr sz="2450">
              <a:solidFill>
                <a:schemeClr val="dk1"/>
              </a:solidFill>
              <a:highlight>
                <a:schemeClr val="lt1"/>
              </a:highlight>
            </a:endParaRPr>
          </a:p>
          <a:p>
            <a:pPr marL="457200" lvl="0" indent="0" algn="just" rtl="0">
              <a:lnSpc>
                <a:spcPct val="160000"/>
              </a:lnSpc>
              <a:spcBef>
                <a:spcPts val="1500"/>
              </a:spcBef>
              <a:spcAft>
                <a:spcPts val="0"/>
              </a:spcAft>
              <a:buClr>
                <a:schemeClr val="dk1"/>
              </a:buClr>
              <a:buSzPts val="1100"/>
              <a:buFont typeface="Arial"/>
              <a:buNone/>
            </a:pPr>
            <a:endParaRPr sz="2450">
              <a:solidFill>
                <a:schemeClr val="accent2"/>
              </a:solidFill>
              <a:highlight>
                <a:schemeClr val="lt1"/>
              </a:highlight>
            </a:endParaRPr>
          </a:p>
          <a:p>
            <a:pPr marL="0" lvl="0" indent="0" algn="just" rtl="0">
              <a:lnSpc>
                <a:spcPct val="160000"/>
              </a:lnSpc>
              <a:spcBef>
                <a:spcPts val="1500"/>
              </a:spcBef>
              <a:spcAft>
                <a:spcPts val="0"/>
              </a:spcAft>
              <a:buClr>
                <a:schemeClr val="dk1"/>
              </a:buClr>
              <a:buSzPts val="1100"/>
              <a:buFont typeface="Arial"/>
              <a:buNone/>
            </a:pPr>
            <a:endParaRPr sz="2150">
              <a:solidFill>
                <a:schemeClr val="dk1"/>
              </a:solidFill>
              <a:highlight>
                <a:schemeClr val="lt1"/>
              </a:highlight>
            </a:endParaRPr>
          </a:p>
          <a:p>
            <a:pPr marL="0" lvl="0" indent="0" algn="just" rtl="0">
              <a:lnSpc>
                <a:spcPct val="160000"/>
              </a:lnSpc>
              <a:spcBef>
                <a:spcPts val="1500"/>
              </a:spcBef>
              <a:spcAft>
                <a:spcPts val="0"/>
              </a:spcAft>
              <a:buClr>
                <a:schemeClr val="dk1"/>
              </a:buClr>
              <a:buSzPts val="1100"/>
              <a:buFont typeface="Arial"/>
              <a:buNone/>
            </a:pPr>
            <a:endParaRPr sz="2150">
              <a:solidFill>
                <a:schemeClr val="dk1"/>
              </a:solidFill>
              <a:highlight>
                <a:schemeClr val="lt1"/>
              </a:highlight>
            </a:endParaRPr>
          </a:p>
          <a:p>
            <a:pPr marL="457200" lvl="0" indent="0" algn="l" rtl="0">
              <a:spcBef>
                <a:spcPts val="1500"/>
              </a:spcBef>
              <a:spcAft>
                <a:spcPts val="0"/>
              </a:spcAft>
              <a:buClr>
                <a:schemeClr val="dk1"/>
              </a:buClr>
              <a:buSzPts val="1100"/>
              <a:buFont typeface="Arial"/>
              <a:buNone/>
            </a:pPr>
            <a:endParaRPr sz="2200">
              <a:solidFill>
                <a:schemeClr val="dk1"/>
              </a:solidFill>
            </a:endParaRPr>
          </a:p>
          <a:p>
            <a:pPr marL="457200" lvl="0" indent="0" algn="just" rtl="0">
              <a:lnSpc>
                <a:spcPct val="160000"/>
              </a:lnSpc>
              <a:spcBef>
                <a:spcPts val="0"/>
              </a:spcBef>
              <a:spcAft>
                <a:spcPts val="0"/>
              </a:spcAft>
              <a:buClr>
                <a:schemeClr val="dk1"/>
              </a:buClr>
              <a:buSzPts val="1100"/>
              <a:buFont typeface="Arial"/>
              <a:buNone/>
            </a:pPr>
            <a:endParaRPr sz="2150">
              <a:solidFill>
                <a:schemeClr val="dk1"/>
              </a:solidFill>
              <a:highlight>
                <a:schemeClr val="lt1"/>
              </a:highlight>
            </a:endParaRPr>
          </a:p>
          <a:p>
            <a:pPr marL="0" lvl="0" indent="0" algn="just" rtl="0">
              <a:lnSpc>
                <a:spcPct val="160000"/>
              </a:lnSpc>
              <a:spcBef>
                <a:spcPts val="1500"/>
              </a:spcBef>
              <a:spcAft>
                <a:spcPts val="0"/>
              </a:spcAft>
              <a:buClr>
                <a:schemeClr val="dk1"/>
              </a:buClr>
              <a:buSzPts val="1100"/>
              <a:buFont typeface="Arial"/>
              <a:buNone/>
            </a:pPr>
            <a:endParaRPr sz="2150">
              <a:solidFill>
                <a:schemeClr val="dk1"/>
              </a:solidFill>
              <a:highlight>
                <a:schemeClr val="lt1"/>
              </a:highlight>
            </a:endParaRPr>
          </a:p>
          <a:p>
            <a:pPr marL="0" lvl="0" indent="0" algn="just" rtl="0">
              <a:lnSpc>
                <a:spcPct val="160000"/>
              </a:lnSpc>
              <a:spcBef>
                <a:spcPts val="1500"/>
              </a:spcBef>
              <a:spcAft>
                <a:spcPts val="1500"/>
              </a:spcAft>
              <a:buClr>
                <a:schemeClr val="dk1"/>
              </a:buClr>
              <a:buSzPts val="1100"/>
              <a:buFont typeface="Arial"/>
              <a:buNone/>
            </a:pPr>
            <a:endParaRPr sz="2450">
              <a:solidFill>
                <a:schemeClr val="accent2"/>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g20a662f0d16_0_0"/>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sz="2800" b="1">
                <a:solidFill>
                  <a:schemeClr val="lt1"/>
                </a:solidFill>
              </a:rPr>
              <a:t>Polymorphism</a:t>
            </a:r>
            <a:endParaRPr sz="2800" b="1" i="0" u="none" strike="noStrike" cap="none">
              <a:solidFill>
                <a:schemeClr val="lt1"/>
              </a:solidFill>
              <a:latin typeface="Arial"/>
              <a:ea typeface="Arial"/>
              <a:cs typeface="Arial"/>
              <a:sym typeface="Arial"/>
            </a:endParaRPr>
          </a:p>
        </p:txBody>
      </p:sp>
      <p:sp>
        <p:nvSpPr>
          <p:cNvPr id="773" name="Google Shape;773;g20a662f0d16_0_0"/>
          <p:cNvSpPr/>
          <p:nvPr/>
        </p:nvSpPr>
        <p:spPr>
          <a:xfrm>
            <a:off x="0" y="661774"/>
            <a:ext cx="11501400" cy="6196200"/>
          </a:xfrm>
          <a:prstGeom prst="rect">
            <a:avLst/>
          </a:prstGeom>
          <a:noFill/>
          <a:ln>
            <a:noFill/>
          </a:ln>
        </p:spPr>
        <p:txBody>
          <a:bodyPr spcFirstLastPara="1" wrap="square" lIns="91425" tIns="45700" rIns="91425" bIns="45700" anchor="t" anchorCtr="0">
            <a:noAutofit/>
          </a:bodyPr>
          <a:lstStyle/>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Polymorphism is one of the features provided by Object Oriented Programming. Polymorphism simply means occurring in more than one form.</a:t>
            </a:r>
            <a:endParaRPr sz="2450">
              <a:solidFill>
                <a:schemeClr val="dk1"/>
              </a:solidFill>
            </a:endParaRPr>
          </a:p>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That is, the same entity (method or operator or object) can perform different operations in different scenarios.</a:t>
            </a:r>
            <a:endParaRPr sz="1350">
              <a:solidFill>
                <a:schemeClr val="dk1"/>
              </a:solidFill>
              <a:highlight>
                <a:srgbClr val="F9FAFC"/>
              </a:highlight>
            </a:endParaRPr>
          </a:p>
          <a:p>
            <a:pPr marL="0" marR="0" lvl="0" indent="0" algn="just" rtl="0">
              <a:lnSpc>
                <a:spcPct val="100000"/>
              </a:lnSpc>
              <a:spcBef>
                <a:spcPts val="1500"/>
              </a:spcBef>
              <a:spcAft>
                <a:spcPts val="0"/>
              </a:spcAft>
              <a:buNone/>
            </a:pPr>
            <a:r>
              <a:rPr lang="en-US" sz="2450" b="1">
                <a:solidFill>
                  <a:schemeClr val="accent2"/>
                </a:solidFill>
              </a:rPr>
              <a:t>Types of Polymorphism</a:t>
            </a:r>
            <a:endParaRPr sz="2450" b="1">
              <a:solidFill>
                <a:schemeClr val="accent2"/>
              </a:solidFill>
            </a:endParaRPr>
          </a:p>
          <a:p>
            <a:pPr marL="457200" marR="0" lvl="0" indent="-384175" algn="just" rtl="0">
              <a:lnSpc>
                <a:spcPct val="100000"/>
              </a:lnSpc>
              <a:spcBef>
                <a:spcPts val="1500"/>
              </a:spcBef>
              <a:spcAft>
                <a:spcPts val="0"/>
              </a:spcAft>
              <a:buClr>
                <a:schemeClr val="dk1"/>
              </a:buClr>
              <a:buSzPts val="2450"/>
              <a:buChar char="★"/>
            </a:pPr>
            <a:r>
              <a:rPr lang="en-US" sz="2450">
                <a:solidFill>
                  <a:schemeClr val="dk1"/>
                </a:solidFill>
              </a:rPr>
              <a:t>Static / Compile Time Polymorphism</a:t>
            </a:r>
            <a:endParaRPr sz="2450">
              <a:solidFill>
                <a:schemeClr val="dk1"/>
              </a:solidFill>
            </a:endParaRPr>
          </a:p>
          <a:p>
            <a:pPr marL="457200" marR="0" lvl="0" indent="-384175" algn="just" rtl="0">
              <a:lnSpc>
                <a:spcPct val="100000"/>
              </a:lnSpc>
              <a:spcBef>
                <a:spcPts val="0"/>
              </a:spcBef>
              <a:spcAft>
                <a:spcPts val="0"/>
              </a:spcAft>
              <a:buClr>
                <a:schemeClr val="dk1"/>
              </a:buClr>
              <a:buSzPts val="2450"/>
              <a:buChar char="★"/>
            </a:pPr>
            <a:r>
              <a:rPr lang="en-US" sz="2450">
                <a:solidFill>
                  <a:schemeClr val="dk1"/>
                </a:solidFill>
              </a:rPr>
              <a:t>Dynamic / Runtime Polymorphism</a:t>
            </a:r>
            <a:endParaRPr sz="1200">
              <a:solidFill>
                <a:srgbClr val="212121"/>
              </a:solidFill>
              <a:highlight>
                <a:srgbClr val="FFFFFF"/>
              </a:highlight>
            </a:endParaRPr>
          </a:p>
          <a:p>
            <a:pPr marL="0" lvl="0" indent="0" algn="just" rtl="0">
              <a:lnSpc>
                <a:spcPct val="100000"/>
              </a:lnSpc>
              <a:spcBef>
                <a:spcPts val="0"/>
              </a:spcBef>
              <a:spcAft>
                <a:spcPts val="0"/>
              </a:spcAft>
              <a:buNone/>
            </a:pPr>
            <a:endParaRPr sz="2450" b="1">
              <a:solidFill>
                <a:schemeClr val="accent2"/>
              </a:solidFill>
              <a:highlight>
                <a:schemeClr val="lt1"/>
              </a:highlight>
            </a:endParaRPr>
          </a:p>
          <a:p>
            <a:pPr marL="0" lvl="0" indent="0" algn="just" rtl="0">
              <a:lnSpc>
                <a:spcPct val="100000"/>
              </a:lnSpc>
              <a:spcBef>
                <a:spcPts val="1500"/>
              </a:spcBef>
              <a:spcAft>
                <a:spcPts val="0"/>
              </a:spcAft>
              <a:buNone/>
            </a:pPr>
            <a:endParaRPr sz="2050">
              <a:solidFill>
                <a:schemeClr val="dk1"/>
              </a:solidFill>
              <a:highlight>
                <a:schemeClr val="lt1"/>
              </a:highlight>
            </a:endParaRPr>
          </a:p>
          <a:p>
            <a:pPr marL="0" lvl="0" indent="0" algn="just" rtl="0">
              <a:lnSpc>
                <a:spcPct val="100000"/>
              </a:lnSpc>
              <a:spcBef>
                <a:spcPts val="1500"/>
              </a:spcBef>
              <a:spcAft>
                <a:spcPts val="0"/>
              </a:spcAft>
              <a:buNone/>
            </a:pPr>
            <a:endParaRPr sz="2050">
              <a:solidFill>
                <a:schemeClr val="accent2"/>
              </a:solidFill>
              <a:highlight>
                <a:schemeClr val="lt1"/>
              </a:highlight>
            </a:endParaRPr>
          </a:p>
          <a:p>
            <a:pPr marL="0" lvl="0" indent="0" algn="just" rtl="0">
              <a:lnSpc>
                <a:spcPct val="100000"/>
              </a:lnSpc>
              <a:spcBef>
                <a:spcPts val="1500"/>
              </a:spcBef>
              <a:spcAft>
                <a:spcPts val="0"/>
              </a:spcAft>
              <a:buNone/>
            </a:pPr>
            <a:endParaRPr sz="2050">
              <a:solidFill>
                <a:schemeClr val="accent2"/>
              </a:solidFill>
              <a:highlight>
                <a:schemeClr val="lt1"/>
              </a:highlight>
            </a:endParaRPr>
          </a:p>
          <a:p>
            <a:pPr marL="457200" lvl="0" indent="0" algn="just" rtl="0">
              <a:lnSpc>
                <a:spcPct val="100000"/>
              </a:lnSpc>
              <a:spcBef>
                <a:spcPts val="1500"/>
              </a:spcBef>
              <a:spcAft>
                <a:spcPts val="0"/>
              </a:spcAft>
              <a:buNone/>
            </a:pPr>
            <a:endParaRPr sz="2050">
              <a:solidFill>
                <a:schemeClr val="accent2"/>
              </a:solidFill>
              <a:highlight>
                <a:schemeClr val="lt1"/>
              </a:highlight>
            </a:endParaRPr>
          </a:p>
          <a:p>
            <a:pPr marL="0" lvl="0" indent="0" algn="just" rtl="0">
              <a:lnSpc>
                <a:spcPct val="100000"/>
              </a:lnSpc>
              <a:spcBef>
                <a:spcPts val="1500"/>
              </a:spcBef>
              <a:spcAft>
                <a:spcPts val="0"/>
              </a:spcAft>
              <a:buNone/>
            </a:pPr>
            <a:endParaRPr sz="1750">
              <a:solidFill>
                <a:schemeClr val="dk1"/>
              </a:solidFill>
              <a:highlight>
                <a:schemeClr val="lt1"/>
              </a:highlight>
            </a:endParaRPr>
          </a:p>
          <a:p>
            <a:pPr marL="0" lvl="0" indent="0" algn="just" rtl="0">
              <a:lnSpc>
                <a:spcPct val="100000"/>
              </a:lnSpc>
              <a:spcBef>
                <a:spcPts val="1500"/>
              </a:spcBef>
              <a:spcAft>
                <a:spcPts val="0"/>
              </a:spcAft>
              <a:buNone/>
            </a:pPr>
            <a:endParaRPr sz="1750">
              <a:solidFill>
                <a:schemeClr val="dk1"/>
              </a:solidFill>
              <a:highlight>
                <a:schemeClr val="lt1"/>
              </a:highlight>
            </a:endParaRPr>
          </a:p>
          <a:p>
            <a:pPr marL="457200" marR="0" lvl="0" indent="0" algn="l" rtl="0">
              <a:lnSpc>
                <a:spcPct val="100000"/>
              </a:lnSpc>
              <a:spcBef>
                <a:spcPts val="1500"/>
              </a:spcBef>
              <a:spcAft>
                <a:spcPts val="0"/>
              </a:spcAft>
              <a:buNone/>
            </a:pPr>
            <a:endParaRPr sz="1800"/>
          </a:p>
          <a:p>
            <a:pPr marL="457200" lvl="0" indent="0" algn="just" rtl="0">
              <a:lnSpc>
                <a:spcPct val="100000"/>
              </a:lnSpc>
              <a:spcBef>
                <a:spcPts val="0"/>
              </a:spcBef>
              <a:spcAft>
                <a:spcPts val="0"/>
              </a:spcAft>
              <a:buNone/>
            </a:pPr>
            <a:endParaRPr sz="1750">
              <a:solidFill>
                <a:schemeClr val="dk1"/>
              </a:solidFill>
              <a:highlight>
                <a:srgbClr val="FFFFFF"/>
              </a:highlight>
            </a:endParaRPr>
          </a:p>
          <a:p>
            <a:pPr marL="0" lvl="0" indent="0" algn="just" rtl="0">
              <a:lnSpc>
                <a:spcPct val="100000"/>
              </a:lnSpc>
              <a:spcBef>
                <a:spcPts val="1500"/>
              </a:spcBef>
              <a:spcAft>
                <a:spcPts val="1500"/>
              </a:spcAft>
              <a:buNone/>
            </a:pPr>
            <a:endParaRPr sz="1750">
              <a:solidFill>
                <a:schemeClr val="dk1"/>
              </a:solidFill>
              <a:highlight>
                <a:srgbClr val="FFFFFF"/>
              </a:highlight>
            </a:endParaRPr>
          </a:p>
        </p:txBody>
      </p:sp>
      <p:pic>
        <p:nvPicPr>
          <p:cNvPr id="774" name="Google Shape;774;g20a662f0d16_0_0"/>
          <p:cNvPicPr preferRelativeResize="0"/>
          <p:nvPr/>
        </p:nvPicPr>
        <p:blipFill>
          <a:blip r:embed="rId3">
            <a:alphaModFix/>
          </a:blip>
          <a:stretch>
            <a:fillRect/>
          </a:stretch>
        </p:blipFill>
        <p:spPr>
          <a:xfrm>
            <a:off x="5576850" y="2304375"/>
            <a:ext cx="6429251" cy="433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g20a662f0d16_0_9"/>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l" rtl="0">
              <a:lnSpc>
                <a:spcPct val="110000"/>
              </a:lnSpc>
              <a:spcBef>
                <a:spcPts val="0"/>
              </a:spcBef>
              <a:spcAft>
                <a:spcPts val="0"/>
              </a:spcAft>
              <a:buClr>
                <a:schemeClr val="dk1"/>
              </a:buClr>
              <a:buSzPts val="1100"/>
              <a:buFont typeface="Arial"/>
              <a:buNone/>
            </a:pPr>
            <a:r>
              <a:rPr lang="en-US" sz="2800" b="1">
                <a:solidFill>
                  <a:schemeClr val="lt1"/>
                </a:solidFill>
              </a:rPr>
              <a:t>Static or Compile Time Polymorphism</a:t>
            </a:r>
            <a:r>
              <a:rPr lang="en-US" sz="2450">
                <a:solidFill>
                  <a:schemeClr val="dk1"/>
                </a:solidFill>
              </a:rPr>
              <a:t> </a:t>
            </a:r>
            <a:endParaRPr sz="2800" b="1" i="0" u="none" strike="noStrike" cap="none">
              <a:solidFill>
                <a:schemeClr val="lt1"/>
              </a:solidFill>
              <a:latin typeface="Arial"/>
              <a:ea typeface="Arial"/>
              <a:cs typeface="Arial"/>
              <a:sym typeface="Arial"/>
            </a:endParaRPr>
          </a:p>
        </p:txBody>
      </p:sp>
      <p:sp>
        <p:nvSpPr>
          <p:cNvPr id="781" name="Google Shape;781;g20a662f0d16_0_9"/>
          <p:cNvSpPr/>
          <p:nvPr/>
        </p:nvSpPr>
        <p:spPr>
          <a:xfrm>
            <a:off x="345300" y="661774"/>
            <a:ext cx="11501400" cy="6196200"/>
          </a:xfrm>
          <a:prstGeom prst="rect">
            <a:avLst/>
          </a:prstGeom>
          <a:noFill/>
          <a:ln>
            <a:noFill/>
          </a:ln>
        </p:spPr>
        <p:txBody>
          <a:bodyPr spcFirstLastPara="1" wrap="square" lIns="91425" tIns="45700" rIns="91425" bIns="45700" anchor="t" anchorCtr="0">
            <a:noAutofit/>
          </a:bodyPr>
          <a:lstStyle/>
          <a:p>
            <a:pPr marL="457200" lvl="0" indent="-384175" algn="l" rtl="0">
              <a:lnSpc>
                <a:spcPct val="150000"/>
              </a:lnSpc>
              <a:spcBef>
                <a:spcPts val="1200"/>
              </a:spcBef>
              <a:spcAft>
                <a:spcPts val="0"/>
              </a:spcAft>
              <a:buClr>
                <a:schemeClr val="dk1"/>
              </a:buClr>
              <a:buSzPts val="2450"/>
              <a:buChar char="●"/>
            </a:pPr>
            <a:r>
              <a:rPr lang="en-US" sz="2450">
                <a:solidFill>
                  <a:schemeClr val="dk1"/>
                </a:solidFill>
              </a:rPr>
              <a:t>Method overloading is an example of Static polymorphism. </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Overloading is the concept in which method names are the same with different parameters. The method/function has the same name but different signatures in overloading. </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It is also known as Early binding. </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It is also known as Compile Time Polymorphism because the decision of which method is to be called is made at compile time.</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Here C# compiler checks the number of parameters passed and the parameter type, decides which method to call, and throws an error if no matching method is found.</a:t>
            </a:r>
            <a:endParaRPr sz="1200">
              <a:solidFill>
                <a:srgbClr val="212121"/>
              </a:solidFill>
              <a:highlight>
                <a:srgbClr val="FFFFFF"/>
              </a:highlight>
            </a:endParaRPr>
          </a:p>
          <a:p>
            <a:pPr marL="0" lvl="0" indent="0" algn="just" rtl="0">
              <a:lnSpc>
                <a:spcPct val="100000"/>
              </a:lnSpc>
              <a:spcBef>
                <a:spcPts val="1200"/>
              </a:spcBef>
              <a:spcAft>
                <a:spcPts val="1500"/>
              </a:spcAft>
              <a:buNone/>
            </a:pPr>
            <a:endParaRPr sz="17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
          <p:cNvSpPr>
            <a:spLocks noGrp="1"/>
          </p:cNvSpPr>
          <p:nvPr>
            <p:ph type="body" idx="1"/>
          </p:nvPr>
        </p:nvSpPr>
        <p:spPr>
          <a:xfrm rot="948367">
            <a:off x="9375557" y="1923914"/>
            <a:ext cx="1441546" cy="2602822"/>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p>
            <a:pPr marL="0" lvl="0" indent="0" algn="l" rtl="0">
              <a:lnSpc>
                <a:spcPct val="90000"/>
              </a:lnSpc>
              <a:spcBef>
                <a:spcPts val="0"/>
              </a:spcBef>
              <a:spcAft>
                <a:spcPts val="0"/>
              </a:spcAft>
              <a:buSzPts val="2000"/>
              <a:buNone/>
            </a:pPr>
            <a:endParaRPr dirty="0"/>
          </a:p>
        </p:txBody>
      </p:sp>
      <p:sp>
        <p:nvSpPr>
          <p:cNvPr id="460" name="Google Shape;460;p1"/>
          <p:cNvSpPr txBox="1">
            <a:spLocks noGrp="1"/>
          </p:cNvSpPr>
          <p:nvPr>
            <p:ph type="body" idx="3"/>
          </p:nvPr>
        </p:nvSpPr>
        <p:spPr>
          <a:xfrm>
            <a:off x="839416" y="815617"/>
            <a:ext cx="11049000" cy="4930235"/>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p>
            <a:pPr marL="0" lvl="0" indent="0" algn="ctr" rtl="0">
              <a:lnSpc>
                <a:spcPct val="90000"/>
              </a:lnSpc>
              <a:spcBef>
                <a:spcPts val="0"/>
              </a:spcBef>
              <a:spcAft>
                <a:spcPts val="0"/>
              </a:spcAft>
              <a:buSzPts val="2000"/>
              <a:buNone/>
            </a:pPr>
            <a:endParaRPr lang="en-US" dirty="0"/>
          </a:p>
          <a:p>
            <a:pPr marL="0" lvl="0" indent="0" algn="ctr" rtl="0">
              <a:lnSpc>
                <a:spcPct val="90000"/>
              </a:lnSpc>
              <a:spcBef>
                <a:spcPts val="0"/>
              </a:spcBef>
              <a:spcAft>
                <a:spcPts val="0"/>
              </a:spcAft>
              <a:buSzPts val="2000"/>
              <a:buNone/>
            </a:pPr>
            <a:endParaRPr lang="en-US" dirty="0"/>
          </a:p>
          <a:p>
            <a:pPr marL="0" lvl="0" indent="0" algn="ctr" rtl="0">
              <a:lnSpc>
                <a:spcPct val="90000"/>
              </a:lnSpc>
              <a:spcBef>
                <a:spcPts val="0"/>
              </a:spcBef>
              <a:spcAft>
                <a:spcPts val="0"/>
              </a:spcAft>
              <a:buSzPts val="2000"/>
              <a:buNone/>
            </a:pPr>
            <a:endParaRPr lang="en-US" dirty="0"/>
          </a:p>
          <a:p>
            <a:pPr marL="0" lvl="0" indent="0" algn="ctr" rtl="0">
              <a:lnSpc>
                <a:spcPct val="90000"/>
              </a:lnSpc>
              <a:spcBef>
                <a:spcPts val="0"/>
              </a:spcBef>
              <a:spcAft>
                <a:spcPts val="0"/>
              </a:spcAft>
              <a:buSzPts val="2000"/>
              <a:buNone/>
            </a:pPr>
            <a:r>
              <a:rPr lang="en-US" dirty="0">
                <a:highlight>
                  <a:srgbClr val="808000"/>
                </a:highlight>
              </a:rPr>
              <a:t>Syllabus-Module 1</a:t>
            </a:r>
            <a:endParaRPr dirty="0">
              <a:highlight>
                <a:srgbClr val="808000"/>
              </a:highlight>
            </a:endParaRPr>
          </a:p>
        </p:txBody>
      </p:sp>
      <p:sp>
        <p:nvSpPr>
          <p:cNvPr id="461" name="Google Shape;461;p1"/>
          <p:cNvSpPr txBox="1">
            <a:spLocks noGrp="1"/>
          </p:cNvSpPr>
          <p:nvPr>
            <p:ph type="ctrTitle"/>
          </p:nvPr>
        </p:nvSpPr>
        <p:spPr>
          <a:xfrm>
            <a:off x="452398" y="2143116"/>
            <a:ext cx="11144328" cy="2275238"/>
          </a:xfrm>
          <a:prstGeom prst="rect">
            <a:avLst/>
          </a:prstGeom>
          <a:noFill/>
          <a:ln>
            <a:noFill/>
          </a:ln>
        </p:spPr>
        <p:txBody>
          <a:bodyPr spcFirstLastPara="1" wrap="square" lIns="91425" tIns="45700" rIns="91425" bIns="45700" anchor="t" anchorCtr="0">
            <a:normAutofit/>
          </a:bodyPr>
          <a:lstStyle/>
          <a:p>
            <a:r>
              <a:rPr lang="en-US" sz="1800" b="0" i="0" u="none" strike="noStrike" baseline="0" dirty="0">
                <a:latin typeface="Cambria" panose="02040503050406030204" pitchFamily="18" charset="0"/>
              </a:rPr>
              <a:t>.NET Framework: Introduction, Common Language Runtime (CLR) ,</a:t>
            </a:r>
            <a:br>
              <a:rPr lang="en-US" sz="1800" b="0" i="0" u="none" strike="noStrike" baseline="0" dirty="0">
                <a:latin typeface="Cambria" panose="02040503050406030204" pitchFamily="18" charset="0"/>
              </a:rPr>
            </a:br>
            <a:r>
              <a:rPr lang="en-US" sz="1800" b="0" i="0" u="none" strike="noStrike" baseline="0" dirty="0">
                <a:latin typeface="Cambria" panose="02040503050406030204" pitchFamily="18" charset="0"/>
              </a:rPr>
              <a:t>MSIL, The .NET Framework Class Library Introduction to C#: structure</a:t>
            </a:r>
            <a:br>
              <a:rPr lang="en-US" sz="1800" b="0" i="0" u="none" strike="noStrike" baseline="0" dirty="0">
                <a:latin typeface="Cambria" panose="02040503050406030204" pitchFamily="18" charset="0"/>
              </a:rPr>
            </a:br>
            <a:r>
              <a:rPr lang="en-US" sz="1800" b="0" i="0" u="none" strike="noStrike" baseline="0" dirty="0">
                <a:latin typeface="Cambria" panose="02040503050406030204" pitchFamily="18" charset="0"/>
              </a:rPr>
              <a:t>of a </a:t>
            </a:r>
            <a:r>
              <a:rPr lang="en-US" sz="1800" b="0" i="0" u="none" strike="noStrike" baseline="0" dirty="0" err="1">
                <a:latin typeface="Cambria" panose="02040503050406030204" pitchFamily="18" charset="0"/>
              </a:rPr>
              <a:t>c#</a:t>
            </a:r>
            <a:r>
              <a:rPr lang="en-US" sz="1800" b="0" i="0" u="none" strike="noStrike" baseline="0" dirty="0">
                <a:latin typeface="Cambria" panose="02040503050406030204" pitchFamily="18" charset="0"/>
              </a:rPr>
              <a:t> program, data types, operators, decision making branching and</a:t>
            </a:r>
            <a:br>
              <a:rPr lang="en-US" sz="1800" b="0" i="0" u="none" strike="noStrike" baseline="0" dirty="0">
                <a:latin typeface="Cambria" panose="02040503050406030204" pitchFamily="18" charset="0"/>
              </a:rPr>
            </a:br>
            <a:r>
              <a:rPr lang="en-US" sz="1800" b="0" i="0" u="none" strike="noStrike" baseline="0" dirty="0">
                <a:latin typeface="Cambria" panose="02040503050406030204" pitchFamily="18" charset="0"/>
              </a:rPr>
              <a:t>looping, arrays. Object oriented programming: Encapsulation,</a:t>
            </a:r>
            <a:br>
              <a:rPr lang="en-US" sz="1800" b="0" i="0" u="none" strike="noStrike" baseline="0" dirty="0">
                <a:latin typeface="Cambria" panose="02040503050406030204" pitchFamily="18" charset="0"/>
              </a:rPr>
            </a:br>
            <a:r>
              <a:rPr lang="en-US" sz="1800" b="0" i="0" u="none" strike="noStrike" baseline="0" dirty="0">
                <a:latin typeface="Cambria" panose="02040503050406030204" pitchFamily="18" charset="0"/>
              </a:rPr>
              <a:t>Inheritance, Polymorphism, Properties and indexers, Interfaces,</a:t>
            </a:r>
            <a:br>
              <a:rPr lang="en-US" sz="1800" b="0" i="0" u="none" strike="noStrike" baseline="0" dirty="0">
                <a:latin typeface="Cambria" panose="02040503050406030204" pitchFamily="18" charset="0"/>
              </a:rPr>
            </a:br>
            <a:r>
              <a:rPr lang="en-IN" sz="1800" b="0" i="0" u="none" strike="noStrike" baseline="0" dirty="0">
                <a:latin typeface="Cambria" panose="02040503050406030204" pitchFamily="18" charset="0"/>
              </a:rPr>
              <a:t>Structures, Enumeration, Namespaces and Access specifiers, Partial</a:t>
            </a:r>
            <a:br>
              <a:rPr lang="en-IN" sz="1800" b="0" i="0" u="none" strike="noStrike" baseline="0" dirty="0">
                <a:latin typeface="Cambria" panose="02040503050406030204" pitchFamily="18" charset="0"/>
              </a:rPr>
            </a:br>
            <a:r>
              <a:rPr lang="en-US" sz="1800" b="0" i="0" u="none" strike="noStrike" baseline="0" dirty="0">
                <a:latin typeface="Cambria" panose="02040503050406030204" pitchFamily="18" charset="0"/>
              </a:rPr>
              <a:t>classes, Partial methods, Delegates and Events, Attributes and</a:t>
            </a:r>
            <a:br>
              <a:rPr lang="en-US" sz="1800" b="0" i="0" u="none" strike="noStrike" baseline="0" dirty="0">
                <a:latin typeface="Cambria" panose="02040503050406030204" pitchFamily="18" charset="0"/>
              </a:rPr>
            </a:br>
            <a:r>
              <a:rPr lang="en-IN" sz="1800" b="0" i="0" u="none" strike="noStrike" baseline="0" dirty="0">
                <a:latin typeface="Cambria" panose="02040503050406030204" pitchFamily="18" charset="0"/>
              </a:rPr>
              <a:t>Reflection</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g20a662f0d16_0_36"/>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l" rtl="0">
              <a:lnSpc>
                <a:spcPct val="110000"/>
              </a:lnSpc>
              <a:spcBef>
                <a:spcPts val="0"/>
              </a:spcBef>
              <a:spcAft>
                <a:spcPts val="0"/>
              </a:spcAft>
              <a:buClr>
                <a:schemeClr val="dk1"/>
              </a:buClr>
              <a:buSzPts val="1100"/>
              <a:buFont typeface="Arial"/>
              <a:buNone/>
            </a:pPr>
            <a:r>
              <a:rPr lang="en-US" sz="2800" b="1">
                <a:solidFill>
                  <a:schemeClr val="lt1"/>
                </a:solidFill>
              </a:rPr>
              <a:t>Method Overriding</a:t>
            </a:r>
            <a:endParaRPr sz="2800" b="1" i="0" u="none" strike="noStrike" cap="none">
              <a:solidFill>
                <a:schemeClr val="lt1"/>
              </a:solidFill>
              <a:latin typeface="Arial"/>
              <a:ea typeface="Arial"/>
              <a:cs typeface="Arial"/>
              <a:sym typeface="Arial"/>
            </a:endParaRPr>
          </a:p>
        </p:txBody>
      </p:sp>
      <p:sp>
        <p:nvSpPr>
          <p:cNvPr id="804" name="Google Shape;804;g20a662f0d16_0_36"/>
          <p:cNvSpPr/>
          <p:nvPr/>
        </p:nvSpPr>
        <p:spPr>
          <a:xfrm>
            <a:off x="345300" y="661774"/>
            <a:ext cx="11501400" cy="6196200"/>
          </a:xfrm>
          <a:prstGeom prst="rect">
            <a:avLst/>
          </a:prstGeom>
          <a:noFill/>
          <a:ln>
            <a:noFill/>
          </a:ln>
        </p:spPr>
        <p:txBody>
          <a:bodyPr spcFirstLastPara="1" wrap="square" lIns="91425" tIns="45700" rIns="91425" bIns="45700" anchor="t" anchorCtr="0">
            <a:noAutofit/>
          </a:bodyPr>
          <a:lstStyle/>
          <a:p>
            <a:pPr marL="457200" lvl="0" indent="0" algn="l" rtl="0">
              <a:lnSpc>
                <a:spcPct val="150000"/>
              </a:lnSpc>
              <a:spcBef>
                <a:spcPts val="0"/>
              </a:spcBef>
              <a:spcAft>
                <a:spcPts val="0"/>
              </a:spcAft>
              <a:buNone/>
            </a:pPr>
            <a:endParaRPr sz="2450">
              <a:solidFill>
                <a:schemeClr val="dk1"/>
              </a:solidFill>
            </a:endParaRPr>
          </a:p>
          <a:p>
            <a:pPr marL="457200" lvl="0" indent="-384175" algn="l" rtl="0">
              <a:lnSpc>
                <a:spcPct val="150000"/>
              </a:lnSpc>
              <a:spcBef>
                <a:spcPts val="1200"/>
              </a:spcBef>
              <a:spcAft>
                <a:spcPts val="0"/>
              </a:spcAft>
              <a:buClr>
                <a:schemeClr val="dk1"/>
              </a:buClr>
              <a:buSzPts val="2450"/>
              <a:buChar char="●"/>
            </a:pPr>
            <a:r>
              <a:rPr lang="en-US" sz="2450">
                <a:solidFill>
                  <a:schemeClr val="dk1"/>
                </a:solidFill>
              </a:rPr>
              <a:t>During </a:t>
            </a:r>
            <a:r>
              <a:rPr lang="en-US" sz="2450">
                <a:solidFill>
                  <a:schemeClr val="dk1"/>
                </a:solidFill>
                <a:uFill>
                  <a:noFill/>
                </a:uFill>
                <a:hlinkClick r:id="rId3">
                  <a:extLst>
                    <a:ext uri="{A12FA001-AC4F-418D-AE19-62706E023703}">
                      <ahyp:hlinkClr xmlns:ahyp="http://schemas.microsoft.com/office/drawing/2018/hyperlinkcolor" val="tx"/>
                    </a:ext>
                  </a:extLst>
                </a:hlinkClick>
              </a:rPr>
              <a:t>inheritance in C#</a:t>
            </a:r>
            <a:r>
              <a:rPr lang="en-US" sz="2450">
                <a:solidFill>
                  <a:schemeClr val="dk1"/>
                </a:solidFill>
              </a:rPr>
              <a:t>, if the same method is present in both the superclass and the subclass. Then, the method in the subclass overrides the same method in the superclass. This is called method overriding.</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In this case, the same method will perform one operation in the superclass and another operation in the subclass.</a:t>
            </a:r>
            <a:endParaRPr sz="2450">
              <a:solidFill>
                <a:schemeClr val="dk1"/>
              </a:solidFill>
            </a:endParaRPr>
          </a:p>
          <a:p>
            <a:pPr marL="457200" lvl="0" indent="-384175" algn="l" rtl="0">
              <a:lnSpc>
                <a:spcPct val="150000"/>
              </a:lnSpc>
              <a:spcBef>
                <a:spcPts val="0"/>
              </a:spcBef>
              <a:spcAft>
                <a:spcPts val="0"/>
              </a:spcAft>
              <a:buClr>
                <a:schemeClr val="dk1"/>
              </a:buClr>
              <a:buSzPts val="2450"/>
              <a:buChar char="●"/>
            </a:pPr>
            <a:r>
              <a:rPr lang="en-US" sz="2450">
                <a:solidFill>
                  <a:schemeClr val="dk1"/>
                </a:solidFill>
              </a:rPr>
              <a:t>We can use </a:t>
            </a:r>
            <a:r>
              <a:rPr lang="en-US" sz="2450" b="1">
                <a:solidFill>
                  <a:schemeClr val="dk1"/>
                </a:solidFill>
              </a:rPr>
              <a:t>virtual</a:t>
            </a:r>
            <a:r>
              <a:rPr lang="en-US" sz="2450">
                <a:solidFill>
                  <a:schemeClr val="dk1"/>
                </a:solidFill>
              </a:rPr>
              <a:t> and </a:t>
            </a:r>
            <a:r>
              <a:rPr lang="en-US" sz="2450" b="1">
                <a:solidFill>
                  <a:schemeClr val="dk1"/>
                </a:solidFill>
              </a:rPr>
              <a:t>override</a:t>
            </a:r>
            <a:r>
              <a:rPr lang="en-US" sz="2450">
                <a:solidFill>
                  <a:schemeClr val="dk1"/>
                </a:solidFill>
              </a:rPr>
              <a:t> keywords to achieve method overriding.</a:t>
            </a:r>
            <a:endParaRPr sz="2450">
              <a:solidFill>
                <a:schemeClr val="dk1"/>
              </a:solidFill>
            </a:endParaRPr>
          </a:p>
          <a:p>
            <a:pPr marL="457200" lvl="0" indent="0" algn="l" rtl="0">
              <a:lnSpc>
                <a:spcPct val="150000"/>
              </a:lnSpc>
              <a:spcBef>
                <a:spcPts val="1200"/>
              </a:spcBef>
              <a:spcAft>
                <a:spcPts val="0"/>
              </a:spcAft>
              <a:buNone/>
            </a:pPr>
            <a:endParaRPr sz="2450">
              <a:solidFill>
                <a:schemeClr val="dk1"/>
              </a:solidFill>
            </a:endParaRPr>
          </a:p>
          <a:p>
            <a:pPr marL="0" lvl="0" indent="0" algn="just" rtl="0">
              <a:lnSpc>
                <a:spcPct val="100000"/>
              </a:lnSpc>
              <a:spcBef>
                <a:spcPts val="1200"/>
              </a:spcBef>
              <a:spcAft>
                <a:spcPts val="0"/>
              </a:spcAft>
              <a:buNone/>
            </a:pPr>
            <a:endParaRPr sz="205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g2517114a8c0_0_61"/>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a:solidFill>
                  <a:schemeClr val="lt1"/>
                </a:solidFill>
              </a:rPr>
              <a:t>Inheritance</a:t>
            </a:r>
            <a:endParaRPr sz="2800" b="1" i="0" u="none" strike="noStrike" cap="none">
              <a:solidFill>
                <a:schemeClr val="lt1"/>
              </a:solidFill>
              <a:latin typeface="Arial"/>
              <a:ea typeface="Arial"/>
              <a:cs typeface="Arial"/>
              <a:sym typeface="Arial"/>
            </a:endParaRPr>
          </a:p>
        </p:txBody>
      </p:sp>
      <p:sp>
        <p:nvSpPr>
          <p:cNvPr id="819" name="Google Shape;819;g2517114a8c0_0_61"/>
          <p:cNvSpPr/>
          <p:nvPr/>
        </p:nvSpPr>
        <p:spPr>
          <a:xfrm>
            <a:off x="345309" y="661782"/>
            <a:ext cx="11501400" cy="5632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0"/>
              </a:spcBef>
              <a:spcAft>
                <a:spcPts val="0"/>
              </a:spcAft>
              <a:buNone/>
            </a:pPr>
            <a:endParaRPr sz="2650" b="1">
              <a:solidFill>
                <a:schemeClr val="accent2"/>
              </a:solidFill>
              <a:highlight>
                <a:schemeClr val="lt1"/>
              </a:highlight>
            </a:endParaRPr>
          </a:p>
          <a:p>
            <a:pPr marL="457200" marR="0" lvl="0" indent="-384175" algn="just" rtl="0">
              <a:lnSpc>
                <a:spcPct val="100000"/>
              </a:lnSpc>
              <a:spcBef>
                <a:spcPts val="1500"/>
              </a:spcBef>
              <a:spcAft>
                <a:spcPts val="0"/>
              </a:spcAft>
              <a:buClr>
                <a:schemeClr val="dk1"/>
              </a:buClr>
              <a:buSzPts val="2450"/>
              <a:buChar char="●"/>
            </a:pPr>
            <a:r>
              <a:rPr lang="en-US" sz="2450">
                <a:solidFill>
                  <a:schemeClr val="dk1"/>
                </a:solidFill>
              </a:rPr>
              <a:t>In C#, inheritance allows us to create a new class from an existing class. It is a key feature of Object-Oriented Programming (OOP).</a:t>
            </a:r>
            <a:endParaRPr sz="2450">
              <a:solidFill>
                <a:schemeClr val="dk1"/>
              </a:solidFill>
            </a:endParaRPr>
          </a:p>
          <a:p>
            <a:pPr marL="914400" marR="0" lvl="0" indent="0" algn="just" rtl="0">
              <a:lnSpc>
                <a:spcPct val="100000"/>
              </a:lnSpc>
              <a:spcBef>
                <a:spcPts val="1500"/>
              </a:spcBef>
              <a:spcAft>
                <a:spcPts val="0"/>
              </a:spcAft>
              <a:buNone/>
            </a:pPr>
            <a:endParaRPr sz="2450">
              <a:solidFill>
                <a:schemeClr val="dk1"/>
              </a:solidFill>
            </a:endParaRPr>
          </a:p>
          <a:p>
            <a:pPr marL="457200" marR="0" lvl="0" indent="-384175" algn="just" rtl="0">
              <a:lnSpc>
                <a:spcPct val="100000"/>
              </a:lnSpc>
              <a:spcBef>
                <a:spcPts val="1500"/>
              </a:spcBef>
              <a:spcAft>
                <a:spcPts val="0"/>
              </a:spcAft>
              <a:buClr>
                <a:schemeClr val="dk1"/>
              </a:buClr>
              <a:buSzPts val="2450"/>
              <a:buChar char="●"/>
            </a:pPr>
            <a:r>
              <a:rPr lang="en-US" sz="2450">
                <a:solidFill>
                  <a:schemeClr val="dk1"/>
                </a:solidFill>
              </a:rPr>
              <a:t>The class from which a new class is created is known as the base class (parent or superclass). And, the new class is called derived class (child or subclass)</a:t>
            </a:r>
            <a:endParaRPr sz="2450">
              <a:solidFill>
                <a:schemeClr val="dk1"/>
              </a:solidFill>
            </a:endParaRPr>
          </a:p>
          <a:p>
            <a:pPr marL="914400" marR="0" lvl="0" indent="0" algn="just" rtl="0">
              <a:lnSpc>
                <a:spcPct val="100000"/>
              </a:lnSpc>
              <a:spcBef>
                <a:spcPts val="1500"/>
              </a:spcBef>
              <a:spcAft>
                <a:spcPts val="0"/>
              </a:spcAft>
              <a:buNone/>
            </a:pPr>
            <a:endParaRPr sz="2450">
              <a:solidFill>
                <a:schemeClr val="dk1"/>
              </a:solidFill>
            </a:endParaRPr>
          </a:p>
          <a:p>
            <a:pPr marL="457200" marR="0" lvl="0" indent="-384175" algn="just" rtl="0">
              <a:lnSpc>
                <a:spcPct val="100000"/>
              </a:lnSpc>
              <a:spcBef>
                <a:spcPts val="1500"/>
              </a:spcBef>
              <a:spcAft>
                <a:spcPts val="0"/>
              </a:spcAft>
              <a:buClr>
                <a:schemeClr val="dk1"/>
              </a:buClr>
              <a:buSzPts val="2450"/>
              <a:buChar char="●"/>
            </a:pPr>
            <a:r>
              <a:rPr lang="en-US" sz="2450">
                <a:solidFill>
                  <a:schemeClr val="dk1"/>
                </a:solidFill>
              </a:rPr>
              <a:t>The derived class inherits the fields and methods of the base class. This helps with the code reusability in C#</a:t>
            </a:r>
            <a:r>
              <a:rPr lang="en-US" sz="1350">
                <a:solidFill>
                  <a:schemeClr val="dk1"/>
                </a:solidFill>
              </a:rPr>
              <a:t>.</a:t>
            </a:r>
            <a:endParaRPr sz="1350">
              <a:solidFill>
                <a:schemeClr val="dk1"/>
              </a:solidFill>
            </a:endParaRPr>
          </a:p>
          <a:p>
            <a:pPr marL="914400" marR="0" lvl="0" indent="0" algn="just" rtl="0">
              <a:lnSpc>
                <a:spcPct val="100000"/>
              </a:lnSpc>
              <a:spcBef>
                <a:spcPts val="1500"/>
              </a:spcBef>
              <a:spcAft>
                <a:spcPts val="0"/>
              </a:spcAft>
              <a:buNone/>
            </a:pPr>
            <a:endParaRPr sz="1350">
              <a:solidFill>
                <a:schemeClr val="dk1"/>
              </a:solidFill>
            </a:endParaRPr>
          </a:p>
          <a:p>
            <a:pPr marL="0" lvl="0" indent="0" algn="l" rtl="0">
              <a:lnSpc>
                <a:spcPct val="115000"/>
              </a:lnSpc>
              <a:spcBef>
                <a:spcPts val="1500"/>
              </a:spcBef>
              <a:spcAft>
                <a:spcPts val="0"/>
              </a:spcAft>
              <a:buNone/>
            </a:pPr>
            <a:endParaRPr sz="1100">
              <a:solidFill>
                <a:schemeClr val="dk1"/>
              </a:solidFill>
            </a:endParaRPr>
          </a:p>
          <a:p>
            <a:pPr marL="0" lvl="0" indent="0" algn="just" rtl="0">
              <a:lnSpc>
                <a:spcPct val="160000"/>
              </a:lnSpc>
              <a:spcBef>
                <a:spcPts val="0"/>
              </a:spcBef>
              <a:spcAft>
                <a:spcPts val="0"/>
              </a:spcAft>
              <a:buNone/>
            </a:pPr>
            <a:endParaRPr sz="2450">
              <a:solidFill>
                <a:schemeClr val="accent2"/>
              </a:solidFill>
              <a:highlight>
                <a:schemeClr val="lt1"/>
              </a:highlight>
            </a:endParaRPr>
          </a:p>
          <a:p>
            <a:pPr marL="0" lvl="0" indent="0" algn="just" rtl="0">
              <a:lnSpc>
                <a:spcPct val="160000"/>
              </a:lnSpc>
              <a:spcBef>
                <a:spcPts val="1500"/>
              </a:spcBef>
              <a:spcAft>
                <a:spcPts val="0"/>
              </a:spcAft>
              <a:buNone/>
            </a:pPr>
            <a:endParaRPr sz="2150">
              <a:solidFill>
                <a:schemeClr val="dk1"/>
              </a:solidFill>
              <a:highlight>
                <a:schemeClr val="lt1"/>
              </a:highlight>
            </a:endParaRPr>
          </a:p>
          <a:p>
            <a:pPr marL="0" lvl="0" indent="0" algn="just" rtl="0">
              <a:lnSpc>
                <a:spcPct val="160000"/>
              </a:lnSpc>
              <a:spcBef>
                <a:spcPts val="1500"/>
              </a:spcBef>
              <a:spcAft>
                <a:spcPts val="0"/>
              </a:spcAft>
              <a:buNone/>
            </a:pPr>
            <a:r>
              <a:rPr lang="en-US" sz="2150">
                <a:solidFill>
                  <a:schemeClr val="dk1"/>
                </a:solidFill>
                <a:highlight>
                  <a:schemeClr val="lt1"/>
                </a:highlight>
              </a:rPr>
              <a:t> </a:t>
            </a:r>
            <a:endParaRPr sz="2150">
              <a:solidFill>
                <a:schemeClr val="dk1"/>
              </a:solidFill>
              <a:highlight>
                <a:schemeClr val="lt1"/>
              </a:highlight>
            </a:endParaRPr>
          </a:p>
          <a:p>
            <a:pPr marL="457200" marR="0" lvl="0" indent="0" algn="l" rtl="0">
              <a:lnSpc>
                <a:spcPct val="100000"/>
              </a:lnSpc>
              <a:spcBef>
                <a:spcPts val="1500"/>
              </a:spcBef>
              <a:spcAft>
                <a:spcPts val="0"/>
              </a:spcAft>
              <a:buNone/>
            </a:pPr>
            <a:endParaRPr sz="2200"/>
          </a:p>
          <a:p>
            <a:pPr marL="457200" lvl="0" indent="0" algn="just" rtl="0">
              <a:lnSpc>
                <a:spcPct val="160000"/>
              </a:lnSpc>
              <a:spcBef>
                <a:spcPts val="0"/>
              </a:spcBef>
              <a:spcAft>
                <a:spcPts val="0"/>
              </a:spcAft>
              <a:buNone/>
            </a:pPr>
            <a:endParaRPr sz="2150">
              <a:solidFill>
                <a:schemeClr val="dk1"/>
              </a:solidFill>
              <a:highlight>
                <a:srgbClr val="FFFFFF"/>
              </a:highlight>
            </a:endParaRPr>
          </a:p>
          <a:p>
            <a:pPr marL="0" lvl="0" indent="0" algn="just" rtl="0">
              <a:lnSpc>
                <a:spcPct val="160000"/>
              </a:lnSpc>
              <a:spcBef>
                <a:spcPts val="1500"/>
              </a:spcBef>
              <a:spcAft>
                <a:spcPts val="1500"/>
              </a:spcAft>
              <a:buClr>
                <a:schemeClr val="dk1"/>
              </a:buClr>
              <a:buSzPts val="1100"/>
              <a:buFont typeface="Arial"/>
              <a:buNone/>
            </a:pPr>
            <a:endParaRPr sz="21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g2517114a8c0_0_51"/>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a:solidFill>
                  <a:schemeClr val="lt1"/>
                </a:solidFill>
              </a:rPr>
              <a:t>Types of Inheritance</a:t>
            </a:r>
            <a:endParaRPr sz="2800" b="1" i="0" u="none" strike="noStrike" cap="none">
              <a:solidFill>
                <a:schemeClr val="lt1"/>
              </a:solidFill>
              <a:latin typeface="Arial"/>
              <a:ea typeface="Arial"/>
              <a:cs typeface="Arial"/>
              <a:sym typeface="Arial"/>
            </a:endParaRPr>
          </a:p>
        </p:txBody>
      </p:sp>
      <p:sp>
        <p:nvSpPr>
          <p:cNvPr id="826" name="Google Shape;826;g2517114a8c0_0_51"/>
          <p:cNvSpPr/>
          <p:nvPr/>
        </p:nvSpPr>
        <p:spPr>
          <a:xfrm>
            <a:off x="690600" y="854025"/>
            <a:ext cx="11501400" cy="60039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0"/>
              </a:spcBef>
              <a:spcAft>
                <a:spcPts val="0"/>
              </a:spcAft>
              <a:buClr>
                <a:schemeClr val="dk1"/>
              </a:buClr>
              <a:buSzPts val="1100"/>
              <a:buFont typeface="Arial"/>
              <a:buNone/>
            </a:pPr>
            <a:endParaRPr sz="2350" b="1">
              <a:solidFill>
                <a:schemeClr val="accent2"/>
              </a:solidFill>
              <a:highlight>
                <a:srgbClr val="FFFFFF"/>
              </a:highlight>
            </a:endParaRPr>
          </a:p>
          <a:p>
            <a:pPr marL="457200" lvl="0" indent="-365125" algn="just" rtl="0">
              <a:lnSpc>
                <a:spcPct val="160000"/>
              </a:lnSpc>
              <a:spcBef>
                <a:spcPts val="1500"/>
              </a:spcBef>
              <a:spcAft>
                <a:spcPts val="0"/>
              </a:spcAft>
              <a:buClr>
                <a:schemeClr val="dk1"/>
              </a:buClr>
              <a:buSzPts val="2150"/>
              <a:buAutoNum type="arabicPeriod"/>
            </a:pPr>
            <a:r>
              <a:rPr lang="en-US" sz="2150" b="1">
                <a:solidFill>
                  <a:schemeClr val="dk1"/>
                </a:solidFill>
                <a:highlight>
                  <a:srgbClr val="FFFFFF"/>
                </a:highlight>
              </a:rPr>
              <a:t>Single Inheritance</a:t>
            </a:r>
            <a:endParaRPr sz="2150" b="1">
              <a:solidFill>
                <a:schemeClr val="dk1"/>
              </a:solidFill>
              <a:highlight>
                <a:srgbClr val="FFFFFF"/>
              </a:highlight>
            </a:endParaRPr>
          </a:p>
          <a:p>
            <a:pPr marL="457200" lvl="0" indent="0" algn="just" rtl="0">
              <a:lnSpc>
                <a:spcPct val="160000"/>
              </a:lnSpc>
              <a:spcBef>
                <a:spcPts val="1500"/>
              </a:spcBef>
              <a:spcAft>
                <a:spcPts val="0"/>
              </a:spcAft>
              <a:buNone/>
            </a:pPr>
            <a:endParaRPr sz="2150" b="1">
              <a:solidFill>
                <a:schemeClr val="dk1"/>
              </a:solidFill>
              <a:highlight>
                <a:srgbClr val="FFFFFF"/>
              </a:highlight>
            </a:endParaRPr>
          </a:p>
          <a:p>
            <a:pPr marL="457200" lvl="0" indent="0" algn="just" rtl="0">
              <a:lnSpc>
                <a:spcPct val="160000"/>
              </a:lnSpc>
              <a:spcBef>
                <a:spcPts val="1500"/>
              </a:spcBef>
              <a:spcAft>
                <a:spcPts val="1500"/>
              </a:spcAft>
              <a:buNone/>
            </a:pPr>
            <a:r>
              <a:rPr lang="en-US" sz="2150" b="1">
                <a:solidFill>
                  <a:schemeClr val="accent2"/>
                </a:solidFill>
                <a:highlight>
                  <a:srgbClr val="FFFFFF"/>
                </a:highlight>
              </a:rPr>
              <a:t>p;[iooiihjhbnbvn</a:t>
            </a:r>
            <a:endParaRPr sz="2150" b="1">
              <a:solidFill>
                <a:schemeClr val="accent2"/>
              </a:solidFill>
              <a:highlight>
                <a:srgbClr val="FFFFFF"/>
              </a:highlight>
            </a:endParaRPr>
          </a:p>
        </p:txBody>
      </p:sp>
      <p:pic>
        <p:nvPicPr>
          <p:cNvPr id="827" name="Google Shape;827;g2517114a8c0_0_51"/>
          <p:cNvPicPr preferRelativeResize="0"/>
          <p:nvPr/>
        </p:nvPicPr>
        <p:blipFill>
          <a:blip r:embed="rId3">
            <a:alphaModFix/>
          </a:blip>
          <a:stretch>
            <a:fillRect/>
          </a:stretch>
        </p:blipFill>
        <p:spPr>
          <a:xfrm>
            <a:off x="1223979" y="2121229"/>
            <a:ext cx="3933375" cy="3933375"/>
          </a:xfrm>
          <a:prstGeom prst="rect">
            <a:avLst/>
          </a:prstGeom>
          <a:noFill/>
          <a:ln>
            <a:noFill/>
          </a:ln>
        </p:spPr>
      </p:pic>
      <p:sp>
        <p:nvSpPr>
          <p:cNvPr id="828" name="Google Shape;828;g2517114a8c0_0_51"/>
          <p:cNvSpPr txBox="1"/>
          <p:nvPr/>
        </p:nvSpPr>
        <p:spPr>
          <a:xfrm>
            <a:off x="7269450" y="2387925"/>
            <a:ext cx="3514800" cy="27168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50">
                <a:solidFill>
                  <a:schemeClr val="dk1"/>
                </a:solidFill>
                <a:highlight>
                  <a:schemeClr val="lt1"/>
                </a:highlight>
              </a:rPr>
              <a:t> In single inheritance, subclasses inherit the features of one superclass. In the image, the class A serves as a base class for the derived class B.</a:t>
            </a:r>
            <a:endParaRPr sz="1300">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g251d455fd09_0_34"/>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lt1"/>
              </a:solidFill>
              <a:latin typeface="Arial"/>
              <a:ea typeface="Arial"/>
              <a:cs typeface="Arial"/>
              <a:sym typeface="Arial"/>
            </a:endParaRPr>
          </a:p>
        </p:txBody>
      </p:sp>
      <p:sp>
        <p:nvSpPr>
          <p:cNvPr id="843" name="Google Shape;843;g251d455fd09_0_34"/>
          <p:cNvSpPr/>
          <p:nvPr/>
        </p:nvSpPr>
        <p:spPr>
          <a:xfrm>
            <a:off x="533409" y="612907"/>
            <a:ext cx="11501400" cy="5632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0"/>
              </a:spcBef>
              <a:spcAft>
                <a:spcPts val="0"/>
              </a:spcAft>
              <a:buClr>
                <a:schemeClr val="dk1"/>
              </a:buClr>
              <a:buSzPts val="1100"/>
              <a:buFont typeface="Arial"/>
              <a:buNone/>
            </a:pPr>
            <a:endParaRPr sz="2150" b="1">
              <a:solidFill>
                <a:schemeClr val="accent2"/>
              </a:solidFill>
              <a:highlight>
                <a:srgbClr val="FFFFFF"/>
              </a:highlight>
            </a:endParaRPr>
          </a:p>
          <a:p>
            <a:pPr marL="0" lvl="0" indent="0" algn="just" rtl="0">
              <a:lnSpc>
                <a:spcPct val="160000"/>
              </a:lnSpc>
              <a:spcBef>
                <a:spcPts val="1500"/>
              </a:spcBef>
              <a:spcAft>
                <a:spcPts val="0"/>
              </a:spcAft>
              <a:buNone/>
            </a:pPr>
            <a:r>
              <a:rPr lang="en-US" sz="2150" b="1">
                <a:solidFill>
                  <a:schemeClr val="dk1"/>
                </a:solidFill>
                <a:highlight>
                  <a:srgbClr val="FFFFFF"/>
                </a:highlight>
              </a:rPr>
              <a:t>2. Multi-level Inheritance</a:t>
            </a:r>
            <a:endParaRPr sz="2150" b="1">
              <a:solidFill>
                <a:schemeClr val="dk1"/>
              </a:solidFill>
              <a:highlight>
                <a:srgbClr val="FFFFFF"/>
              </a:highlight>
            </a:endParaRPr>
          </a:p>
          <a:p>
            <a:pPr marL="457200" lvl="0" indent="0" algn="just" rtl="0">
              <a:lnSpc>
                <a:spcPct val="160000"/>
              </a:lnSpc>
              <a:spcBef>
                <a:spcPts val="1500"/>
              </a:spcBef>
              <a:spcAft>
                <a:spcPts val="0"/>
              </a:spcAft>
              <a:buNone/>
            </a:pPr>
            <a:endParaRPr sz="2150" b="1">
              <a:solidFill>
                <a:schemeClr val="dk1"/>
              </a:solidFill>
              <a:highlight>
                <a:srgbClr val="FFFFFF"/>
              </a:highlight>
            </a:endParaRPr>
          </a:p>
          <a:p>
            <a:pPr marL="457200" lvl="0" indent="0" algn="just" rtl="0">
              <a:lnSpc>
                <a:spcPct val="160000"/>
              </a:lnSpc>
              <a:spcBef>
                <a:spcPts val="1500"/>
              </a:spcBef>
              <a:spcAft>
                <a:spcPts val="1500"/>
              </a:spcAft>
              <a:buNone/>
            </a:pPr>
            <a:endParaRPr sz="2150" b="1">
              <a:solidFill>
                <a:schemeClr val="accent2"/>
              </a:solidFill>
              <a:highlight>
                <a:srgbClr val="FFFFFF"/>
              </a:highlight>
            </a:endParaRPr>
          </a:p>
        </p:txBody>
      </p:sp>
      <p:sp>
        <p:nvSpPr>
          <p:cNvPr id="844" name="Google Shape;844;g251d455fd09_0_34"/>
          <p:cNvSpPr txBox="1"/>
          <p:nvPr/>
        </p:nvSpPr>
        <p:spPr>
          <a:xfrm>
            <a:off x="6875125" y="1166400"/>
            <a:ext cx="3514800" cy="45252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50">
                <a:solidFill>
                  <a:schemeClr val="dk1"/>
                </a:solidFill>
                <a:highlight>
                  <a:schemeClr val="lt1"/>
                </a:highlight>
              </a:rPr>
              <a:t> In Multilevel Inheritance, a derived class will be inheriting a base class and as well as the derived class also act as the base class to other class. In the image, class A serves as a base class for the derived class B, which in turn serves as a base class for the derived class C.</a:t>
            </a:r>
            <a:endParaRPr>
              <a:latin typeface="Twentieth Century"/>
              <a:ea typeface="Twentieth Century"/>
              <a:cs typeface="Twentieth Century"/>
              <a:sym typeface="Twentieth Century"/>
            </a:endParaRPr>
          </a:p>
        </p:txBody>
      </p:sp>
      <p:pic>
        <p:nvPicPr>
          <p:cNvPr id="845" name="Google Shape;845;g251d455fd09_0_34"/>
          <p:cNvPicPr preferRelativeResize="0"/>
          <p:nvPr/>
        </p:nvPicPr>
        <p:blipFill>
          <a:blip r:embed="rId3">
            <a:alphaModFix/>
          </a:blip>
          <a:stretch>
            <a:fillRect/>
          </a:stretch>
        </p:blipFill>
        <p:spPr>
          <a:xfrm>
            <a:off x="1288738" y="1854063"/>
            <a:ext cx="2962275" cy="439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251d455fd09_0_19"/>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lt1"/>
              </a:solidFill>
              <a:latin typeface="Arial"/>
              <a:ea typeface="Arial"/>
              <a:cs typeface="Arial"/>
              <a:sym typeface="Arial"/>
            </a:endParaRPr>
          </a:p>
        </p:txBody>
      </p:sp>
      <p:sp>
        <p:nvSpPr>
          <p:cNvPr id="862" name="Google Shape;862;g251d455fd09_0_19"/>
          <p:cNvSpPr/>
          <p:nvPr/>
        </p:nvSpPr>
        <p:spPr>
          <a:xfrm>
            <a:off x="345309" y="1056132"/>
            <a:ext cx="11501400" cy="5632200"/>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0"/>
              </a:spcBef>
              <a:spcAft>
                <a:spcPts val="0"/>
              </a:spcAft>
              <a:buClr>
                <a:schemeClr val="dk1"/>
              </a:buClr>
              <a:buSzPts val="1100"/>
              <a:buFont typeface="Arial"/>
              <a:buNone/>
            </a:pPr>
            <a:r>
              <a:rPr lang="en-US" sz="2150" b="1">
                <a:solidFill>
                  <a:schemeClr val="dk1"/>
                </a:solidFill>
                <a:highlight>
                  <a:schemeClr val="lt1"/>
                </a:highlight>
              </a:rPr>
              <a:t>3. Hierarchical Inheritance</a:t>
            </a:r>
            <a:endParaRPr sz="2450">
              <a:solidFill>
                <a:schemeClr val="accent2"/>
              </a:solidFill>
              <a:highlight>
                <a:schemeClr val="lt1"/>
              </a:highlight>
            </a:endParaRPr>
          </a:p>
          <a:p>
            <a:pPr marL="457200" lvl="0" indent="0" algn="just" rtl="0">
              <a:lnSpc>
                <a:spcPct val="160000"/>
              </a:lnSpc>
              <a:spcBef>
                <a:spcPts val="1500"/>
              </a:spcBef>
              <a:spcAft>
                <a:spcPts val="0"/>
              </a:spcAft>
              <a:buNone/>
            </a:pPr>
            <a:endParaRPr sz="2450">
              <a:solidFill>
                <a:schemeClr val="accent2"/>
              </a:solidFill>
              <a:highlight>
                <a:schemeClr val="lt1"/>
              </a:highlight>
            </a:endParaRPr>
          </a:p>
          <a:p>
            <a:pPr marL="0" lvl="0" indent="0" algn="just" rtl="0">
              <a:lnSpc>
                <a:spcPct val="160000"/>
              </a:lnSpc>
              <a:spcBef>
                <a:spcPts val="1500"/>
              </a:spcBef>
              <a:spcAft>
                <a:spcPts val="0"/>
              </a:spcAft>
              <a:buNone/>
            </a:pPr>
            <a:endParaRPr sz="2150">
              <a:solidFill>
                <a:schemeClr val="dk1"/>
              </a:solidFill>
              <a:highlight>
                <a:schemeClr val="lt1"/>
              </a:highlight>
            </a:endParaRPr>
          </a:p>
          <a:p>
            <a:pPr marL="0" lvl="0" indent="0" algn="just" rtl="0">
              <a:lnSpc>
                <a:spcPct val="160000"/>
              </a:lnSpc>
              <a:spcBef>
                <a:spcPts val="1500"/>
              </a:spcBef>
              <a:spcAft>
                <a:spcPts val="0"/>
              </a:spcAft>
              <a:buNone/>
            </a:pPr>
            <a:endParaRPr sz="2150">
              <a:solidFill>
                <a:schemeClr val="dk1"/>
              </a:solidFill>
              <a:highlight>
                <a:schemeClr val="lt1"/>
              </a:highlight>
            </a:endParaRPr>
          </a:p>
          <a:p>
            <a:pPr marL="457200" marR="0" lvl="0" indent="0" algn="l" rtl="0">
              <a:lnSpc>
                <a:spcPct val="100000"/>
              </a:lnSpc>
              <a:spcBef>
                <a:spcPts val="1500"/>
              </a:spcBef>
              <a:spcAft>
                <a:spcPts val="0"/>
              </a:spcAft>
              <a:buNone/>
            </a:pPr>
            <a:endParaRPr sz="2200"/>
          </a:p>
          <a:p>
            <a:pPr marL="457200" lvl="0" indent="0" algn="just" rtl="0">
              <a:lnSpc>
                <a:spcPct val="160000"/>
              </a:lnSpc>
              <a:spcBef>
                <a:spcPts val="0"/>
              </a:spcBef>
              <a:spcAft>
                <a:spcPts val="0"/>
              </a:spcAft>
              <a:buNone/>
            </a:pPr>
            <a:endParaRPr sz="2150">
              <a:solidFill>
                <a:schemeClr val="dk1"/>
              </a:solidFill>
              <a:highlight>
                <a:srgbClr val="FFFFFF"/>
              </a:highlight>
            </a:endParaRPr>
          </a:p>
          <a:p>
            <a:pPr marL="0" lvl="0" indent="0" algn="just" rtl="0">
              <a:lnSpc>
                <a:spcPct val="160000"/>
              </a:lnSpc>
              <a:spcBef>
                <a:spcPts val="1500"/>
              </a:spcBef>
              <a:spcAft>
                <a:spcPts val="1500"/>
              </a:spcAft>
              <a:buClr>
                <a:schemeClr val="dk1"/>
              </a:buClr>
              <a:buSzPts val="1100"/>
              <a:buFont typeface="Arial"/>
              <a:buNone/>
            </a:pPr>
            <a:endParaRPr sz="2150">
              <a:solidFill>
                <a:schemeClr val="dk1"/>
              </a:solidFill>
              <a:highlight>
                <a:srgbClr val="FFFFFF"/>
              </a:highlight>
            </a:endParaRPr>
          </a:p>
        </p:txBody>
      </p:sp>
      <p:pic>
        <p:nvPicPr>
          <p:cNvPr id="863" name="Google Shape;863;g251d455fd09_0_19"/>
          <p:cNvPicPr preferRelativeResize="0"/>
          <p:nvPr/>
        </p:nvPicPr>
        <p:blipFill>
          <a:blip r:embed="rId3">
            <a:alphaModFix/>
          </a:blip>
          <a:stretch>
            <a:fillRect/>
          </a:stretch>
        </p:blipFill>
        <p:spPr>
          <a:xfrm>
            <a:off x="948675" y="1811663"/>
            <a:ext cx="4775000" cy="3234675"/>
          </a:xfrm>
          <a:prstGeom prst="rect">
            <a:avLst/>
          </a:prstGeom>
          <a:noFill/>
          <a:ln>
            <a:noFill/>
          </a:ln>
        </p:spPr>
      </p:pic>
      <p:sp>
        <p:nvSpPr>
          <p:cNvPr id="864" name="Google Shape;864;g251d455fd09_0_19"/>
          <p:cNvSpPr txBox="1"/>
          <p:nvPr/>
        </p:nvSpPr>
        <p:spPr>
          <a:xfrm>
            <a:off x="6875125" y="1166400"/>
            <a:ext cx="3514800" cy="34401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50">
                <a:solidFill>
                  <a:schemeClr val="dk1"/>
                </a:solidFill>
                <a:highlight>
                  <a:schemeClr val="lt1"/>
                </a:highlight>
              </a:rPr>
              <a:t>  In Hierarchical Inheritance, one class serves as a superclass (base class) for more than one subclass. In below image, class A serves as a base class for the derived class B and C.</a:t>
            </a:r>
            <a:endParaRPr>
              <a:latin typeface="Twentieth Century"/>
              <a:ea typeface="Twentieth Century"/>
              <a:cs typeface="Twentieth Century"/>
              <a:sym typeface="Twentieth Centur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strike="noStrike" cap="none">
              <a:solidFill>
                <a:schemeClr val="lt1"/>
              </a:solidFill>
              <a:latin typeface="Arial"/>
              <a:ea typeface="Arial"/>
              <a:cs typeface="Arial"/>
              <a:sym typeface="Arial"/>
            </a:endParaRPr>
          </a:p>
        </p:txBody>
      </p:sp>
      <p:sp>
        <p:nvSpPr>
          <p:cNvPr id="871" name="Google Shape;871;g251d455fd09_0_25"/>
          <p:cNvSpPr/>
          <p:nvPr/>
        </p:nvSpPr>
        <p:spPr>
          <a:xfrm>
            <a:off x="345309" y="661782"/>
            <a:ext cx="11501400" cy="5632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US" sz="2400" b="1" dirty="0">
                <a:solidFill>
                  <a:schemeClr val="accent2"/>
                </a:solidFill>
                <a:highlight>
                  <a:srgbClr val="FFFFFF"/>
                </a:highlight>
                <a:latin typeface="Nunito"/>
                <a:ea typeface="Nunito"/>
                <a:cs typeface="Nunito"/>
                <a:sym typeface="Nunito"/>
              </a:rPr>
              <a:t>C# does not support multiple inheritance and Hybrid inheritance.</a:t>
            </a:r>
            <a:endParaRPr sz="2400" b="1" dirty="0">
              <a:solidFill>
                <a:schemeClr val="accent2"/>
              </a:solidFill>
              <a:highlight>
                <a:srgbClr val="FFFFFF"/>
              </a:highlight>
              <a:latin typeface="Nunito"/>
              <a:ea typeface="Nunito"/>
              <a:cs typeface="Nunito"/>
              <a:sym typeface="Nunito"/>
            </a:endParaRPr>
          </a:p>
          <a:p>
            <a:pPr marL="457200" lvl="0" indent="0" algn="just" rtl="0">
              <a:lnSpc>
                <a:spcPct val="100000"/>
              </a:lnSpc>
              <a:spcBef>
                <a:spcPts val="1500"/>
              </a:spcBef>
              <a:spcAft>
                <a:spcPts val="0"/>
              </a:spcAft>
              <a:buNone/>
            </a:pPr>
            <a:r>
              <a:rPr lang="en-US" sz="2400" b="1" dirty="0">
                <a:solidFill>
                  <a:srgbClr val="273239"/>
                </a:solidFill>
                <a:highlight>
                  <a:srgbClr val="FFFFFF"/>
                </a:highlight>
                <a:latin typeface="Nunito"/>
                <a:ea typeface="Nunito"/>
                <a:cs typeface="Nunito"/>
                <a:sym typeface="Nunito"/>
              </a:rPr>
              <a:t>Multiple Inheritance								Hybrid Inheritance</a:t>
            </a:r>
            <a:endParaRPr sz="2400" b="1" dirty="0">
              <a:solidFill>
                <a:srgbClr val="273239"/>
              </a:solidFill>
              <a:highlight>
                <a:srgbClr val="FFFFFF"/>
              </a:highlight>
              <a:latin typeface="Nunito"/>
              <a:ea typeface="Nunito"/>
              <a:cs typeface="Nunito"/>
              <a:sym typeface="Nunito"/>
            </a:endParaRPr>
          </a:p>
          <a:p>
            <a:pPr marL="457200" lvl="0" indent="0" algn="just" rtl="0">
              <a:lnSpc>
                <a:spcPct val="100000"/>
              </a:lnSpc>
              <a:spcBef>
                <a:spcPts val="1500"/>
              </a:spcBef>
              <a:spcAft>
                <a:spcPts val="0"/>
              </a:spcAft>
              <a:buNone/>
            </a:pPr>
            <a:endParaRPr sz="1300" b="1" dirty="0">
              <a:solidFill>
                <a:srgbClr val="273239"/>
              </a:solidFill>
              <a:highlight>
                <a:srgbClr val="FFFFFF"/>
              </a:highlight>
              <a:latin typeface="Nunito"/>
              <a:ea typeface="Nunito"/>
              <a:cs typeface="Nunito"/>
              <a:sym typeface="Nunito"/>
            </a:endParaRPr>
          </a:p>
          <a:p>
            <a:pPr marL="457200" lvl="0" indent="0" algn="just" rtl="0">
              <a:lnSpc>
                <a:spcPct val="100000"/>
              </a:lnSpc>
              <a:spcBef>
                <a:spcPts val="1500"/>
              </a:spcBef>
              <a:spcAft>
                <a:spcPts val="0"/>
              </a:spcAft>
              <a:buNone/>
            </a:pPr>
            <a:endParaRPr sz="2450" dirty="0">
              <a:solidFill>
                <a:schemeClr val="accent2"/>
              </a:solidFill>
              <a:highlight>
                <a:schemeClr val="lt1"/>
              </a:highlight>
            </a:endParaRPr>
          </a:p>
          <a:p>
            <a:pPr marL="0" lvl="0" indent="0" algn="just" rtl="0">
              <a:lnSpc>
                <a:spcPct val="160000"/>
              </a:lnSpc>
              <a:spcBef>
                <a:spcPts val="1500"/>
              </a:spcBef>
              <a:spcAft>
                <a:spcPts val="0"/>
              </a:spcAft>
              <a:buNone/>
            </a:pPr>
            <a:endParaRPr sz="2150" dirty="0">
              <a:solidFill>
                <a:schemeClr val="dk1"/>
              </a:solidFill>
              <a:highlight>
                <a:schemeClr val="lt1"/>
              </a:highlight>
            </a:endParaRPr>
          </a:p>
          <a:p>
            <a:pPr marL="0" lvl="0" indent="0" algn="just" rtl="0">
              <a:lnSpc>
                <a:spcPct val="160000"/>
              </a:lnSpc>
              <a:spcBef>
                <a:spcPts val="1500"/>
              </a:spcBef>
              <a:spcAft>
                <a:spcPts val="0"/>
              </a:spcAft>
              <a:buNone/>
            </a:pPr>
            <a:endParaRPr sz="2150" dirty="0">
              <a:solidFill>
                <a:schemeClr val="dk1"/>
              </a:solidFill>
              <a:highlight>
                <a:schemeClr val="lt1"/>
              </a:highlight>
            </a:endParaRPr>
          </a:p>
          <a:p>
            <a:pPr marL="457200" marR="0" lvl="0" indent="0" algn="l" rtl="0">
              <a:lnSpc>
                <a:spcPct val="100000"/>
              </a:lnSpc>
              <a:spcBef>
                <a:spcPts val="1500"/>
              </a:spcBef>
              <a:spcAft>
                <a:spcPts val="0"/>
              </a:spcAft>
              <a:buNone/>
            </a:pPr>
            <a:endParaRPr sz="2200" dirty="0"/>
          </a:p>
          <a:p>
            <a:pPr marL="457200" lvl="0" indent="0" algn="just" rtl="0">
              <a:lnSpc>
                <a:spcPct val="160000"/>
              </a:lnSpc>
              <a:spcBef>
                <a:spcPts val="0"/>
              </a:spcBef>
              <a:spcAft>
                <a:spcPts val="0"/>
              </a:spcAft>
              <a:buNone/>
            </a:pPr>
            <a:endParaRPr sz="2150" dirty="0">
              <a:solidFill>
                <a:schemeClr val="dk1"/>
              </a:solidFill>
              <a:highlight>
                <a:srgbClr val="FFFFFF"/>
              </a:highlight>
            </a:endParaRPr>
          </a:p>
          <a:p>
            <a:pPr marL="0" lvl="0" indent="0" algn="just" rtl="0">
              <a:lnSpc>
                <a:spcPct val="160000"/>
              </a:lnSpc>
              <a:spcBef>
                <a:spcPts val="1500"/>
              </a:spcBef>
              <a:spcAft>
                <a:spcPts val="1500"/>
              </a:spcAft>
              <a:buClr>
                <a:schemeClr val="dk1"/>
              </a:buClr>
              <a:buSzPts val="1100"/>
              <a:buFont typeface="Arial"/>
              <a:buNone/>
            </a:pPr>
            <a:endParaRPr sz="2150" dirty="0">
              <a:solidFill>
                <a:schemeClr val="dk1"/>
              </a:solidFill>
              <a:highlight>
                <a:srgbClr val="FFFFFF"/>
              </a:highlight>
            </a:endParaRPr>
          </a:p>
        </p:txBody>
      </p:sp>
      <p:pic>
        <p:nvPicPr>
          <p:cNvPr id="872" name="Google Shape;872;g251d455fd09_0_25"/>
          <p:cNvPicPr preferRelativeResize="0"/>
          <p:nvPr/>
        </p:nvPicPr>
        <p:blipFill>
          <a:blip r:embed="rId3">
            <a:alphaModFix/>
          </a:blip>
          <a:stretch>
            <a:fillRect/>
          </a:stretch>
        </p:blipFill>
        <p:spPr>
          <a:xfrm>
            <a:off x="533399" y="1793549"/>
            <a:ext cx="3924300" cy="2875475"/>
          </a:xfrm>
          <a:prstGeom prst="rect">
            <a:avLst/>
          </a:prstGeom>
          <a:noFill/>
          <a:ln>
            <a:noFill/>
          </a:ln>
        </p:spPr>
      </p:pic>
      <p:pic>
        <p:nvPicPr>
          <p:cNvPr id="873" name="Google Shape;873;g251d455fd09_0_25"/>
          <p:cNvPicPr preferRelativeResize="0"/>
          <p:nvPr/>
        </p:nvPicPr>
        <p:blipFill>
          <a:blip r:embed="rId4">
            <a:alphaModFix/>
          </a:blip>
          <a:stretch>
            <a:fillRect/>
          </a:stretch>
        </p:blipFill>
        <p:spPr>
          <a:xfrm>
            <a:off x="6870400" y="1664425"/>
            <a:ext cx="3924300" cy="3382252"/>
          </a:xfrm>
          <a:prstGeom prst="rect">
            <a:avLst/>
          </a:prstGeom>
          <a:noFill/>
          <a:ln>
            <a:noFill/>
          </a:ln>
        </p:spPr>
      </p:pic>
      <p:sp>
        <p:nvSpPr>
          <p:cNvPr id="874" name="Google Shape;874;g251d455fd09_0_25"/>
          <p:cNvSpPr txBox="1"/>
          <p:nvPr/>
        </p:nvSpPr>
        <p:spPr>
          <a:xfrm>
            <a:off x="720000" y="4669025"/>
            <a:ext cx="3737700" cy="19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50">
                <a:solidFill>
                  <a:schemeClr val="dk1"/>
                </a:solidFill>
                <a:highlight>
                  <a:schemeClr val="lt1"/>
                </a:highlight>
              </a:rPr>
              <a:t>In Multiple inheritance, one class can have more than one superclass and inherit features from all parent classes.</a:t>
            </a:r>
            <a:endParaRPr>
              <a:latin typeface="Twentieth Century"/>
              <a:ea typeface="Twentieth Century"/>
              <a:cs typeface="Twentieth Century"/>
              <a:sym typeface="Twentieth Century"/>
            </a:endParaRPr>
          </a:p>
        </p:txBody>
      </p:sp>
      <p:sp>
        <p:nvSpPr>
          <p:cNvPr id="875" name="Google Shape;875;g251d455fd09_0_25"/>
          <p:cNvSpPr txBox="1"/>
          <p:nvPr/>
        </p:nvSpPr>
        <p:spPr>
          <a:xfrm>
            <a:off x="6967488" y="5023475"/>
            <a:ext cx="37377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50">
                <a:solidFill>
                  <a:schemeClr val="dk1"/>
                </a:solidFill>
                <a:highlight>
                  <a:schemeClr val="lt1"/>
                </a:highlight>
              </a:rPr>
              <a:t>It is a mix of two or more types of inheritance</a:t>
            </a:r>
            <a:r>
              <a:rPr lang="en-US" sz="1300">
                <a:solidFill>
                  <a:srgbClr val="273239"/>
                </a:solidFill>
                <a:highlight>
                  <a:srgbClr val="FFFFFF"/>
                </a:highlight>
                <a:latin typeface="Nunito"/>
                <a:ea typeface="Nunito"/>
                <a:cs typeface="Nunito"/>
                <a:sym typeface="Nunito"/>
              </a:rPr>
              <a:t>. </a:t>
            </a:r>
            <a:endParaRPr>
              <a:latin typeface="Twentieth Century"/>
              <a:ea typeface="Twentieth Century"/>
              <a:cs typeface="Twentieth Century"/>
              <a:sym typeface="Twentieth Century"/>
            </a:endParaRPr>
          </a:p>
        </p:txBody>
      </p:sp>
      <p:sp>
        <p:nvSpPr>
          <p:cNvPr id="876" name="Google Shape;876;g251d455fd09_0_25"/>
          <p:cNvSpPr txBox="1"/>
          <p:nvPr/>
        </p:nvSpPr>
        <p:spPr>
          <a:xfrm>
            <a:off x="5136400" y="2068150"/>
            <a:ext cx="1734000" cy="20319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Twentieth Century"/>
                <a:ea typeface="Twentieth Century"/>
                <a:cs typeface="Twentieth Century"/>
                <a:sym typeface="Twentieth Century"/>
              </a:rPr>
              <a:t>Both the Inheritances achieved through Interfaces.</a:t>
            </a:r>
            <a:endParaRPr sz="2400">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Structure of a C# Program</a:t>
            </a:r>
            <a:endParaRPr sz="2800" b="1" i="0" u="none" strike="noStrike" cap="none" dirty="0">
              <a:solidFill>
                <a:schemeClr val="bg1"/>
              </a:solidFill>
              <a:sym typeface="Arial"/>
            </a:endParaRPr>
          </a:p>
        </p:txBody>
      </p:sp>
      <p:sp>
        <p:nvSpPr>
          <p:cNvPr id="9" name="Text Placeholder 2"/>
          <p:cNvSpPr>
            <a:spLocks noGrp="1"/>
          </p:cNvSpPr>
          <p:nvPr>
            <p:ph type="body" idx="1"/>
          </p:nvPr>
        </p:nvSpPr>
        <p:spPr>
          <a:xfrm>
            <a:off x="551384" y="1700808"/>
            <a:ext cx="10288693" cy="3660648"/>
          </a:xfrm>
        </p:spPr>
        <p:txBody>
          <a:bodyPr>
            <a:normAutofit lnSpcReduction="10000"/>
          </a:bodyPr>
          <a:lstStyle/>
          <a:p>
            <a:pPr marL="114300" indent="0">
              <a:buNone/>
            </a:pPr>
            <a:r>
              <a:rPr lang="en-US" sz="1600" dirty="0"/>
              <a:t>using System;</a:t>
            </a:r>
          </a:p>
          <a:p>
            <a:pPr marL="114300" indent="0">
              <a:buNone/>
            </a:pPr>
            <a:endParaRPr lang="en-US" sz="1600" dirty="0"/>
          </a:p>
          <a:p>
            <a:pPr marL="114300" indent="0">
              <a:buNone/>
            </a:pPr>
            <a:r>
              <a:rPr lang="en-US" sz="1600" dirty="0"/>
              <a:t>class Program</a:t>
            </a:r>
          </a:p>
          <a:p>
            <a:pPr marL="114300" indent="0">
              <a:buNone/>
            </a:pPr>
            <a:r>
              <a:rPr lang="en-US" sz="1600" dirty="0"/>
              <a:t>{</a:t>
            </a:r>
          </a:p>
          <a:p>
            <a:pPr marL="114300" indent="0">
              <a:buNone/>
            </a:pPr>
            <a:r>
              <a:rPr lang="en-US" sz="1600" dirty="0"/>
              <a:t>    static void Main()</a:t>
            </a:r>
          </a:p>
          <a:p>
            <a:pPr marL="114300" indent="0">
              <a:buNone/>
            </a:pPr>
            <a:r>
              <a:rPr lang="en-US" sz="1600" dirty="0"/>
              <a:t>    {</a:t>
            </a:r>
          </a:p>
          <a:p>
            <a:pPr marL="114300" indent="0">
              <a:buNone/>
            </a:pPr>
            <a:r>
              <a:rPr lang="en-US" sz="1600" dirty="0"/>
              <a:t>        </a:t>
            </a:r>
            <a:r>
              <a:rPr lang="en-US" sz="1600" dirty="0">
                <a:solidFill>
                  <a:schemeClr val="accent3">
                    <a:lumMod val="60000"/>
                    <a:lumOff val="40000"/>
                  </a:schemeClr>
                </a:solidFill>
              </a:rPr>
              <a:t>// Main method is the entry point of the program</a:t>
            </a:r>
          </a:p>
          <a:p>
            <a:pPr marL="114300" indent="0">
              <a:buNone/>
            </a:pPr>
            <a:r>
              <a:rPr lang="en-US" sz="1600" dirty="0"/>
              <a:t>        </a:t>
            </a:r>
            <a:r>
              <a:rPr lang="en-US" sz="1600" dirty="0" err="1"/>
              <a:t>Console.WriteLine</a:t>
            </a:r>
            <a:r>
              <a:rPr lang="en-US" sz="1600" dirty="0"/>
              <a:t>("Hello, World!"); // Statement to print text</a:t>
            </a:r>
          </a:p>
          <a:p>
            <a:pPr marL="114300" indent="0">
              <a:buNone/>
            </a:pPr>
            <a:r>
              <a:rPr lang="en-US" sz="1600" dirty="0"/>
              <a:t>    }</a:t>
            </a:r>
          </a:p>
          <a:p>
            <a:pPr marL="114300" indent="0">
              <a:buNone/>
            </a:pPr>
            <a:r>
              <a:rPr lang="en-US" sz="1600" dirty="0"/>
              <a:t>}</a:t>
            </a:r>
          </a:p>
          <a:p>
            <a:pPr marL="114300" indent="0">
              <a:buNone/>
            </a:pPr>
            <a:endParaRPr lang="en-US" dirty="0"/>
          </a:p>
        </p:txBody>
      </p:sp>
    </p:spTree>
    <p:extLst>
      <p:ext uri="{BB962C8B-B14F-4D97-AF65-F5344CB8AC3E}">
        <p14:creationId xmlns:p14="http://schemas.microsoft.com/office/powerpoint/2010/main" val="34900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Datatypes in C#</a:t>
            </a:r>
            <a:endParaRPr sz="2800" b="1" i="0" u="none" strike="noStrike" cap="none" dirty="0">
              <a:solidFill>
                <a:schemeClr val="bg1"/>
              </a:solidFil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720244033"/>
              </p:ext>
            </p:extLst>
          </p:nvPr>
        </p:nvGraphicFramePr>
        <p:xfrm>
          <a:off x="1991544" y="1928658"/>
          <a:ext cx="7776864" cy="4727180"/>
        </p:xfrm>
        <a:graphic>
          <a:graphicData uri="http://schemas.openxmlformats.org/drawingml/2006/table">
            <a:tbl>
              <a:tblPr>
                <a:tableStyleId>{3C2FFA5D-87B4-456A-9821-1D502468CF0F}</a:tableStyleId>
              </a:tblPr>
              <a:tblGrid>
                <a:gridCol w="2592288">
                  <a:extLst>
                    <a:ext uri="{9D8B030D-6E8A-4147-A177-3AD203B41FA5}">
                      <a16:colId xmlns:a16="http://schemas.microsoft.com/office/drawing/2014/main" val="2491705876"/>
                    </a:ext>
                  </a:extLst>
                </a:gridCol>
                <a:gridCol w="2592288">
                  <a:extLst>
                    <a:ext uri="{9D8B030D-6E8A-4147-A177-3AD203B41FA5}">
                      <a16:colId xmlns:a16="http://schemas.microsoft.com/office/drawing/2014/main" val="4258854494"/>
                    </a:ext>
                  </a:extLst>
                </a:gridCol>
                <a:gridCol w="2592288">
                  <a:extLst>
                    <a:ext uri="{9D8B030D-6E8A-4147-A177-3AD203B41FA5}">
                      <a16:colId xmlns:a16="http://schemas.microsoft.com/office/drawing/2014/main" val="375265013"/>
                    </a:ext>
                  </a:extLst>
                </a:gridCol>
              </a:tblGrid>
              <a:tr h="564238">
                <a:tc>
                  <a:txBody>
                    <a:bodyPr/>
                    <a:lstStyle/>
                    <a:p>
                      <a:pPr algn="ctr"/>
                      <a:r>
                        <a:rPr lang="en-US" b="1" dirty="0"/>
                        <a:t>Data Type</a:t>
                      </a:r>
                    </a:p>
                  </a:txBody>
                  <a:tcPr marL="90453" marR="90453" marT="45227" marB="45227" anchor="ctr">
                    <a:solidFill>
                      <a:schemeClr val="bg2">
                        <a:lumMod val="60000"/>
                        <a:lumOff val="40000"/>
                      </a:schemeClr>
                    </a:solidFill>
                  </a:tcPr>
                </a:tc>
                <a:tc>
                  <a:txBody>
                    <a:bodyPr/>
                    <a:lstStyle/>
                    <a:p>
                      <a:pPr algn="ctr"/>
                      <a:r>
                        <a:rPr lang="en-US" b="1" dirty="0"/>
                        <a:t>Description</a:t>
                      </a:r>
                    </a:p>
                  </a:txBody>
                  <a:tcPr marL="90453" marR="90453" marT="45227" marB="45227" anchor="ctr">
                    <a:solidFill>
                      <a:schemeClr val="bg2">
                        <a:lumMod val="60000"/>
                        <a:lumOff val="40000"/>
                      </a:schemeClr>
                    </a:solidFill>
                  </a:tcPr>
                </a:tc>
                <a:tc>
                  <a:txBody>
                    <a:bodyPr/>
                    <a:lstStyle/>
                    <a:p>
                      <a:pPr algn="ctr"/>
                      <a:r>
                        <a:rPr lang="en-US" b="1" dirty="0"/>
                        <a:t>Example</a:t>
                      </a:r>
                    </a:p>
                  </a:txBody>
                  <a:tcPr marL="90453" marR="90453" marT="45227" marB="45227" anchor="ctr">
                    <a:solidFill>
                      <a:schemeClr val="bg2">
                        <a:lumMod val="60000"/>
                        <a:lumOff val="40000"/>
                      </a:schemeClr>
                    </a:solidFill>
                  </a:tcPr>
                </a:tc>
                <a:extLst>
                  <a:ext uri="{0D108BD9-81ED-4DB2-BD59-A6C34878D82A}">
                    <a16:rowId xmlns:a16="http://schemas.microsoft.com/office/drawing/2014/main" val="214949995"/>
                  </a:ext>
                </a:extLst>
              </a:tr>
              <a:tr h="301512">
                <a:tc>
                  <a:txBody>
                    <a:bodyPr/>
                    <a:lstStyle/>
                    <a:p>
                      <a:r>
                        <a:rPr lang="en-US" sz="1400"/>
                        <a:t>bool</a:t>
                      </a:r>
                    </a:p>
                  </a:txBody>
                  <a:tcPr marL="90453" marR="90453" marT="45227" marB="45227" anchor="ctr"/>
                </a:tc>
                <a:tc>
                  <a:txBody>
                    <a:bodyPr/>
                    <a:lstStyle/>
                    <a:p>
                      <a:r>
                        <a:rPr lang="en-US" sz="1400"/>
                        <a:t>Represents true or false values.</a:t>
                      </a:r>
                    </a:p>
                  </a:txBody>
                  <a:tcPr marL="90453" marR="90453" marT="45227" marB="45227" anchor="ctr"/>
                </a:tc>
                <a:tc>
                  <a:txBody>
                    <a:bodyPr/>
                    <a:lstStyle/>
                    <a:p>
                      <a:r>
                        <a:rPr lang="en-US" sz="1400"/>
                        <a:t>bool isTrue = true;</a:t>
                      </a:r>
                    </a:p>
                  </a:txBody>
                  <a:tcPr marL="90453" marR="90453" marT="45227" marB="45227" anchor="ctr"/>
                </a:tc>
                <a:extLst>
                  <a:ext uri="{0D108BD9-81ED-4DB2-BD59-A6C34878D82A}">
                    <a16:rowId xmlns:a16="http://schemas.microsoft.com/office/drawing/2014/main" val="336967637"/>
                  </a:ext>
                </a:extLst>
              </a:tr>
              <a:tr h="301512">
                <a:tc>
                  <a:txBody>
                    <a:bodyPr/>
                    <a:lstStyle/>
                    <a:p>
                      <a:r>
                        <a:rPr lang="en-US" sz="1400"/>
                        <a:t>byte</a:t>
                      </a:r>
                    </a:p>
                  </a:txBody>
                  <a:tcPr marL="90453" marR="90453" marT="45227" marB="45227" anchor="ctr"/>
                </a:tc>
                <a:tc>
                  <a:txBody>
                    <a:bodyPr/>
                    <a:lstStyle/>
                    <a:p>
                      <a:r>
                        <a:rPr lang="en-US" sz="1400"/>
                        <a:t>8-bit unsigned integer.</a:t>
                      </a:r>
                    </a:p>
                  </a:txBody>
                  <a:tcPr marL="90453" marR="90453" marT="45227" marB="45227" anchor="ctr"/>
                </a:tc>
                <a:tc>
                  <a:txBody>
                    <a:bodyPr/>
                    <a:lstStyle/>
                    <a:p>
                      <a:r>
                        <a:rPr lang="en-US" sz="1400"/>
                        <a:t>byte age = 25;</a:t>
                      </a:r>
                    </a:p>
                  </a:txBody>
                  <a:tcPr marL="90453" marR="90453" marT="45227" marB="45227" anchor="ctr"/>
                </a:tc>
                <a:extLst>
                  <a:ext uri="{0D108BD9-81ED-4DB2-BD59-A6C34878D82A}">
                    <a16:rowId xmlns:a16="http://schemas.microsoft.com/office/drawing/2014/main" val="1996237276"/>
                  </a:ext>
                </a:extLst>
              </a:tr>
              <a:tr h="301512">
                <a:tc>
                  <a:txBody>
                    <a:bodyPr/>
                    <a:lstStyle/>
                    <a:p>
                      <a:r>
                        <a:rPr lang="en-US" sz="1400"/>
                        <a:t>sbyte</a:t>
                      </a:r>
                    </a:p>
                  </a:txBody>
                  <a:tcPr marL="90453" marR="90453" marT="45227" marB="45227" anchor="ctr"/>
                </a:tc>
                <a:tc>
                  <a:txBody>
                    <a:bodyPr/>
                    <a:lstStyle/>
                    <a:p>
                      <a:r>
                        <a:rPr lang="en-US" sz="1400" dirty="0"/>
                        <a:t>8-bit signed integer.</a:t>
                      </a:r>
                    </a:p>
                  </a:txBody>
                  <a:tcPr marL="90453" marR="90453" marT="45227" marB="45227" anchor="ctr"/>
                </a:tc>
                <a:tc>
                  <a:txBody>
                    <a:bodyPr/>
                    <a:lstStyle/>
                    <a:p>
                      <a:r>
                        <a:rPr lang="en-US" sz="1400"/>
                        <a:t>sbyte temperature = -5;</a:t>
                      </a:r>
                    </a:p>
                  </a:txBody>
                  <a:tcPr marL="90453" marR="90453" marT="45227" marB="45227" anchor="ctr"/>
                </a:tc>
                <a:extLst>
                  <a:ext uri="{0D108BD9-81ED-4DB2-BD59-A6C34878D82A}">
                    <a16:rowId xmlns:a16="http://schemas.microsoft.com/office/drawing/2014/main" val="10711702"/>
                  </a:ext>
                </a:extLst>
              </a:tr>
              <a:tr h="301512">
                <a:tc>
                  <a:txBody>
                    <a:bodyPr/>
                    <a:lstStyle/>
                    <a:p>
                      <a:r>
                        <a:rPr lang="en-US" sz="1400"/>
                        <a:t>short</a:t>
                      </a:r>
                    </a:p>
                  </a:txBody>
                  <a:tcPr marL="90453" marR="90453" marT="45227" marB="45227" anchor="ctr"/>
                </a:tc>
                <a:tc>
                  <a:txBody>
                    <a:bodyPr/>
                    <a:lstStyle/>
                    <a:p>
                      <a:r>
                        <a:rPr lang="en-US" sz="1400"/>
                        <a:t>16-bit signed integer.</a:t>
                      </a:r>
                    </a:p>
                  </a:txBody>
                  <a:tcPr marL="90453" marR="90453" marT="45227" marB="45227" anchor="ctr"/>
                </a:tc>
                <a:tc>
                  <a:txBody>
                    <a:bodyPr/>
                    <a:lstStyle/>
                    <a:p>
                      <a:r>
                        <a:rPr lang="en-US" sz="1400"/>
                        <a:t>short count = 1000;</a:t>
                      </a:r>
                    </a:p>
                  </a:txBody>
                  <a:tcPr marL="90453" marR="90453" marT="45227" marB="45227" anchor="ctr"/>
                </a:tc>
                <a:extLst>
                  <a:ext uri="{0D108BD9-81ED-4DB2-BD59-A6C34878D82A}">
                    <a16:rowId xmlns:a16="http://schemas.microsoft.com/office/drawing/2014/main" val="184999621"/>
                  </a:ext>
                </a:extLst>
              </a:tr>
              <a:tr h="301512">
                <a:tc>
                  <a:txBody>
                    <a:bodyPr/>
                    <a:lstStyle/>
                    <a:p>
                      <a:r>
                        <a:rPr lang="en-US" sz="1400"/>
                        <a:t>ushort</a:t>
                      </a:r>
                    </a:p>
                  </a:txBody>
                  <a:tcPr marL="90453" marR="90453" marT="45227" marB="45227" anchor="ctr"/>
                </a:tc>
                <a:tc>
                  <a:txBody>
                    <a:bodyPr/>
                    <a:lstStyle/>
                    <a:p>
                      <a:r>
                        <a:rPr lang="en-US" sz="1400"/>
                        <a:t>16-bit unsigned integer.</a:t>
                      </a:r>
                    </a:p>
                  </a:txBody>
                  <a:tcPr marL="90453" marR="90453" marT="45227" marB="45227" anchor="ctr"/>
                </a:tc>
                <a:tc>
                  <a:txBody>
                    <a:bodyPr/>
                    <a:lstStyle/>
                    <a:p>
                      <a:r>
                        <a:rPr lang="en-US" sz="1400"/>
                        <a:t>ushort quantity = 500;</a:t>
                      </a:r>
                    </a:p>
                  </a:txBody>
                  <a:tcPr marL="90453" marR="90453" marT="45227" marB="45227" anchor="ctr"/>
                </a:tc>
                <a:extLst>
                  <a:ext uri="{0D108BD9-81ED-4DB2-BD59-A6C34878D82A}">
                    <a16:rowId xmlns:a16="http://schemas.microsoft.com/office/drawing/2014/main" val="3706098480"/>
                  </a:ext>
                </a:extLst>
              </a:tr>
              <a:tr h="301512">
                <a:tc>
                  <a:txBody>
                    <a:bodyPr/>
                    <a:lstStyle/>
                    <a:p>
                      <a:r>
                        <a:rPr lang="en-US" sz="1400"/>
                        <a:t>int</a:t>
                      </a:r>
                    </a:p>
                  </a:txBody>
                  <a:tcPr marL="90453" marR="90453" marT="45227" marB="45227" anchor="ctr"/>
                </a:tc>
                <a:tc>
                  <a:txBody>
                    <a:bodyPr/>
                    <a:lstStyle/>
                    <a:p>
                      <a:r>
                        <a:rPr lang="en-US" sz="1400"/>
                        <a:t>32-bit signed integer.</a:t>
                      </a:r>
                    </a:p>
                  </a:txBody>
                  <a:tcPr marL="90453" marR="90453" marT="45227" marB="45227" anchor="ctr"/>
                </a:tc>
                <a:tc>
                  <a:txBody>
                    <a:bodyPr/>
                    <a:lstStyle/>
                    <a:p>
                      <a:r>
                        <a:rPr lang="en-US" sz="1400"/>
                        <a:t>int score = 95;</a:t>
                      </a:r>
                    </a:p>
                  </a:txBody>
                  <a:tcPr marL="90453" marR="90453" marT="45227" marB="45227" anchor="ctr"/>
                </a:tc>
                <a:extLst>
                  <a:ext uri="{0D108BD9-81ED-4DB2-BD59-A6C34878D82A}">
                    <a16:rowId xmlns:a16="http://schemas.microsoft.com/office/drawing/2014/main" val="1424580737"/>
                  </a:ext>
                </a:extLst>
              </a:tr>
              <a:tr h="301512">
                <a:tc>
                  <a:txBody>
                    <a:bodyPr/>
                    <a:lstStyle/>
                    <a:p>
                      <a:r>
                        <a:rPr lang="en-US" sz="1400"/>
                        <a:t>uint</a:t>
                      </a:r>
                    </a:p>
                  </a:txBody>
                  <a:tcPr marL="90453" marR="90453" marT="45227" marB="45227" anchor="ctr"/>
                </a:tc>
                <a:tc>
                  <a:txBody>
                    <a:bodyPr/>
                    <a:lstStyle/>
                    <a:p>
                      <a:r>
                        <a:rPr lang="en-US" sz="1400"/>
                        <a:t>32-bit unsigned integer.</a:t>
                      </a:r>
                    </a:p>
                  </a:txBody>
                  <a:tcPr marL="90453" marR="90453" marT="45227" marB="45227" anchor="ctr"/>
                </a:tc>
                <a:tc>
                  <a:txBody>
                    <a:bodyPr/>
                    <a:lstStyle/>
                    <a:p>
                      <a:r>
                        <a:rPr lang="en-US" sz="1400"/>
                        <a:t>uint total = 10000;</a:t>
                      </a:r>
                    </a:p>
                  </a:txBody>
                  <a:tcPr marL="90453" marR="90453" marT="45227" marB="45227" anchor="ctr"/>
                </a:tc>
                <a:extLst>
                  <a:ext uri="{0D108BD9-81ED-4DB2-BD59-A6C34878D82A}">
                    <a16:rowId xmlns:a16="http://schemas.microsoft.com/office/drawing/2014/main" val="3023166205"/>
                  </a:ext>
                </a:extLst>
              </a:tr>
              <a:tr h="301512">
                <a:tc>
                  <a:txBody>
                    <a:bodyPr/>
                    <a:lstStyle/>
                    <a:p>
                      <a:r>
                        <a:rPr lang="en-US" sz="1400"/>
                        <a:t>long</a:t>
                      </a:r>
                    </a:p>
                  </a:txBody>
                  <a:tcPr marL="90453" marR="90453" marT="45227" marB="45227" anchor="ctr"/>
                </a:tc>
                <a:tc>
                  <a:txBody>
                    <a:bodyPr/>
                    <a:lstStyle/>
                    <a:p>
                      <a:r>
                        <a:rPr lang="en-US" sz="1400"/>
                        <a:t>64-bit signed integer.</a:t>
                      </a:r>
                    </a:p>
                  </a:txBody>
                  <a:tcPr marL="90453" marR="90453" marT="45227" marB="45227" anchor="ctr"/>
                </a:tc>
                <a:tc>
                  <a:txBody>
                    <a:bodyPr/>
                    <a:lstStyle/>
                    <a:p>
                      <a:r>
                        <a:rPr lang="en-US" sz="1400"/>
                        <a:t>long population = 1000000;</a:t>
                      </a:r>
                    </a:p>
                  </a:txBody>
                  <a:tcPr marL="90453" marR="90453" marT="45227" marB="45227" anchor="ctr"/>
                </a:tc>
                <a:extLst>
                  <a:ext uri="{0D108BD9-81ED-4DB2-BD59-A6C34878D82A}">
                    <a16:rowId xmlns:a16="http://schemas.microsoft.com/office/drawing/2014/main" val="3943323005"/>
                  </a:ext>
                </a:extLst>
              </a:tr>
              <a:tr h="301512">
                <a:tc>
                  <a:txBody>
                    <a:bodyPr/>
                    <a:lstStyle/>
                    <a:p>
                      <a:r>
                        <a:rPr lang="en-US" sz="1400"/>
                        <a:t>ulong</a:t>
                      </a:r>
                    </a:p>
                  </a:txBody>
                  <a:tcPr marL="90453" marR="90453" marT="45227" marB="45227" anchor="ctr"/>
                </a:tc>
                <a:tc>
                  <a:txBody>
                    <a:bodyPr/>
                    <a:lstStyle/>
                    <a:p>
                      <a:r>
                        <a:rPr lang="en-US" sz="1400"/>
                        <a:t>64-bit unsigned integer.</a:t>
                      </a:r>
                    </a:p>
                  </a:txBody>
                  <a:tcPr marL="90453" marR="90453" marT="45227" marB="45227" anchor="ctr"/>
                </a:tc>
                <a:tc>
                  <a:txBody>
                    <a:bodyPr/>
                    <a:lstStyle/>
                    <a:p>
                      <a:r>
                        <a:rPr lang="en-US" sz="1400"/>
                        <a:t>ulong distance = 500000;</a:t>
                      </a:r>
                    </a:p>
                  </a:txBody>
                  <a:tcPr marL="90453" marR="90453" marT="45227" marB="45227" anchor="ctr"/>
                </a:tc>
                <a:extLst>
                  <a:ext uri="{0D108BD9-81ED-4DB2-BD59-A6C34878D82A}">
                    <a16:rowId xmlns:a16="http://schemas.microsoft.com/office/drawing/2014/main" val="3089306562"/>
                  </a:ext>
                </a:extLst>
              </a:tr>
              <a:tr h="301512">
                <a:tc>
                  <a:txBody>
                    <a:bodyPr/>
                    <a:lstStyle/>
                    <a:p>
                      <a:r>
                        <a:rPr lang="en-US" sz="1400"/>
                        <a:t>float</a:t>
                      </a:r>
                    </a:p>
                  </a:txBody>
                  <a:tcPr marL="90453" marR="90453" marT="45227" marB="45227" anchor="ctr"/>
                </a:tc>
                <a:tc>
                  <a:txBody>
                    <a:bodyPr/>
                    <a:lstStyle/>
                    <a:p>
                      <a:r>
                        <a:rPr lang="en-US" sz="1400"/>
                        <a:t>32-bit floating-point number.</a:t>
                      </a:r>
                    </a:p>
                  </a:txBody>
                  <a:tcPr marL="90453" marR="90453" marT="45227" marB="45227" anchor="ctr"/>
                </a:tc>
                <a:tc>
                  <a:txBody>
                    <a:bodyPr/>
                    <a:lstStyle/>
                    <a:p>
                      <a:r>
                        <a:rPr lang="en-US" sz="1400"/>
                        <a:t>float price = 10.99f;</a:t>
                      </a:r>
                    </a:p>
                  </a:txBody>
                  <a:tcPr marL="90453" marR="90453" marT="45227" marB="45227" anchor="ctr"/>
                </a:tc>
                <a:extLst>
                  <a:ext uri="{0D108BD9-81ED-4DB2-BD59-A6C34878D82A}">
                    <a16:rowId xmlns:a16="http://schemas.microsoft.com/office/drawing/2014/main" val="3321456479"/>
                  </a:ext>
                </a:extLst>
              </a:tr>
              <a:tr h="301512">
                <a:tc>
                  <a:txBody>
                    <a:bodyPr/>
                    <a:lstStyle/>
                    <a:p>
                      <a:r>
                        <a:rPr lang="en-US" sz="1400"/>
                        <a:t>double</a:t>
                      </a:r>
                    </a:p>
                  </a:txBody>
                  <a:tcPr marL="90453" marR="90453" marT="45227" marB="45227" anchor="ctr"/>
                </a:tc>
                <a:tc>
                  <a:txBody>
                    <a:bodyPr/>
                    <a:lstStyle/>
                    <a:p>
                      <a:r>
                        <a:rPr lang="en-US" sz="1400"/>
                        <a:t>64-bit floating-point number.</a:t>
                      </a:r>
                    </a:p>
                  </a:txBody>
                  <a:tcPr marL="90453" marR="90453" marT="45227" marB="45227" anchor="ctr"/>
                </a:tc>
                <a:tc>
                  <a:txBody>
                    <a:bodyPr/>
                    <a:lstStyle/>
                    <a:p>
                      <a:r>
                        <a:rPr lang="en-US" sz="1400"/>
                        <a:t>double PI = 3.14159;</a:t>
                      </a:r>
                    </a:p>
                  </a:txBody>
                  <a:tcPr marL="90453" marR="90453" marT="45227" marB="45227" anchor="ctr"/>
                </a:tc>
                <a:extLst>
                  <a:ext uri="{0D108BD9-81ED-4DB2-BD59-A6C34878D82A}">
                    <a16:rowId xmlns:a16="http://schemas.microsoft.com/office/drawing/2014/main" val="33409969"/>
                  </a:ext>
                </a:extLst>
              </a:tr>
              <a:tr h="301512">
                <a:tc>
                  <a:txBody>
                    <a:bodyPr/>
                    <a:lstStyle/>
                    <a:p>
                      <a:r>
                        <a:rPr lang="en-US" sz="1400"/>
                        <a:t>decimal</a:t>
                      </a:r>
                    </a:p>
                  </a:txBody>
                  <a:tcPr marL="90453" marR="90453" marT="45227" marB="45227" anchor="ctr"/>
                </a:tc>
                <a:tc>
                  <a:txBody>
                    <a:bodyPr/>
                    <a:lstStyle/>
                    <a:p>
                      <a:r>
                        <a:rPr lang="en-US" sz="1400"/>
                        <a:t>128-bit decimal type.</a:t>
                      </a:r>
                    </a:p>
                  </a:txBody>
                  <a:tcPr marL="90453" marR="90453" marT="45227" marB="45227" anchor="ctr"/>
                </a:tc>
                <a:tc>
                  <a:txBody>
                    <a:bodyPr/>
                    <a:lstStyle/>
                    <a:p>
                      <a:r>
                        <a:rPr lang="en-US" sz="1400"/>
                        <a:t>decimal salary = 5000.50m;</a:t>
                      </a:r>
                    </a:p>
                  </a:txBody>
                  <a:tcPr marL="90453" marR="90453" marT="45227" marB="45227" anchor="ctr"/>
                </a:tc>
                <a:extLst>
                  <a:ext uri="{0D108BD9-81ED-4DB2-BD59-A6C34878D82A}">
                    <a16:rowId xmlns:a16="http://schemas.microsoft.com/office/drawing/2014/main" val="1409079161"/>
                  </a:ext>
                </a:extLst>
              </a:tr>
              <a:tr h="301512">
                <a:tc>
                  <a:txBody>
                    <a:bodyPr/>
                    <a:lstStyle/>
                    <a:p>
                      <a:r>
                        <a:rPr lang="en-US" sz="1400"/>
                        <a:t>char</a:t>
                      </a:r>
                    </a:p>
                  </a:txBody>
                  <a:tcPr marL="90453" marR="90453" marT="45227" marB="45227" anchor="ctr"/>
                </a:tc>
                <a:tc>
                  <a:txBody>
                    <a:bodyPr/>
                    <a:lstStyle/>
                    <a:p>
                      <a:r>
                        <a:rPr lang="en-US" sz="1400"/>
                        <a:t>16-bit Unicode character.</a:t>
                      </a:r>
                    </a:p>
                  </a:txBody>
                  <a:tcPr marL="90453" marR="90453" marT="45227" marB="45227" anchor="ctr"/>
                </a:tc>
                <a:tc>
                  <a:txBody>
                    <a:bodyPr/>
                    <a:lstStyle/>
                    <a:p>
                      <a:r>
                        <a:rPr lang="en-US" sz="1400" dirty="0"/>
                        <a:t>char grade = 'A';</a:t>
                      </a:r>
                    </a:p>
                  </a:txBody>
                  <a:tcPr marL="90453" marR="90453" marT="45227" marB="45227" anchor="ctr"/>
                </a:tc>
                <a:extLst>
                  <a:ext uri="{0D108BD9-81ED-4DB2-BD59-A6C34878D82A}">
                    <a16:rowId xmlns:a16="http://schemas.microsoft.com/office/drawing/2014/main" val="2265225191"/>
                  </a:ext>
                </a:extLst>
              </a:tr>
            </a:tbl>
          </a:graphicData>
        </a:graphic>
      </p:graphicFrame>
      <p:sp>
        <p:nvSpPr>
          <p:cNvPr id="5" name="Rectangle 2"/>
          <p:cNvSpPr>
            <a:spLocks noChangeArrowheads="1"/>
          </p:cNvSpPr>
          <p:nvPr/>
        </p:nvSpPr>
        <p:spPr bwMode="auto">
          <a:xfrm>
            <a:off x="479376" y="1282327"/>
            <a:ext cx="121924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Variable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772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Datatypes in C#</a:t>
            </a:r>
            <a:endParaRPr lang="en-US" sz="2800" b="1"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1971181"/>
              </p:ext>
            </p:extLst>
          </p:nvPr>
        </p:nvGraphicFramePr>
        <p:xfrm>
          <a:off x="2423592" y="2276872"/>
          <a:ext cx="8139012" cy="2869450"/>
        </p:xfrm>
        <a:graphic>
          <a:graphicData uri="http://schemas.openxmlformats.org/drawingml/2006/table">
            <a:tbl>
              <a:tblPr>
                <a:tableStyleId>{3C2FFA5D-87B4-456A-9821-1D502468CF0F}</a:tableStyleId>
              </a:tblPr>
              <a:tblGrid>
                <a:gridCol w="2713004">
                  <a:extLst>
                    <a:ext uri="{9D8B030D-6E8A-4147-A177-3AD203B41FA5}">
                      <a16:colId xmlns:a16="http://schemas.microsoft.com/office/drawing/2014/main" val="2046692601"/>
                    </a:ext>
                  </a:extLst>
                </a:gridCol>
                <a:gridCol w="2713004">
                  <a:extLst>
                    <a:ext uri="{9D8B030D-6E8A-4147-A177-3AD203B41FA5}">
                      <a16:colId xmlns:a16="http://schemas.microsoft.com/office/drawing/2014/main" val="340211550"/>
                    </a:ext>
                  </a:extLst>
                </a:gridCol>
                <a:gridCol w="2713004">
                  <a:extLst>
                    <a:ext uri="{9D8B030D-6E8A-4147-A177-3AD203B41FA5}">
                      <a16:colId xmlns:a16="http://schemas.microsoft.com/office/drawing/2014/main" val="3810687303"/>
                    </a:ext>
                  </a:extLst>
                </a:gridCol>
              </a:tblGrid>
              <a:tr h="610521">
                <a:tc>
                  <a:txBody>
                    <a:bodyPr/>
                    <a:lstStyle/>
                    <a:p>
                      <a:pPr algn="ctr"/>
                      <a:r>
                        <a:rPr lang="en-US" b="1" dirty="0"/>
                        <a:t>Data Type</a:t>
                      </a:r>
                    </a:p>
                  </a:txBody>
                  <a:tcPr anchor="ctr">
                    <a:solidFill>
                      <a:schemeClr val="bg2">
                        <a:lumMod val="60000"/>
                        <a:lumOff val="40000"/>
                      </a:schemeClr>
                    </a:solidFill>
                  </a:tcPr>
                </a:tc>
                <a:tc>
                  <a:txBody>
                    <a:bodyPr/>
                    <a:lstStyle/>
                    <a:p>
                      <a:pPr algn="ctr"/>
                      <a:r>
                        <a:rPr lang="en-US" b="1" dirty="0"/>
                        <a:t>Description</a:t>
                      </a:r>
                    </a:p>
                  </a:txBody>
                  <a:tcPr anchor="ctr">
                    <a:solidFill>
                      <a:schemeClr val="bg2">
                        <a:lumMod val="60000"/>
                        <a:lumOff val="40000"/>
                      </a:schemeClr>
                    </a:solidFill>
                  </a:tcPr>
                </a:tc>
                <a:tc>
                  <a:txBody>
                    <a:bodyPr/>
                    <a:lstStyle/>
                    <a:p>
                      <a:pPr algn="ctr"/>
                      <a:r>
                        <a:rPr lang="en-US" b="1" dirty="0"/>
                        <a:t>Example</a:t>
                      </a:r>
                    </a:p>
                  </a:txBody>
                  <a:tcPr anchor="ctr">
                    <a:solidFill>
                      <a:schemeClr val="bg2">
                        <a:lumMod val="60000"/>
                        <a:lumOff val="40000"/>
                      </a:schemeClr>
                    </a:solidFill>
                  </a:tcPr>
                </a:tc>
                <a:extLst>
                  <a:ext uri="{0D108BD9-81ED-4DB2-BD59-A6C34878D82A}">
                    <a16:rowId xmlns:a16="http://schemas.microsoft.com/office/drawing/2014/main" val="1931037644"/>
                  </a:ext>
                </a:extLst>
              </a:tr>
              <a:tr h="610521">
                <a:tc>
                  <a:txBody>
                    <a:bodyPr/>
                    <a:lstStyle/>
                    <a:p>
                      <a:r>
                        <a:rPr lang="en-US"/>
                        <a:t>string</a:t>
                      </a:r>
                    </a:p>
                  </a:txBody>
                  <a:tcPr anchor="ctr"/>
                </a:tc>
                <a:tc>
                  <a:txBody>
                    <a:bodyPr/>
                    <a:lstStyle/>
                    <a:p>
                      <a:r>
                        <a:rPr lang="en-US"/>
                        <a:t>Represents a sequence of characters.</a:t>
                      </a:r>
                    </a:p>
                  </a:txBody>
                  <a:tcPr anchor="ctr"/>
                </a:tc>
                <a:tc>
                  <a:txBody>
                    <a:bodyPr/>
                    <a:lstStyle/>
                    <a:p>
                      <a:r>
                        <a:rPr lang="en-US"/>
                        <a:t>string name = "John";</a:t>
                      </a:r>
                    </a:p>
                  </a:txBody>
                  <a:tcPr anchor="ctr"/>
                </a:tc>
                <a:extLst>
                  <a:ext uri="{0D108BD9-81ED-4DB2-BD59-A6C34878D82A}">
                    <a16:rowId xmlns:a16="http://schemas.microsoft.com/office/drawing/2014/main" val="3152727272"/>
                  </a:ext>
                </a:extLst>
              </a:tr>
              <a:tr h="610521">
                <a:tc>
                  <a:txBody>
                    <a:bodyPr/>
                    <a:lstStyle/>
                    <a:p>
                      <a:r>
                        <a:rPr lang="en-US"/>
                        <a:t>object</a:t>
                      </a:r>
                    </a:p>
                  </a:txBody>
                  <a:tcPr anchor="ctr"/>
                </a:tc>
                <a:tc>
                  <a:txBody>
                    <a:bodyPr/>
                    <a:lstStyle/>
                    <a:p>
                      <a:r>
                        <a:rPr lang="en-US"/>
                        <a:t>Base type of all other types.</a:t>
                      </a:r>
                    </a:p>
                  </a:txBody>
                  <a:tcPr anchor="ctr"/>
                </a:tc>
                <a:tc>
                  <a:txBody>
                    <a:bodyPr/>
                    <a:lstStyle/>
                    <a:p>
                      <a:r>
                        <a:rPr lang="en-US"/>
                        <a:t>object obj = new object();</a:t>
                      </a:r>
                    </a:p>
                  </a:txBody>
                  <a:tcPr anchor="ctr"/>
                </a:tc>
                <a:extLst>
                  <a:ext uri="{0D108BD9-81ED-4DB2-BD59-A6C34878D82A}">
                    <a16:rowId xmlns:a16="http://schemas.microsoft.com/office/drawing/2014/main" val="1387486076"/>
                  </a:ext>
                </a:extLst>
              </a:tr>
              <a:tr h="1037887">
                <a:tc>
                  <a:txBody>
                    <a:bodyPr/>
                    <a:lstStyle/>
                    <a:p>
                      <a:r>
                        <a:rPr lang="en-US"/>
                        <a:t>dynamic</a:t>
                      </a:r>
                    </a:p>
                  </a:txBody>
                  <a:tcPr anchor="ctr"/>
                </a:tc>
                <a:tc>
                  <a:txBody>
                    <a:bodyPr/>
                    <a:lstStyle/>
                    <a:p>
                      <a:r>
                        <a:rPr lang="en-US"/>
                        <a:t>Represents an object whose operations will be resolved at runtime.</a:t>
                      </a:r>
                    </a:p>
                  </a:txBody>
                  <a:tcPr anchor="ctr"/>
                </a:tc>
                <a:tc>
                  <a:txBody>
                    <a:bodyPr/>
                    <a:lstStyle/>
                    <a:p>
                      <a:r>
                        <a:rPr lang="en-US" dirty="0"/>
                        <a:t>dynamic </a:t>
                      </a:r>
                      <a:r>
                        <a:rPr lang="en-US" dirty="0" err="1"/>
                        <a:t>dyn</a:t>
                      </a:r>
                      <a:r>
                        <a:rPr lang="en-US" dirty="0"/>
                        <a:t> = 10;</a:t>
                      </a:r>
                    </a:p>
                  </a:txBody>
                  <a:tcPr anchor="ctr"/>
                </a:tc>
                <a:extLst>
                  <a:ext uri="{0D108BD9-81ED-4DB2-BD59-A6C34878D82A}">
                    <a16:rowId xmlns:a16="http://schemas.microsoft.com/office/drawing/2014/main" val="788392502"/>
                  </a:ext>
                </a:extLst>
              </a:tr>
            </a:tbl>
          </a:graphicData>
        </a:graphic>
      </p:graphicFrame>
      <p:sp>
        <p:nvSpPr>
          <p:cNvPr id="6" name="Rectangle 5"/>
          <p:cNvSpPr/>
          <p:nvPr/>
        </p:nvSpPr>
        <p:spPr>
          <a:xfrm>
            <a:off x="555947" y="1191993"/>
            <a:ext cx="2090637" cy="369332"/>
          </a:xfrm>
          <a:prstGeom prst="rect">
            <a:avLst/>
          </a:prstGeom>
        </p:spPr>
        <p:txBody>
          <a:bodyPr wrap="none">
            <a:spAutoFit/>
          </a:bodyPr>
          <a:lstStyle/>
          <a:p>
            <a:r>
              <a:rPr lang="en-US" sz="1800" b="1" dirty="0"/>
              <a:t>Reference Types</a:t>
            </a:r>
            <a:r>
              <a:rPr lang="en-US" b="1" dirty="0"/>
              <a:t>:</a:t>
            </a:r>
          </a:p>
        </p:txBody>
      </p:sp>
    </p:spTree>
    <p:extLst>
      <p:ext uri="{BB962C8B-B14F-4D97-AF65-F5344CB8AC3E}">
        <p14:creationId xmlns:p14="http://schemas.microsoft.com/office/powerpoint/2010/main" val="536268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Datatypes in C#</a:t>
            </a:r>
            <a:endParaRPr lang="en-US" sz="2800" b="1" dirty="0">
              <a:solidFill>
                <a:schemeClr val="bg1"/>
              </a:solidFill>
            </a:endParaRPr>
          </a:p>
        </p:txBody>
      </p:sp>
      <p:sp>
        <p:nvSpPr>
          <p:cNvPr id="6" name="Rectangle 5"/>
          <p:cNvSpPr/>
          <p:nvPr/>
        </p:nvSpPr>
        <p:spPr>
          <a:xfrm>
            <a:off x="555947" y="1191993"/>
            <a:ext cx="1770036" cy="369332"/>
          </a:xfrm>
          <a:prstGeom prst="rect">
            <a:avLst/>
          </a:prstGeom>
        </p:spPr>
        <p:txBody>
          <a:bodyPr wrap="none">
            <a:spAutoFit/>
          </a:bodyPr>
          <a:lstStyle/>
          <a:p>
            <a:r>
              <a:rPr lang="en-US" sz="1800" b="1" dirty="0"/>
              <a:t>Pointer Types</a:t>
            </a:r>
            <a:r>
              <a:rPr lang="en-US" b="1" dirty="0"/>
              <a:t>:</a:t>
            </a:r>
          </a:p>
        </p:txBody>
      </p:sp>
      <p:graphicFrame>
        <p:nvGraphicFramePr>
          <p:cNvPr id="22" name="Table 21"/>
          <p:cNvGraphicFramePr>
            <a:graphicFrameLocks noGrp="1"/>
          </p:cNvGraphicFramePr>
          <p:nvPr>
            <p:extLst>
              <p:ext uri="{D42A27DB-BD31-4B8C-83A1-F6EECF244321}">
                <p14:modId xmlns:p14="http://schemas.microsoft.com/office/powerpoint/2010/main" val="3883265640"/>
              </p:ext>
            </p:extLst>
          </p:nvPr>
        </p:nvGraphicFramePr>
        <p:xfrm>
          <a:off x="1991544" y="1916833"/>
          <a:ext cx="7776864" cy="1817372"/>
        </p:xfrm>
        <a:graphic>
          <a:graphicData uri="http://schemas.openxmlformats.org/drawingml/2006/table">
            <a:tbl>
              <a:tblPr>
                <a:tableStyleId>{3C2FFA5D-87B4-456A-9821-1D502468CF0F}</a:tableStyleId>
              </a:tblPr>
              <a:tblGrid>
                <a:gridCol w="2592288">
                  <a:extLst>
                    <a:ext uri="{9D8B030D-6E8A-4147-A177-3AD203B41FA5}">
                      <a16:colId xmlns:a16="http://schemas.microsoft.com/office/drawing/2014/main" val="1978297397"/>
                    </a:ext>
                  </a:extLst>
                </a:gridCol>
                <a:gridCol w="2592288">
                  <a:extLst>
                    <a:ext uri="{9D8B030D-6E8A-4147-A177-3AD203B41FA5}">
                      <a16:colId xmlns:a16="http://schemas.microsoft.com/office/drawing/2014/main" val="3889997021"/>
                    </a:ext>
                  </a:extLst>
                </a:gridCol>
                <a:gridCol w="2592288">
                  <a:extLst>
                    <a:ext uri="{9D8B030D-6E8A-4147-A177-3AD203B41FA5}">
                      <a16:colId xmlns:a16="http://schemas.microsoft.com/office/drawing/2014/main" val="631258797"/>
                    </a:ext>
                  </a:extLst>
                </a:gridCol>
              </a:tblGrid>
              <a:tr h="236575">
                <a:tc>
                  <a:txBody>
                    <a:bodyPr/>
                    <a:lstStyle/>
                    <a:p>
                      <a:pPr algn="ctr"/>
                      <a:r>
                        <a:rPr lang="en-US" b="1" dirty="0"/>
                        <a:t>Data Type</a:t>
                      </a:r>
                    </a:p>
                  </a:txBody>
                  <a:tcPr anchor="ctr">
                    <a:solidFill>
                      <a:schemeClr val="bg2">
                        <a:lumMod val="60000"/>
                        <a:lumOff val="40000"/>
                      </a:schemeClr>
                    </a:solidFill>
                  </a:tcPr>
                </a:tc>
                <a:tc>
                  <a:txBody>
                    <a:bodyPr/>
                    <a:lstStyle/>
                    <a:p>
                      <a:pPr algn="ctr"/>
                      <a:r>
                        <a:rPr lang="en-US" b="1" dirty="0"/>
                        <a:t>Description</a:t>
                      </a:r>
                    </a:p>
                  </a:txBody>
                  <a:tcPr anchor="ctr">
                    <a:solidFill>
                      <a:schemeClr val="bg2">
                        <a:lumMod val="60000"/>
                        <a:lumOff val="40000"/>
                      </a:schemeClr>
                    </a:solidFill>
                  </a:tcPr>
                </a:tc>
                <a:tc>
                  <a:txBody>
                    <a:bodyPr/>
                    <a:lstStyle/>
                    <a:p>
                      <a:pPr algn="ctr"/>
                      <a:r>
                        <a:rPr lang="en-US" b="1" dirty="0"/>
                        <a:t>Example</a:t>
                      </a:r>
                    </a:p>
                  </a:txBody>
                  <a:tcPr anchor="ctr">
                    <a:solidFill>
                      <a:schemeClr val="bg2">
                        <a:lumMod val="60000"/>
                        <a:lumOff val="40000"/>
                      </a:schemeClr>
                    </a:solidFill>
                  </a:tcPr>
                </a:tc>
                <a:extLst>
                  <a:ext uri="{0D108BD9-81ED-4DB2-BD59-A6C34878D82A}">
                    <a16:rowId xmlns:a16="http://schemas.microsoft.com/office/drawing/2014/main" val="3965365503"/>
                  </a:ext>
                </a:extLst>
              </a:tr>
              <a:tr h="497206">
                <a:tc>
                  <a:txBody>
                    <a:bodyPr/>
                    <a:lstStyle/>
                    <a:p>
                      <a:r>
                        <a:rPr lang="en-US" dirty="0"/>
                        <a:t>unsafe</a:t>
                      </a:r>
                    </a:p>
                  </a:txBody>
                  <a:tcPr anchor="ctr"/>
                </a:tc>
                <a:tc>
                  <a:txBody>
                    <a:bodyPr/>
                    <a:lstStyle/>
                    <a:p>
                      <a:r>
                        <a:rPr lang="en-US"/>
                        <a:t>Used to declare pointers.</a:t>
                      </a:r>
                    </a:p>
                  </a:txBody>
                  <a:tcPr anchor="ctr"/>
                </a:tc>
                <a:tc>
                  <a:txBody>
                    <a:bodyPr/>
                    <a:lstStyle/>
                    <a:p>
                      <a:r>
                        <a:rPr lang="en-US"/>
                        <a:t>unsafe { }</a:t>
                      </a:r>
                    </a:p>
                  </a:txBody>
                  <a:tcPr anchor="ctr"/>
                </a:tc>
                <a:extLst>
                  <a:ext uri="{0D108BD9-81ED-4DB2-BD59-A6C34878D82A}">
                    <a16:rowId xmlns:a16="http://schemas.microsoft.com/office/drawing/2014/main" val="2196092664"/>
                  </a:ext>
                </a:extLst>
              </a:tr>
              <a:tr h="497206">
                <a:tc>
                  <a:txBody>
                    <a:bodyPr/>
                    <a:lstStyle/>
                    <a:p>
                      <a:r>
                        <a:rPr lang="en-US"/>
                        <a:t>*</a:t>
                      </a:r>
                    </a:p>
                  </a:txBody>
                  <a:tcPr anchor="ctr"/>
                </a:tc>
                <a:tc>
                  <a:txBody>
                    <a:bodyPr/>
                    <a:lstStyle/>
                    <a:p>
                      <a:r>
                        <a:rPr lang="en-US"/>
                        <a:t>Pointer declaration symbol.</a:t>
                      </a:r>
                    </a:p>
                  </a:txBody>
                  <a:tcPr anchor="ctr"/>
                </a:tc>
                <a:tc>
                  <a:txBody>
                    <a:bodyPr/>
                    <a:lstStyle/>
                    <a:p>
                      <a:r>
                        <a:rPr lang="en-US"/>
                        <a:t>int* ptr;</a:t>
                      </a:r>
                    </a:p>
                  </a:txBody>
                  <a:tcPr anchor="ctr"/>
                </a:tc>
                <a:extLst>
                  <a:ext uri="{0D108BD9-81ED-4DB2-BD59-A6C34878D82A}">
                    <a16:rowId xmlns:a16="http://schemas.microsoft.com/office/drawing/2014/main" val="543169985"/>
                  </a:ext>
                </a:extLst>
              </a:tr>
              <a:tr h="497206">
                <a:tc>
                  <a:txBody>
                    <a:bodyPr/>
                    <a:lstStyle/>
                    <a:p>
                      <a:r>
                        <a:rPr lang="en-US"/>
                        <a:t>fixed</a:t>
                      </a:r>
                    </a:p>
                  </a:txBody>
                  <a:tcPr anchor="ctr"/>
                </a:tc>
                <a:tc>
                  <a:txBody>
                    <a:bodyPr/>
                    <a:lstStyle/>
                    <a:p>
                      <a:r>
                        <a:rPr lang="en-US" dirty="0"/>
                        <a:t>Used to pin variables in memory.</a:t>
                      </a:r>
                    </a:p>
                  </a:txBody>
                  <a:tcPr anchor="ctr"/>
                </a:tc>
                <a:tc>
                  <a:txBody>
                    <a:bodyPr/>
                    <a:lstStyle/>
                    <a:p>
                      <a:r>
                        <a:rPr lang="en-US" dirty="0"/>
                        <a:t>fixed (</a:t>
                      </a:r>
                      <a:r>
                        <a:rPr lang="en-US" dirty="0" err="1"/>
                        <a:t>int</a:t>
                      </a:r>
                      <a:r>
                        <a:rPr lang="en-US" dirty="0"/>
                        <a:t>* p = &amp;</a:t>
                      </a:r>
                      <a:r>
                        <a:rPr lang="en-US" dirty="0" err="1"/>
                        <a:t>someVariable</a:t>
                      </a:r>
                      <a:r>
                        <a:rPr lang="en-US" dirty="0"/>
                        <a:t>) { }</a:t>
                      </a:r>
                    </a:p>
                  </a:txBody>
                  <a:tcPr anchor="ctr"/>
                </a:tc>
                <a:extLst>
                  <a:ext uri="{0D108BD9-81ED-4DB2-BD59-A6C34878D82A}">
                    <a16:rowId xmlns:a16="http://schemas.microsoft.com/office/drawing/2014/main" val="3785145536"/>
                  </a:ext>
                </a:extLst>
              </a:tr>
            </a:tbl>
          </a:graphicData>
        </a:graphic>
      </p:graphicFrame>
    </p:spTree>
    <p:extLst>
      <p:ext uri="{BB962C8B-B14F-4D97-AF65-F5344CB8AC3E}">
        <p14:creationId xmlns:p14="http://schemas.microsoft.com/office/powerpoint/2010/main" val="313259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
          <p:cNvSpPr txBox="1">
            <a:spLocks noGrp="1"/>
          </p:cNvSpPr>
          <p:nvPr>
            <p:ph type="title"/>
          </p:nvPr>
        </p:nvSpPr>
        <p:spPr>
          <a:xfrm>
            <a:off x="0" y="0"/>
            <a:ext cx="12192000" cy="642918"/>
          </a:xfrm>
          <a:prstGeom prst="rect">
            <a:avLst/>
          </a:prstGeom>
          <a:solidFill>
            <a:schemeClr val="accent2"/>
          </a:solid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C0C0C"/>
              </a:buClr>
              <a:buSzPts val="4000"/>
              <a:buFont typeface="Twentieth Century"/>
              <a:buNone/>
            </a:pPr>
            <a:r>
              <a:rPr lang="en-US" sz="3200" b="1"/>
              <a:t>.NET FRAMEWORK - INTRODUCTION</a:t>
            </a:r>
            <a:endParaRPr sz="3200"/>
          </a:p>
        </p:txBody>
      </p:sp>
      <p:sp>
        <p:nvSpPr>
          <p:cNvPr id="468" name="Google Shape;468;p2"/>
          <p:cNvSpPr/>
          <p:nvPr/>
        </p:nvSpPr>
        <p:spPr>
          <a:xfrm>
            <a:off x="995341" y="1089318"/>
            <a:ext cx="10282259" cy="1035450"/>
          </a:xfrm>
          <a:prstGeom prst="roundRect">
            <a:avLst>
              <a:gd name="adj" fmla="val 16667"/>
            </a:avLst>
          </a:prstGeom>
          <a:solidFill>
            <a:srgbClr val="41467A"/>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
          <p:cNvSpPr txBox="1"/>
          <p:nvPr/>
        </p:nvSpPr>
        <p:spPr>
          <a:xfrm>
            <a:off x="1045888" y="1139865"/>
            <a:ext cx="10181165" cy="93435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.NET Framework Developed by Microsoft.</a:t>
            </a:r>
            <a:endParaRPr sz="2400" b="0" i="0" u="none" strike="noStrike" cap="none">
              <a:solidFill>
                <a:schemeClr val="lt1"/>
              </a:solidFill>
              <a:latin typeface="Arial"/>
              <a:ea typeface="Arial"/>
              <a:cs typeface="Arial"/>
              <a:sym typeface="Arial"/>
            </a:endParaRPr>
          </a:p>
        </p:txBody>
      </p:sp>
      <p:sp>
        <p:nvSpPr>
          <p:cNvPr id="470" name="Google Shape;470;p2"/>
          <p:cNvSpPr/>
          <p:nvPr/>
        </p:nvSpPr>
        <p:spPr>
          <a:xfrm>
            <a:off x="995341" y="2139168"/>
            <a:ext cx="10282259" cy="1035450"/>
          </a:xfrm>
          <a:prstGeom prst="roundRect">
            <a:avLst>
              <a:gd name="adj" fmla="val 16667"/>
            </a:avLst>
          </a:prstGeom>
          <a:solidFill>
            <a:srgbClr val="41467A"/>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
          <p:cNvSpPr txBox="1"/>
          <p:nvPr/>
        </p:nvSpPr>
        <p:spPr>
          <a:xfrm>
            <a:off x="1045888" y="2189715"/>
            <a:ext cx="10181165" cy="93435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The first version of .NET released in 2002.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84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The version - .Net Framework 1.0.</a:t>
            </a:r>
            <a:endParaRPr sz="2400" b="0" i="0" u="none" strike="noStrike" cap="none">
              <a:solidFill>
                <a:schemeClr val="lt1"/>
              </a:solidFill>
              <a:latin typeface="Arial"/>
              <a:ea typeface="Arial"/>
              <a:cs typeface="Arial"/>
              <a:sym typeface="Arial"/>
            </a:endParaRPr>
          </a:p>
        </p:txBody>
      </p:sp>
      <p:sp>
        <p:nvSpPr>
          <p:cNvPr id="472" name="Google Shape;472;p2"/>
          <p:cNvSpPr/>
          <p:nvPr/>
        </p:nvSpPr>
        <p:spPr>
          <a:xfrm>
            <a:off x="995341" y="3189018"/>
            <a:ext cx="10282259" cy="1035450"/>
          </a:xfrm>
          <a:prstGeom prst="roundRect">
            <a:avLst>
              <a:gd name="adj" fmla="val 16667"/>
            </a:avLst>
          </a:prstGeom>
          <a:solidFill>
            <a:srgbClr val="41467A"/>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
          <p:cNvSpPr txBox="1"/>
          <p:nvPr/>
        </p:nvSpPr>
        <p:spPr>
          <a:xfrm>
            <a:off x="1045888" y="3239565"/>
            <a:ext cx="10181165" cy="93435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Platform made up of tools, programming languages(C#,VB.NET,J# etc), and libraries that are for building many different types of applications such as Desktop, Web, Mobile, etc. </a:t>
            </a:r>
            <a:endParaRPr sz="2400" b="0" i="0" u="none" strike="noStrike" cap="none">
              <a:solidFill>
                <a:schemeClr val="lt1"/>
              </a:solidFill>
              <a:latin typeface="Arial"/>
              <a:ea typeface="Arial"/>
              <a:cs typeface="Arial"/>
              <a:sym typeface="Arial"/>
            </a:endParaRPr>
          </a:p>
        </p:txBody>
      </p:sp>
      <p:sp>
        <p:nvSpPr>
          <p:cNvPr id="474" name="Google Shape;474;p2"/>
          <p:cNvSpPr/>
          <p:nvPr/>
        </p:nvSpPr>
        <p:spPr>
          <a:xfrm>
            <a:off x="995341" y="4238868"/>
            <a:ext cx="10282259" cy="1035450"/>
          </a:xfrm>
          <a:prstGeom prst="roundRect">
            <a:avLst>
              <a:gd name="adj" fmla="val 16667"/>
            </a:avLst>
          </a:prstGeom>
          <a:solidFill>
            <a:srgbClr val="41467A"/>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txBox="1"/>
          <p:nvPr/>
        </p:nvSpPr>
        <p:spPr>
          <a:xfrm>
            <a:off x="1045888" y="4289415"/>
            <a:ext cx="10181165" cy="93435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.NET code to execute in different places such as Linux, macOS, Windows, iOS, Android, and many more.</a:t>
            </a:r>
            <a:endParaRPr sz="2400" b="0" i="0" u="none" strike="noStrike" cap="none">
              <a:solidFill>
                <a:schemeClr val="lt1"/>
              </a:solidFill>
              <a:latin typeface="Arial"/>
              <a:ea typeface="Arial"/>
              <a:cs typeface="Arial"/>
              <a:sym typeface="Arial"/>
            </a:endParaRPr>
          </a:p>
        </p:txBody>
      </p:sp>
      <p:sp>
        <p:nvSpPr>
          <p:cNvPr id="476" name="Google Shape;476;p2"/>
          <p:cNvSpPr/>
          <p:nvPr/>
        </p:nvSpPr>
        <p:spPr>
          <a:xfrm>
            <a:off x="995341" y="5288718"/>
            <a:ext cx="10282259" cy="1035450"/>
          </a:xfrm>
          <a:prstGeom prst="roundRect">
            <a:avLst>
              <a:gd name="adj" fmla="val 16667"/>
            </a:avLst>
          </a:prstGeom>
          <a:solidFill>
            <a:srgbClr val="41467A"/>
          </a:solidFill>
          <a:ln w="158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
          <p:cNvSpPr txBox="1"/>
          <p:nvPr/>
        </p:nvSpPr>
        <p:spPr>
          <a:xfrm>
            <a:off x="1045888" y="5339265"/>
            <a:ext cx="10181165" cy="93435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The latest version is .Net Framework 4.8, in 2022.</a:t>
            </a:r>
            <a:endParaRPr sz="2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US" sz="2800" b="1" dirty="0">
                <a:solidFill>
                  <a:schemeClr val="bg1"/>
                </a:solidFill>
              </a:rPr>
              <a:t>Operators</a:t>
            </a:r>
          </a:p>
        </p:txBody>
      </p:sp>
      <p:sp>
        <p:nvSpPr>
          <p:cNvPr id="2" name="Text Placeholder 1"/>
          <p:cNvSpPr>
            <a:spLocks noGrp="1"/>
          </p:cNvSpPr>
          <p:nvPr>
            <p:ph type="body" idx="1"/>
          </p:nvPr>
        </p:nvSpPr>
        <p:spPr>
          <a:xfrm>
            <a:off x="943966" y="2348880"/>
            <a:ext cx="9760546" cy="4023737"/>
          </a:xfrm>
        </p:spPr>
        <p:txBody>
          <a:bodyPr/>
          <a:lstStyle/>
          <a:p>
            <a:r>
              <a:rPr lang="en-US" sz="1600" dirty="0" err="1"/>
              <a:t>int</a:t>
            </a:r>
            <a:r>
              <a:rPr lang="en-US" sz="1600" dirty="0"/>
              <a:t> a = 5;</a:t>
            </a:r>
          </a:p>
          <a:p>
            <a:r>
              <a:rPr lang="en-US" sz="1600" dirty="0" err="1"/>
              <a:t>int</a:t>
            </a:r>
            <a:r>
              <a:rPr lang="en-US" sz="1600" dirty="0"/>
              <a:t> b = 3;</a:t>
            </a:r>
          </a:p>
          <a:p>
            <a:endParaRPr lang="en-US" sz="1600" dirty="0"/>
          </a:p>
          <a:p>
            <a:r>
              <a:rPr lang="en-US" sz="1600" dirty="0" err="1"/>
              <a:t>int</a:t>
            </a:r>
            <a:r>
              <a:rPr lang="en-US" sz="1600" dirty="0"/>
              <a:t> sum = a + b; // Addition</a:t>
            </a:r>
          </a:p>
          <a:p>
            <a:r>
              <a:rPr lang="en-US" sz="1600" dirty="0" err="1"/>
              <a:t>int</a:t>
            </a:r>
            <a:r>
              <a:rPr lang="en-US" sz="1600" dirty="0"/>
              <a:t> difference = a - b; // Subtraction</a:t>
            </a:r>
          </a:p>
          <a:p>
            <a:r>
              <a:rPr lang="en-US" sz="1600" dirty="0" err="1"/>
              <a:t>int</a:t>
            </a:r>
            <a:r>
              <a:rPr lang="en-US" sz="1600" dirty="0"/>
              <a:t> product = a * b; // Multiplication</a:t>
            </a:r>
          </a:p>
          <a:p>
            <a:r>
              <a:rPr lang="en-US" sz="1600" dirty="0" err="1"/>
              <a:t>int</a:t>
            </a:r>
            <a:r>
              <a:rPr lang="en-US" sz="1600" dirty="0"/>
              <a:t> quotient = a / b; // Division</a:t>
            </a:r>
          </a:p>
          <a:p>
            <a:r>
              <a:rPr lang="en-US" sz="1600" dirty="0"/>
              <a:t>bool </a:t>
            </a:r>
            <a:r>
              <a:rPr lang="en-US" sz="1600" dirty="0" err="1"/>
              <a:t>isEqual</a:t>
            </a:r>
            <a:r>
              <a:rPr lang="en-US" sz="1600" dirty="0"/>
              <a:t> = (a == b); // Equality check</a:t>
            </a:r>
          </a:p>
          <a:p>
            <a:r>
              <a:rPr lang="en-US" sz="1600" dirty="0"/>
              <a:t>bool </a:t>
            </a:r>
            <a:r>
              <a:rPr lang="en-US" sz="1600" dirty="0" err="1"/>
              <a:t>isGreater</a:t>
            </a:r>
            <a:r>
              <a:rPr lang="en-US" sz="1600" dirty="0"/>
              <a:t> = (a &gt; b); // Greater than check</a:t>
            </a:r>
          </a:p>
          <a:p>
            <a:r>
              <a:rPr lang="en-US" sz="1600" dirty="0"/>
              <a:t>bool </a:t>
            </a:r>
            <a:r>
              <a:rPr lang="en-US" sz="1600" dirty="0" err="1"/>
              <a:t>logicalAnd</a:t>
            </a:r>
            <a:r>
              <a:rPr lang="en-US" sz="1600" dirty="0"/>
              <a:t> = (a &gt; 0) &amp;&amp; (b &gt; 0); // Logical AND</a:t>
            </a:r>
          </a:p>
          <a:p>
            <a:r>
              <a:rPr lang="en-US" sz="1600" dirty="0"/>
              <a:t>bool </a:t>
            </a:r>
            <a:r>
              <a:rPr lang="en-US" sz="1600" dirty="0" err="1"/>
              <a:t>logicalOr</a:t>
            </a:r>
            <a:r>
              <a:rPr lang="en-US" sz="1600" dirty="0"/>
              <a:t> = (a &gt; 0) || (b &gt; 0); // Logical OR</a:t>
            </a:r>
          </a:p>
          <a:p>
            <a:endParaRPr lang="en-US" sz="1600" dirty="0"/>
          </a:p>
        </p:txBody>
      </p:sp>
      <p:sp>
        <p:nvSpPr>
          <p:cNvPr id="5" name="Rectangle 4"/>
          <p:cNvSpPr/>
          <p:nvPr/>
        </p:nvSpPr>
        <p:spPr>
          <a:xfrm>
            <a:off x="767408" y="1052736"/>
            <a:ext cx="9937104" cy="584775"/>
          </a:xfrm>
          <a:prstGeom prst="rect">
            <a:avLst/>
          </a:prstGeom>
        </p:spPr>
        <p:txBody>
          <a:bodyPr wrap="square">
            <a:spAutoFit/>
          </a:bodyPr>
          <a:lstStyle/>
          <a:p>
            <a:r>
              <a:rPr lang="en-US" sz="1600" b="1" dirty="0"/>
              <a:t>Operators are symbols that perform operations on operands. C# supports arithmetic, comparison, logical, and assignment operators.</a:t>
            </a:r>
          </a:p>
        </p:txBody>
      </p:sp>
    </p:spTree>
    <p:extLst>
      <p:ext uri="{BB962C8B-B14F-4D97-AF65-F5344CB8AC3E}">
        <p14:creationId xmlns:p14="http://schemas.microsoft.com/office/powerpoint/2010/main" val="3555099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Control Structures</a:t>
            </a:r>
            <a:endParaRPr sz="2800" b="1" i="0" u="none" strike="noStrike" cap="none" dirty="0">
              <a:solidFill>
                <a:schemeClr val="bg1"/>
              </a:solidFill>
              <a:sym typeface="Arial"/>
            </a:endParaRPr>
          </a:p>
        </p:txBody>
      </p:sp>
      <p:sp>
        <p:nvSpPr>
          <p:cNvPr id="4" name="Rectangle 5"/>
          <p:cNvSpPr>
            <a:spLocks noGrp="1" noChangeArrowheads="1"/>
          </p:cNvSpPr>
          <p:nvPr>
            <p:ph type="body" idx="1"/>
          </p:nvPr>
        </p:nvSpPr>
        <p:spPr>
          <a:xfrm>
            <a:off x="1055440" y="980728"/>
            <a:ext cx="8229600" cy="4830763"/>
          </a:xfrm>
        </p:spPr>
        <p:txBody>
          <a:bodyPr/>
          <a:lstStyle/>
          <a:p>
            <a:pPr algn="just" eaLnBrk="1" hangingPunct="1">
              <a:defRPr/>
            </a:pPr>
            <a:r>
              <a:rPr lang="en-US" b="1" dirty="0">
                <a:solidFill>
                  <a:schemeClr val="tx1"/>
                </a:solidFill>
              </a:rPr>
              <a:t>There may be situations where the programmer is required to alter the normal flow of execution of a program or to perform the same operation a no. of times.</a:t>
            </a:r>
          </a:p>
          <a:p>
            <a:pPr algn="just" eaLnBrk="1" hangingPunct="1">
              <a:defRPr/>
            </a:pPr>
            <a:r>
              <a:rPr lang="en-US" b="1" dirty="0">
                <a:solidFill>
                  <a:schemeClr val="tx1"/>
                </a:solidFill>
              </a:rPr>
              <a:t>Various control statements supported by c are-</a:t>
            </a:r>
          </a:p>
          <a:p>
            <a:pPr algn="just" eaLnBrk="1" hangingPunct="1">
              <a:defRPr/>
            </a:pPr>
            <a:endParaRPr lang="en-US" b="1" dirty="0">
              <a:solidFill>
                <a:schemeClr val="tx1"/>
              </a:solidFill>
            </a:endParaRPr>
          </a:p>
          <a:p>
            <a:pPr lvl="1" algn="just" eaLnBrk="1" hangingPunct="1">
              <a:defRPr/>
            </a:pPr>
            <a:r>
              <a:rPr lang="en-US" b="1" dirty="0">
                <a:solidFill>
                  <a:schemeClr val="tx1"/>
                </a:solidFill>
              </a:rPr>
              <a:t>Decision control statements</a:t>
            </a:r>
          </a:p>
          <a:p>
            <a:pPr lvl="1" algn="just" eaLnBrk="1" hangingPunct="1">
              <a:defRPr/>
            </a:pPr>
            <a:r>
              <a:rPr lang="en-US" b="1" dirty="0">
                <a:solidFill>
                  <a:schemeClr val="tx1"/>
                </a:solidFill>
              </a:rPr>
              <a:t>Loop control statements</a:t>
            </a:r>
          </a:p>
        </p:txBody>
      </p:sp>
    </p:spTree>
    <p:extLst>
      <p:ext uri="{BB962C8B-B14F-4D97-AF65-F5344CB8AC3E}">
        <p14:creationId xmlns:p14="http://schemas.microsoft.com/office/powerpoint/2010/main" val="205031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dirty="0">
                <a:solidFill>
                  <a:schemeClr val="bg1"/>
                </a:solidFill>
              </a:rPr>
              <a:t>Decision Control Statements</a:t>
            </a:r>
            <a:endParaRPr sz="2800" b="1" i="0" u="none" strike="noStrike" cap="none" dirty="0">
              <a:solidFill>
                <a:schemeClr val="bg1"/>
              </a:solidFill>
              <a:sym typeface="Arial"/>
            </a:endParaRPr>
          </a:p>
        </p:txBody>
      </p:sp>
      <p:sp>
        <p:nvSpPr>
          <p:cNvPr id="3" name="Rectangle 3"/>
          <p:cNvSpPr>
            <a:spLocks noGrp="1" noChangeArrowheads="1"/>
          </p:cNvSpPr>
          <p:nvPr>
            <p:ph type="body" idx="1"/>
          </p:nvPr>
        </p:nvSpPr>
        <p:spPr>
          <a:xfrm>
            <a:off x="1828800" y="914401"/>
            <a:ext cx="8229600" cy="4830763"/>
          </a:xfrm>
        </p:spPr>
        <p:txBody>
          <a:bodyPr/>
          <a:lstStyle/>
          <a:p>
            <a:pPr algn="just" eaLnBrk="1" hangingPunct="1">
              <a:defRPr/>
            </a:pPr>
            <a:r>
              <a:rPr lang="en-US" sz="1800" b="1" dirty="0">
                <a:solidFill>
                  <a:schemeClr val="bg2"/>
                </a:solidFill>
              </a:rPr>
              <a:t>Decision control statements alter the normal sequential execution of the statements of the program depending upon the test condition to be carried out at a particular point in the program.</a:t>
            </a:r>
          </a:p>
          <a:p>
            <a:pPr algn="just" eaLnBrk="1" hangingPunct="1">
              <a:defRPr/>
            </a:pPr>
            <a:r>
              <a:rPr lang="en-US" sz="1800" b="1" dirty="0">
                <a:solidFill>
                  <a:schemeClr val="bg2"/>
                </a:solidFill>
              </a:rPr>
              <a:t>Decision control statements supported by c are:-</a:t>
            </a:r>
          </a:p>
          <a:p>
            <a:pPr lvl="1" algn="just" eaLnBrk="1" hangingPunct="1">
              <a:defRPr/>
            </a:pPr>
            <a:r>
              <a:rPr lang="en-US" b="1" dirty="0">
                <a:solidFill>
                  <a:schemeClr val="bg2"/>
                </a:solidFill>
              </a:rPr>
              <a:t> if statement</a:t>
            </a:r>
          </a:p>
          <a:p>
            <a:pPr lvl="1" algn="just" eaLnBrk="1" hangingPunct="1">
              <a:defRPr/>
            </a:pPr>
            <a:r>
              <a:rPr lang="en-US" b="1" dirty="0">
                <a:solidFill>
                  <a:schemeClr val="bg2"/>
                </a:solidFill>
              </a:rPr>
              <a:t>if-else statement</a:t>
            </a:r>
          </a:p>
          <a:p>
            <a:pPr lvl="1" algn="just" eaLnBrk="1" hangingPunct="1">
              <a:defRPr/>
            </a:pPr>
            <a:r>
              <a:rPr lang="en-US" b="1" dirty="0">
                <a:solidFill>
                  <a:schemeClr val="bg2"/>
                </a:solidFill>
              </a:rPr>
              <a:t>Else if Ladder</a:t>
            </a:r>
          </a:p>
          <a:p>
            <a:pPr lvl="1" algn="just" eaLnBrk="1" hangingPunct="1">
              <a:defRPr/>
            </a:pPr>
            <a:r>
              <a:rPr lang="en-US" b="1" dirty="0">
                <a:solidFill>
                  <a:schemeClr val="bg2"/>
                </a:solidFill>
              </a:rPr>
              <a:t>Nested If </a:t>
            </a:r>
          </a:p>
          <a:p>
            <a:pPr lvl="1" algn="just" eaLnBrk="1" hangingPunct="1">
              <a:defRPr/>
            </a:pPr>
            <a:r>
              <a:rPr lang="en-US" b="1" dirty="0">
                <a:solidFill>
                  <a:schemeClr val="bg2"/>
                </a:solidFill>
              </a:rPr>
              <a:t>switch statement</a:t>
            </a:r>
          </a:p>
          <a:p>
            <a:pPr lvl="1" algn="just" eaLnBrk="1" hangingPunct="1">
              <a:buFont typeface="Wingdings" panose="05000000000000000000" pitchFamily="2" charset="2"/>
              <a:buNone/>
              <a:defRPr/>
            </a:pPr>
            <a:endParaRPr lang="en-US" b="1" dirty="0">
              <a:solidFill>
                <a:schemeClr val="bg2"/>
              </a:solidFill>
            </a:endParaRPr>
          </a:p>
        </p:txBody>
      </p:sp>
    </p:spTree>
    <p:extLst>
      <p:ext uri="{BB962C8B-B14F-4D97-AF65-F5344CB8AC3E}">
        <p14:creationId xmlns:p14="http://schemas.microsoft.com/office/powerpoint/2010/main" val="1541901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981200" y="304801"/>
            <a:ext cx="8229600" cy="5821363"/>
          </a:xfrm>
        </p:spPr>
        <p:txBody>
          <a:bodyPr/>
          <a:lstStyle/>
          <a:p>
            <a:pPr eaLnBrk="1" hangingPunct="1">
              <a:defRPr/>
            </a:pPr>
            <a:r>
              <a:rPr lang="en-US" b="1" dirty="0">
                <a:solidFill>
                  <a:schemeClr val="hlink"/>
                </a:solidFill>
              </a:rPr>
              <a:t>Flowchart </a:t>
            </a:r>
          </a:p>
        </p:txBody>
      </p:sp>
      <p:sp>
        <p:nvSpPr>
          <p:cNvPr id="7171" name="AutoShape 4"/>
          <p:cNvSpPr>
            <a:spLocks noChangeArrowheads="1"/>
          </p:cNvSpPr>
          <p:nvPr/>
        </p:nvSpPr>
        <p:spPr bwMode="auto">
          <a:xfrm>
            <a:off x="2514600" y="1371600"/>
            <a:ext cx="1219200" cy="990600"/>
          </a:xfrm>
          <a:prstGeom prst="flowChartDecision">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dirty="0">
                <a:solidFill>
                  <a:schemeClr val="bg1"/>
                </a:solidFill>
              </a:rPr>
              <a:t>Condition</a:t>
            </a:r>
          </a:p>
        </p:txBody>
      </p:sp>
      <p:sp>
        <p:nvSpPr>
          <p:cNvPr id="7172" name="Line 5"/>
          <p:cNvSpPr>
            <a:spLocks noChangeShapeType="1"/>
          </p:cNvSpPr>
          <p:nvPr/>
        </p:nvSpPr>
        <p:spPr bwMode="auto">
          <a:xfrm>
            <a:off x="3124200" y="2362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3" name="Rectangle 6"/>
          <p:cNvSpPr>
            <a:spLocks noChangeArrowheads="1"/>
          </p:cNvSpPr>
          <p:nvPr/>
        </p:nvSpPr>
        <p:spPr bwMode="auto">
          <a:xfrm>
            <a:off x="2514600" y="2819400"/>
            <a:ext cx="13716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IN" altLang="en-US"/>
          </a:p>
        </p:txBody>
      </p:sp>
      <p:sp>
        <p:nvSpPr>
          <p:cNvPr id="7174" name="Line 7"/>
          <p:cNvSpPr>
            <a:spLocks noChangeShapeType="1"/>
          </p:cNvSpPr>
          <p:nvPr/>
        </p:nvSpPr>
        <p:spPr bwMode="auto">
          <a:xfrm>
            <a:off x="3200400" y="3200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Rectangle 8"/>
          <p:cNvSpPr>
            <a:spLocks noChangeArrowheads="1"/>
          </p:cNvSpPr>
          <p:nvPr/>
        </p:nvSpPr>
        <p:spPr bwMode="auto">
          <a:xfrm>
            <a:off x="2514600" y="3657600"/>
            <a:ext cx="1447800" cy="381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IN" altLang="en-US"/>
          </a:p>
        </p:txBody>
      </p:sp>
      <p:sp>
        <p:nvSpPr>
          <p:cNvPr id="7176" name="Line 9"/>
          <p:cNvSpPr>
            <a:spLocks noChangeShapeType="1"/>
          </p:cNvSpPr>
          <p:nvPr/>
        </p:nvSpPr>
        <p:spPr bwMode="auto">
          <a:xfrm>
            <a:off x="3200400" y="4038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AutoShape 11"/>
          <p:cNvSpPr>
            <a:spLocks noChangeArrowheads="1"/>
          </p:cNvSpPr>
          <p:nvPr/>
        </p:nvSpPr>
        <p:spPr bwMode="auto">
          <a:xfrm>
            <a:off x="2667000" y="4419600"/>
            <a:ext cx="1143000" cy="457200"/>
          </a:xfrm>
          <a:prstGeom prst="flowChartTerminator">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dirty="0">
                <a:solidFill>
                  <a:schemeClr val="bg1"/>
                </a:solidFill>
              </a:rPr>
              <a:t>STOP</a:t>
            </a:r>
          </a:p>
        </p:txBody>
      </p:sp>
      <p:sp>
        <p:nvSpPr>
          <p:cNvPr id="7178" name="Line 12"/>
          <p:cNvSpPr>
            <a:spLocks noChangeShapeType="1"/>
          </p:cNvSpPr>
          <p:nvPr/>
        </p:nvSpPr>
        <p:spPr bwMode="auto">
          <a:xfrm>
            <a:off x="3124200" y="914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Text Box 14"/>
          <p:cNvSpPr txBox="1">
            <a:spLocks noChangeArrowheads="1"/>
          </p:cNvSpPr>
          <p:nvPr/>
        </p:nvSpPr>
        <p:spPr bwMode="auto">
          <a:xfrm>
            <a:off x="3962400" y="1447801"/>
            <a:ext cx="838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t>False</a:t>
            </a:r>
          </a:p>
        </p:txBody>
      </p:sp>
      <p:sp>
        <p:nvSpPr>
          <p:cNvPr id="7180" name="Text Box 15"/>
          <p:cNvSpPr txBox="1">
            <a:spLocks noChangeArrowheads="1"/>
          </p:cNvSpPr>
          <p:nvPr/>
        </p:nvSpPr>
        <p:spPr bwMode="auto">
          <a:xfrm>
            <a:off x="3352800" y="2362201"/>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t>True</a:t>
            </a:r>
          </a:p>
        </p:txBody>
      </p:sp>
      <p:sp>
        <p:nvSpPr>
          <p:cNvPr id="7181" name="Text Box 16"/>
          <p:cNvSpPr txBox="1">
            <a:spLocks noChangeArrowheads="1"/>
          </p:cNvSpPr>
          <p:nvPr/>
        </p:nvSpPr>
        <p:spPr bwMode="auto">
          <a:xfrm>
            <a:off x="2590800" y="2819401"/>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solidFill>
                  <a:schemeClr val="bg1"/>
                </a:solidFill>
              </a:rPr>
              <a:t>Block of if</a:t>
            </a:r>
          </a:p>
        </p:txBody>
      </p:sp>
      <p:sp>
        <p:nvSpPr>
          <p:cNvPr id="7182" name="Text Box 17"/>
          <p:cNvSpPr txBox="1">
            <a:spLocks noChangeArrowheads="1"/>
          </p:cNvSpPr>
          <p:nvPr/>
        </p:nvSpPr>
        <p:spPr bwMode="auto">
          <a:xfrm>
            <a:off x="2438400" y="3657601"/>
            <a:ext cx="1905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dirty="0">
                <a:solidFill>
                  <a:schemeClr val="bg1"/>
                </a:solidFill>
              </a:rPr>
              <a:t>Next statement</a:t>
            </a:r>
          </a:p>
        </p:txBody>
      </p:sp>
      <p:sp>
        <p:nvSpPr>
          <p:cNvPr id="7183" name="Line 18"/>
          <p:cNvSpPr>
            <a:spLocks noChangeShapeType="1"/>
          </p:cNvSpPr>
          <p:nvPr/>
        </p:nvSpPr>
        <p:spPr bwMode="auto">
          <a:xfrm>
            <a:off x="3733800" y="1905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19"/>
          <p:cNvSpPr>
            <a:spLocks noChangeShapeType="1"/>
          </p:cNvSpPr>
          <p:nvPr/>
        </p:nvSpPr>
        <p:spPr bwMode="auto">
          <a:xfrm>
            <a:off x="4953000" y="190500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20"/>
          <p:cNvSpPr>
            <a:spLocks noChangeShapeType="1"/>
          </p:cNvSpPr>
          <p:nvPr/>
        </p:nvSpPr>
        <p:spPr bwMode="auto">
          <a:xfrm flipH="1">
            <a:off x="3200400" y="3352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6172556" y="1866900"/>
            <a:ext cx="4393257" cy="954107"/>
          </a:xfrm>
          <a:prstGeom prst="rect">
            <a:avLst/>
          </a:prstGeom>
        </p:spPr>
        <p:txBody>
          <a:bodyPr wrap="square">
            <a:spAutoFit/>
          </a:bodyPr>
          <a:lstStyle/>
          <a:p>
            <a:r>
              <a:rPr lang="en-US" dirty="0"/>
              <a:t>if (condition) </a:t>
            </a:r>
          </a:p>
          <a:p>
            <a:r>
              <a:rPr lang="en-US" dirty="0"/>
              <a:t>{ </a:t>
            </a:r>
          </a:p>
          <a:p>
            <a:r>
              <a:rPr lang="en-US" dirty="0"/>
              <a:t>	// Code to execute if the condition is true</a:t>
            </a:r>
          </a:p>
          <a:p>
            <a:r>
              <a:rPr lang="en-US" dirty="0"/>
              <a:t> }</a:t>
            </a:r>
          </a:p>
        </p:txBody>
      </p:sp>
    </p:spTree>
    <p:extLst>
      <p:ext uri="{BB962C8B-B14F-4D97-AF65-F5344CB8AC3E}">
        <p14:creationId xmlns:p14="http://schemas.microsoft.com/office/powerpoint/2010/main" val="617152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1905000" y="0"/>
            <a:ext cx="8229600" cy="762000"/>
          </a:xfrm>
        </p:spPr>
        <p:txBody>
          <a:bodyPr/>
          <a:lstStyle/>
          <a:p>
            <a:pPr eaLnBrk="1" hangingPunct="1">
              <a:defRPr/>
            </a:pPr>
            <a:r>
              <a:rPr lang="en-US" sz="3600">
                <a:solidFill>
                  <a:schemeClr val="tx1"/>
                </a:solidFill>
              </a:rPr>
              <a:t>if – else statement</a:t>
            </a:r>
          </a:p>
        </p:txBody>
      </p:sp>
      <p:sp>
        <p:nvSpPr>
          <p:cNvPr id="18435" name="Rectangle 3"/>
          <p:cNvSpPr>
            <a:spLocks noGrp="1" noChangeArrowheads="1"/>
          </p:cNvSpPr>
          <p:nvPr>
            <p:ph type="body" idx="1"/>
          </p:nvPr>
        </p:nvSpPr>
        <p:spPr>
          <a:xfrm>
            <a:off x="1981200" y="762000"/>
            <a:ext cx="8458200" cy="5867400"/>
          </a:xfrm>
        </p:spPr>
        <p:txBody>
          <a:bodyPr>
            <a:normAutofit/>
          </a:bodyPr>
          <a:lstStyle/>
          <a:p>
            <a:pPr eaLnBrk="1" hangingPunct="1">
              <a:lnSpc>
                <a:spcPct val="90000"/>
              </a:lnSpc>
              <a:defRPr/>
            </a:pPr>
            <a:r>
              <a:rPr lang="en-US" sz="1700" dirty="0">
                <a:solidFill>
                  <a:schemeClr val="tx1"/>
                </a:solidFill>
              </a:rPr>
              <a:t>In the case of an if statement, the block of statements is executed only when the condition is true otherwise the control is transferred to the next statement following the if block.</a:t>
            </a:r>
          </a:p>
          <a:p>
            <a:pPr eaLnBrk="1" hangingPunct="1">
              <a:lnSpc>
                <a:spcPct val="90000"/>
              </a:lnSpc>
              <a:defRPr/>
            </a:pPr>
            <a:r>
              <a:rPr lang="en-US" sz="1700" dirty="0">
                <a:solidFill>
                  <a:schemeClr val="tx1"/>
                </a:solidFill>
              </a:rPr>
              <a:t>But if specific statements are to be executed in both cases (either condition is true or false) then an if-else statement is used.</a:t>
            </a:r>
          </a:p>
          <a:p>
            <a:pPr eaLnBrk="1" hangingPunct="1">
              <a:lnSpc>
                <a:spcPct val="90000"/>
              </a:lnSpc>
              <a:defRPr/>
            </a:pPr>
            <a:r>
              <a:rPr lang="en-US" sz="1700" dirty="0">
                <a:solidFill>
                  <a:schemeClr val="tx1"/>
                </a:solidFill>
              </a:rPr>
              <a:t>In if – else statement a block of statements is executed if the condition is true but a different block of statements is executed when the condition is false.</a:t>
            </a:r>
          </a:p>
          <a:p>
            <a:pPr eaLnBrk="1" hangingPunct="1">
              <a:lnSpc>
                <a:spcPct val="90000"/>
              </a:lnSpc>
              <a:defRPr/>
            </a:pPr>
            <a:r>
              <a:rPr lang="en-US" sz="1700" dirty="0">
                <a:solidFill>
                  <a:schemeClr val="tx1"/>
                </a:solidFill>
              </a:rPr>
              <a:t>Syntax: if (condition)				</a:t>
            </a:r>
          </a:p>
          <a:p>
            <a:pPr eaLnBrk="1" hangingPunct="1">
              <a:lnSpc>
                <a:spcPct val="90000"/>
              </a:lnSpc>
              <a:buFont typeface="Wingdings" panose="05000000000000000000" pitchFamily="2" charset="2"/>
              <a:buNone/>
              <a:defRPr/>
            </a:pPr>
            <a:r>
              <a:rPr lang="en-US" sz="1700" dirty="0">
                <a:solidFill>
                  <a:schemeClr val="tx1"/>
                </a:solidFill>
              </a:rPr>
              <a:t>		    {				</a:t>
            </a:r>
          </a:p>
          <a:p>
            <a:pPr eaLnBrk="1" hangingPunct="1">
              <a:lnSpc>
                <a:spcPct val="90000"/>
              </a:lnSpc>
              <a:buFont typeface="Wingdings" panose="05000000000000000000" pitchFamily="2" charset="2"/>
              <a:buNone/>
              <a:defRPr/>
            </a:pPr>
            <a:r>
              <a:rPr lang="en-US" sz="1700" dirty="0">
                <a:solidFill>
                  <a:schemeClr val="tx1"/>
                </a:solidFill>
              </a:rPr>
              <a:t>			statement 1;</a:t>
            </a:r>
          </a:p>
          <a:p>
            <a:pPr eaLnBrk="1" hangingPunct="1">
              <a:lnSpc>
                <a:spcPct val="90000"/>
              </a:lnSpc>
              <a:buFont typeface="Wingdings" panose="05000000000000000000" pitchFamily="2" charset="2"/>
              <a:buNone/>
              <a:defRPr/>
            </a:pPr>
            <a:r>
              <a:rPr lang="en-US" sz="1700" dirty="0">
                <a:solidFill>
                  <a:schemeClr val="tx1"/>
                </a:solidFill>
              </a:rPr>
              <a:t>			statement 2;</a:t>
            </a:r>
          </a:p>
          <a:p>
            <a:pPr eaLnBrk="1" hangingPunct="1">
              <a:lnSpc>
                <a:spcPct val="90000"/>
              </a:lnSpc>
              <a:buFont typeface="Wingdings" panose="05000000000000000000" pitchFamily="2" charset="2"/>
              <a:buNone/>
              <a:defRPr/>
            </a:pPr>
            <a:r>
              <a:rPr lang="en-US" sz="1700" dirty="0">
                <a:solidFill>
                  <a:schemeClr val="tx1"/>
                </a:solidFill>
              </a:rPr>
              <a:t>		    }</a:t>
            </a:r>
          </a:p>
          <a:p>
            <a:pPr eaLnBrk="1" hangingPunct="1">
              <a:lnSpc>
                <a:spcPct val="90000"/>
              </a:lnSpc>
              <a:buFont typeface="Wingdings" panose="05000000000000000000" pitchFamily="2" charset="2"/>
              <a:buNone/>
              <a:defRPr/>
            </a:pPr>
            <a:r>
              <a:rPr lang="en-US" sz="1700" dirty="0">
                <a:solidFill>
                  <a:schemeClr val="tx1"/>
                </a:solidFill>
              </a:rPr>
              <a:t>		  else</a:t>
            </a:r>
          </a:p>
          <a:p>
            <a:pPr eaLnBrk="1" hangingPunct="1">
              <a:lnSpc>
                <a:spcPct val="90000"/>
              </a:lnSpc>
              <a:buFont typeface="Wingdings" panose="05000000000000000000" pitchFamily="2" charset="2"/>
              <a:buNone/>
              <a:defRPr/>
            </a:pPr>
            <a:r>
              <a:rPr lang="en-US" sz="1700" dirty="0">
                <a:solidFill>
                  <a:schemeClr val="tx1"/>
                </a:solidFill>
              </a:rPr>
              <a:t>		   {</a:t>
            </a:r>
          </a:p>
          <a:p>
            <a:pPr eaLnBrk="1" hangingPunct="1">
              <a:lnSpc>
                <a:spcPct val="90000"/>
              </a:lnSpc>
              <a:buFont typeface="Wingdings" panose="05000000000000000000" pitchFamily="2" charset="2"/>
              <a:buNone/>
              <a:defRPr/>
            </a:pPr>
            <a:r>
              <a:rPr lang="en-US" sz="1700" dirty="0">
                <a:solidFill>
                  <a:schemeClr val="tx1"/>
                </a:solidFill>
              </a:rPr>
              <a:t>			statement 3;</a:t>
            </a:r>
          </a:p>
          <a:p>
            <a:pPr eaLnBrk="1" hangingPunct="1">
              <a:lnSpc>
                <a:spcPct val="90000"/>
              </a:lnSpc>
              <a:buFont typeface="Wingdings" panose="05000000000000000000" pitchFamily="2" charset="2"/>
              <a:buNone/>
              <a:defRPr/>
            </a:pPr>
            <a:r>
              <a:rPr lang="en-US" sz="1700" dirty="0">
                <a:solidFill>
                  <a:schemeClr val="tx1"/>
                </a:solidFill>
              </a:rPr>
              <a:t>		    }</a:t>
            </a:r>
          </a:p>
          <a:p>
            <a:pPr eaLnBrk="1" hangingPunct="1">
              <a:lnSpc>
                <a:spcPct val="90000"/>
              </a:lnSpc>
              <a:buFont typeface="Wingdings" panose="05000000000000000000" pitchFamily="2" charset="2"/>
              <a:buNone/>
              <a:defRPr/>
            </a:pPr>
            <a:endParaRPr lang="en-US" b="1" dirty="0">
              <a:solidFill>
                <a:schemeClr val="tx1"/>
              </a:solidFill>
            </a:endParaRPr>
          </a:p>
        </p:txBody>
      </p:sp>
      <p:sp>
        <p:nvSpPr>
          <p:cNvPr id="8196" name="AutoShape 4"/>
          <p:cNvSpPr>
            <a:spLocks noChangeArrowheads="1"/>
          </p:cNvSpPr>
          <p:nvPr/>
        </p:nvSpPr>
        <p:spPr bwMode="auto">
          <a:xfrm>
            <a:off x="6934200" y="3276600"/>
            <a:ext cx="1524000" cy="1066800"/>
          </a:xfrm>
          <a:prstGeom prst="flowChartDecision">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dirty="0">
                <a:solidFill>
                  <a:schemeClr val="bg1"/>
                </a:solidFill>
              </a:rPr>
              <a:t>Test </a:t>
            </a:r>
          </a:p>
          <a:p>
            <a:pPr algn="ctr"/>
            <a:r>
              <a:rPr lang="en-US" altLang="en-US" dirty="0">
                <a:solidFill>
                  <a:schemeClr val="bg1"/>
                </a:solidFill>
              </a:rPr>
              <a:t>Condition</a:t>
            </a:r>
          </a:p>
        </p:txBody>
      </p:sp>
      <p:sp>
        <p:nvSpPr>
          <p:cNvPr id="8197" name="Line 5"/>
          <p:cNvSpPr>
            <a:spLocks noChangeShapeType="1"/>
          </p:cNvSpPr>
          <p:nvPr/>
        </p:nvSpPr>
        <p:spPr bwMode="auto">
          <a:xfrm>
            <a:off x="7772400" y="4343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198" name="AutoShape 6"/>
          <p:cNvSpPr>
            <a:spLocks noChangeArrowheads="1"/>
          </p:cNvSpPr>
          <p:nvPr/>
        </p:nvSpPr>
        <p:spPr bwMode="auto">
          <a:xfrm>
            <a:off x="7086600" y="4800600"/>
            <a:ext cx="1524000" cy="381000"/>
          </a:xfrm>
          <a:prstGeom prst="flowChart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dirty="0">
                <a:solidFill>
                  <a:schemeClr val="bg1"/>
                </a:solidFill>
              </a:rPr>
              <a:t>Block of if</a:t>
            </a:r>
          </a:p>
        </p:txBody>
      </p:sp>
      <p:sp>
        <p:nvSpPr>
          <p:cNvPr id="8199" name="AutoShape 7"/>
          <p:cNvSpPr>
            <a:spLocks noChangeArrowheads="1"/>
          </p:cNvSpPr>
          <p:nvPr/>
        </p:nvSpPr>
        <p:spPr bwMode="auto">
          <a:xfrm>
            <a:off x="9220200" y="4800600"/>
            <a:ext cx="1447800" cy="381000"/>
          </a:xfrm>
          <a:prstGeom prst="flowChart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a:solidFill>
                  <a:schemeClr val="bg1"/>
                </a:solidFill>
              </a:rPr>
              <a:t>Block of else</a:t>
            </a:r>
          </a:p>
        </p:txBody>
      </p:sp>
      <p:sp>
        <p:nvSpPr>
          <p:cNvPr id="8200" name="AutoShape 8"/>
          <p:cNvSpPr>
            <a:spLocks noChangeArrowheads="1"/>
          </p:cNvSpPr>
          <p:nvPr/>
        </p:nvSpPr>
        <p:spPr bwMode="auto">
          <a:xfrm>
            <a:off x="7086600" y="5486400"/>
            <a:ext cx="1600200" cy="381000"/>
          </a:xfrm>
          <a:prstGeom prst="flowChart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a:solidFill>
                  <a:schemeClr val="bg1"/>
                </a:solidFill>
              </a:rPr>
              <a:t>Next statement </a:t>
            </a:r>
          </a:p>
        </p:txBody>
      </p:sp>
      <p:sp>
        <p:nvSpPr>
          <p:cNvPr id="8201" name="AutoShape 9"/>
          <p:cNvSpPr>
            <a:spLocks noChangeArrowheads="1"/>
          </p:cNvSpPr>
          <p:nvPr/>
        </p:nvSpPr>
        <p:spPr bwMode="auto">
          <a:xfrm>
            <a:off x="7162800" y="6172200"/>
            <a:ext cx="1447800" cy="381000"/>
          </a:xfrm>
          <a:prstGeom prst="flowChartTerminator">
            <a:avLst/>
          </a:prstGeom>
          <a:solidFill>
            <a:schemeClr val="accent1"/>
          </a:solidFill>
          <a:ln w="9525">
            <a:solidFill>
              <a:schemeClr val="tx1"/>
            </a:solidFill>
            <a:miter lim="800000"/>
            <a:headEnd/>
            <a:tailEnd/>
          </a:ln>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a:solidFill>
                  <a:schemeClr val="bg1"/>
                </a:solidFill>
              </a:rPr>
              <a:t>STOP</a:t>
            </a:r>
          </a:p>
        </p:txBody>
      </p:sp>
      <p:sp>
        <p:nvSpPr>
          <p:cNvPr id="8202" name="Line 10"/>
          <p:cNvSpPr>
            <a:spLocks noChangeShapeType="1"/>
          </p:cNvSpPr>
          <p:nvPr/>
        </p:nvSpPr>
        <p:spPr bwMode="auto">
          <a:xfrm>
            <a:off x="7696200" y="2971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3" name="Line 11"/>
          <p:cNvSpPr>
            <a:spLocks noChangeShapeType="1"/>
          </p:cNvSpPr>
          <p:nvPr/>
        </p:nvSpPr>
        <p:spPr bwMode="auto">
          <a:xfrm>
            <a:off x="7772400" y="518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4" name="Line 12"/>
          <p:cNvSpPr>
            <a:spLocks noChangeShapeType="1"/>
          </p:cNvSpPr>
          <p:nvPr/>
        </p:nvSpPr>
        <p:spPr bwMode="auto">
          <a:xfrm>
            <a:off x="7772400" y="5867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5" name="Line 13"/>
          <p:cNvSpPr>
            <a:spLocks noChangeShapeType="1"/>
          </p:cNvSpPr>
          <p:nvPr/>
        </p:nvSpPr>
        <p:spPr bwMode="auto">
          <a:xfrm>
            <a:off x="8458200" y="3810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6" name="Line 14"/>
          <p:cNvSpPr>
            <a:spLocks noChangeShapeType="1"/>
          </p:cNvSpPr>
          <p:nvPr/>
        </p:nvSpPr>
        <p:spPr bwMode="auto">
          <a:xfrm>
            <a:off x="9906000" y="38100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7" name="Line 15"/>
          <p:cNvSpPr>
            <a:spLocks noChangeShapeType="1"/>
          </p:cNvSpPr>
          <p:nvPr/>
        </p:nvSpPr>
        <p:spPr bwMode="auto">
          <a:xfrm>
            <a:off x="9982200" y="5181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8" name="Line 16"/>
          <p:cNvSpPr>
            <a:spLocks noChangeShapeType="1"/>
          </p:cNvSpPr>
          <p:nvPr/>
        </p:nvSpPr>
        <p:spPr bwMode="auto">
          <a:xfrm flipH="1">
            <a:off x="7772400" y="5334000"/>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8209" name="Text Box 17"/>
          <p:cNvSpPr txBox="1">
            <a:spLocks noChangeArrowheads="1"/>
          </p:cNvSpPr>
          <p:nvPr/>
        </p:nvSpPr>
        <p:spPr bwMode="auto">
          <a:xfrm>
            <a:off x="8686800" y="3352801"/>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t>False</a:t>
            </a:r>
          </a:p>
        </p:txBody>
      </p:sp>
      <p:sp>
        <p:nvSpPr>
          <p:cNvPr id="8210" name="Text Box 18"/>
          <p:cNvSpPr txBox="1">
            <a:spLocks noChangeArrowheads="1"/>
          </p:cNvSpPr>
          <p:nvPr/>
        </p:nvSpPr>
        <p:spPr bwMode="auto">
          <a:xfrm>
            <a:off x="7848600" y="4343401"/>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t>True</a:t>
            </a:r>
          </a:p>
        </p:txBody>
      </p:sp>
    </p:spTree>
    <p:extLst>
      <p:ext uri="{BB962C8B-B14F-4D97-AF65-F5344CB8AC3E}">
        <p14:creationId xmlns:p14="http://schemas.microsoft.com/office/powerpoint/2010/main" val="1404867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US" sz="2800">
                <a:solidFill>
                  <a:schemeClr val="bg1"/>
                </a:solidFill>
              </a:rPr>
              <a:t>Switch statement</a:t>
            </a:r>
            <a:endParaRPr sz="2800" b="1" i="0" u="none" strike="noStrike" cap="none" dirty="0">
              <a:solidFill>
                <a:schemeClr val="bg1"/>
              </a:solidFill>
              <a:sym typeface="Arial"/>
            </a:endParaRPr>
          </a:p>
        </p:txBody>
      </p:sp>
      <p:sp>
        <p:nvSpPr>
          <p:cNvPr id="4" name="Rectangle 3"/>
          <p:cNvSpPr>
            <a:spLocks noGrp="1" noChangeArrowheads="1"/>
          </p:cNvSpPr>
          <p:nvPr>
            <p:ph type="body" idx="1"/>
          </p:nvPr>
        </p:nvSpPr>
        <p:spPr>
          <a:xfrm>
            <a:off x="1775520" y="1196752"/>
            <a:ext cx="8663880" cy="5356448"/>
          </a:xfrm>
        </p:spPr>
        <p:txBody>
          <a:bodyPr>
            <a:normAutofit/>
          </a:bodyPr>
          <a:lstStyle/>
          <a:p>
            <a:pPr algn="just" eaLnBrk="1" hangingPunct="1">
              <a:lnSpc>
                <a:spcPct val="90000"/>
              </a:lnSpc>
              <a:defRPr/>
            </a:pPr>
            <a:r>
              <a:rPr lang="en-US" sz="1800" dirty="0">
                <a:solidFill>
                  <a:schemeClr val="tx1"/>
                </a:solidFill>
                <a:latin typeface="Bahnschrift" panose="020B0502040204020203" pitchFamily="34" charset="0"/>
              </a:rPr>
              <a:t>The switch is a multi-way decision-making statement that selects one of the several alternatives based on the value of a single variable or expression.</a:t>
            </a:r>
          </a:p>
          <a:p>
            <a:pPr algn="just" eaLnBrk="1" hangingPunct="1">
              <a:lnSpc>
                <a:spcPct val="90000"/>
              </a:lnSpc>
              <a:defRPr/>
            </a:pPr>
            <a:r>
              <a:rPr lang="en-US" sz="1800" dirty="0">
                <a:solidFill>
                  <a:schemeClr val="tx1"/>
                </a:solidFill>
                <a:latin typeface="Bahnschrift" panose="020B0502040204020203" pitchFamily="34" charset="0"/>
              </a:rPr>
              <a:t>It is mainly used to replace multiple if-else-if statements.</a:t>
            </a:r>
          </a:p>
          <a:p>
            <a:pPr algn="just" eaLnBrk="1" hangingPunct="1">
              <a:lnSpc>
                <a:spcPct val="90000"/>
              </a:lnSpc>
              <a:defRPr/>
            </a:pPr>
            <a:r>
              <a:rPr lang="en-US" sz="1800" dirty="0">
                <a:solidFill>
                  <a:schemeClr val="tx1"/>
                </a:solidFill>
                <a:latin typeface="Bahnschrift" panose="020B0502040204020203" pitchFamily="34" charset="0"/>
              </a:rPr>
              <a:t>The if-else-if statement causes performance degradation as several conditions need to be evaluated before a particular condition is satisfied.</a:t>
            </a:r>
          </a:p>
          <a:p>
            <a:pPr algn="just" eaLnBrk="1" hangingPunct="1">
              <a:lnSpc>
                <a:spcPct val="90000"/>
              </a:lnSpc>
              <a:defRPr/>
            </a:pPr>
            <a:r>
              <a:rPr lang="en-US" sz="1800" dirty="0">
                <a:solidFill>
                  <a:schemeClr val="tx1"/>
                </a:solidFill>
                <a:latin typeface="Bahnschrift" panose="020B0502040204020203" pitchFamily="34" charset="0"/>
              </a:rPr>
              <a:t>Syntax: 	switch (expression)</a:t>
            </a:r>
          </a:p>
          <a:p>
            <a:pPr algn="just" eaLnBrk="1" hangingPunct="1">
              <a:lnSpc>
                <a:spcPct val="90000"/>
              </a:lnSpc>
              <a:buFont typeface="Wingdings" panose="05000000000000000000" pitchFamily="2" charset="2"/>
              <a:buNone/>
              <a:defRPr/>
            </a:pPr>
            <a:r>
              <a:rPr lang="en-US" sz="1800" dirty="0">
                <a:solidFill>
                  <a:schemeClr val="tx1"/>
                </a:solidFill>
                <a:latin typeface="Bahnschrift" panose="020B0502040204020203" pitchFamily="34" charset="0"/>
              </a:rPr>
              <a:t>		      	{</a:t>
            </a:r>
          </a:p>
          <a:p>
            <a:pPr algn="just" eaLnBrk="1" hangingPunct="1">
              <a:lnSpc>
                <a:spcPct val="90000"/>
              </a:lnSpc>
              <a:buFont typeface="Wingdings" panose="05000000000000000000" pitchFamily="2" charset="2"/>
              <a:buNone/>
              <a:defRPr/>
            </a:pPr>
            <a:r>
              <a:rPr lang="en-US" sz="1800" dirty="0">
                <a:solidFill>
                  <a:schemeClr val="tx1"/>
                </a:solidFill>
                <a:latin typeface="Bahnschrift" panose="020B0502040204020203" pitchFamily="34" charset="0"/>
              </a:rPr>
              <a:t>			case constant1 : statement (s); [break;]</a:t>
            </a:r>
          </a:p>
          <a:p>
            <a:pPr algn="just" eaLnBrk="1" hangingPunct="1">
              <a:lnSpc>
                <a:spcPct val="90000"/>
              </a:lnSpc>
              <a:buFont typeface="Wingdings" panose="05000000000000000000" pitchFamily="2" charset="2"/>
              <a:buNone/>
              <a:defRPr/>
            </a:pPr>
            <a:r>
              <a:rPr lang="en-US" sz="1800" dirty="0">
                <a:solidFill>
                  <a:schemeClr val="tx1"/>
                </a:solidFill>
                <a:latin typeface="Bahnschrift" panose="020B0502040204020203" pitchFamily="34" charset="0"/>
              </a:rPr>
              <a:t>			case constant2 : statement (s); [break;]</a:t>
            </a:r>
          </a:p>
          <a:p>
            <a:pPr algn="just" eaLnBrk="1" hangingPunct="1">
              <a:lnSpc>
                <a:spcPct val="90000"/>
              </a:lnSpc>
              <a:buFont typeface="Wingdings" panose="05000000000000000000" pitchFamily="2" charset="2"/>
              <a:buNone/>
              <a:defRPr/>
            </a:pPr>
            <a:r>
              <a:rPr lang="en-US" sz="1800" dirty="0">
                <a:solidFill>
                  <a:schemeClr val="tx1"/>
                </a:solidFill>
                <a:latin typeface="Bahnschrift" panose="020B0502040204020203" pitchFamily="34" charset="0"/>
              </a:rPr>
              <a:t>			…………………………………….</a:t>
            </a:r>
          </a:p>
          <a:p>
            <a:pPr algn="just">
              <a:defRPr/>
            </a:pPr>
            <a:r>
              <a:rPr lang="en-US" sz="1800" dirty="0">
                <a:solidFill>
                  <a:schemeClr val="tx1"/>
                </a:solidFill>
                <a:latin typeface="Bahnschrift" panose="020B0502040204020203" pitchFamily="34" charset="0"/>
              </a:rPr>
              <a:t>			default: statement (s); [break;]</a:t>
            </a:r>
          </a:p>
          <a:p>
            <a:pPr algn="just" eaLnBrk="1" hangingPunct="1">
              <a:lnSpc>
                <a:spcPct val="90000"/>
              </a:lnSpc>
              <a:buFont typeface="Wingdings" panose="05000000000000000000" pitchFamily="2" charset="2"/>
              <a:buNone/>
              <a:defRPr/>
            </a:pPr>
            <a:endParaRPr lang="en-US" sz="1800" dirty="0">
              <a:solidFill>
                <a:schemeClr val="tx1"/>
              </a:solidFill>
              <a:latin typeface="Bahnschrift" panose="020B0502040204020203" pitchFamily="34" charset="0"/>
            </a:endParaRPr>
          </a:p>
          <a:p>
            <a:pPr algn="just" eaLnBrk="1" hangingPunct="1">
              <a:lnSpc>
                <a:spcPct val="90000"/>
              </a:lnSpc>
              <a:buFont typeface="Wingdings" panose="05000000000000000000" pitchFamily="2" charset="2"/>
              <a:buNone/>
              <a:defRPr/>
            </a:pPr>
            <a:r>
              <a:rPr lang="en-US" sz="1800" dirty="0">
                <a:solidFill>
                  <a:schemeClr val="tx1"/>
                </a:solidFill>
                <a:latin typeface="Bahnschrift" panose="020B0502040204020203" pitchFamily="34" charset="0"/>
              </a:rPr>
              <a:t>			}</a:t>
            </a:r>
          </a:p>
          <a:p>
            <a:pPr algn="just" eaLnBrk="1" hangingPunct="1">
              <a:lnSpc>
                <a:spcPct val="90000"/>
              </a:lnSpc>
              <a:buFont typeface="Wingdings" panose="05000000000000000000" pitchFamily="2" charset="2"/>
              <a:buNone/>
              <a:defRPr/>
            </a:pPr>
            <a:endParaRPr lang="en-US" sz="1800" dirty="0">
              <a:solidFill>
                <a:schemeClr val="tx1"/>
              </a:solidFill>
              <a:latin typeface="Bahnschrift" panose="020B0502040204020203" pitchFamily="34" charset="0"/>
            </a:endParaRPr>
          </a:p>
          <a:p>
            <a:pPr algn="just" eaLnBrk="1" hangingPunct="1">
              <a:lnSpc>
                <a:spcPct val="90000"/>
              </a:lnSpc>
              <a:buFont typeface="Wingdings" panose="05000000000000000000" pitchFamily="2" charset="2"/>
              <a:buNone/>
              <a:defRPr/>
            </a:pPr>
            <a:endParaRPr lang="en-US" sz="18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044757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g251d455fd09_0_25"/>
          <p:cNvSpPr/>
          <p:nvPr/>
        </p:nvSpPr>
        <p:spPr>
          <a:xfrm>
            <a:off x="0" y="-24"/>
            <a:ext cx="8329286" cy="661797"/>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lvl="0"/>
            <a:r>
              <a:rPr lang="en-IN" sz="2800" b="1" dirty="0">
                <a:solidFill>
                  <a:schemeClr val="bg1"/>
                </a:solidFill>
              </a:rPr>
              <a:t>Syntax - switch</a:t>
            </a:r>
            <a:endParaRPr sz="2800" b="1" i="0" u="none" strike="noStrike" cap="none" dirty="0">
              <a:solidFill>
                <a:schemeClr val="bg1"/>
              </a:solidFill>
              <a:sym typeface="Arial"/>
            </a:endParaRPr>
          </a:p>
        </p:txBody>
      </p:sp>
      <p:sp>
        <p:nvSpPr>
          <p:cNvPr id="3" name="Rectangle 2"/>
          <p:cNvSpPr/>
          <p:nvPr/>
        </p:nvSpPr>
        <p:spPr>
          <a:xfrm>
            <a:off x="2233286" y="2022485"/>
            <a:ext cx="6096000" cy="4508927"/>
          </a:xfrm>
          <a:prstGeom prst="rect">
            <a:avLst/>
          </a:prstGeom>
        </p:spPr>
        <p:txBody>
          <a:bodyPr>
            <a:spAutoFit/>
          </a:bodyPr>
          <a:lstStyle/>
          <a:p>
            <a:pPr>
              <a:lnSpc>
                <a:spcPct val="150000"/>
              </a:lnSpc>
            </a:pPr>
            <a:r>
              <a:rPr lang="en-US" dirty="0"/>
              <a:t>switch (expression)</a:t>
            </a:r>
          </a:p>
          <a:p>
            <a:pPr>
              <a:lnSpc>
                <a:spcPct val="150000"/>
              </a:lnSpc>
            </a:pPr>
            <a:r>
              <a:rPr lang="en-US" dirty="0"/>
              <a:t>{</a:t>
            </a:r>
          </a:p>
          <a:p>
            <a:pPr>
              <a:lnSpc>
                <a:spcPct val="150000"/>
              </a:lnSpc>
            </a:pPr>
            <a:r>
              <a:rPr lang="en-US" dirty="0"/>
              <a:t>    case value1:</a:t>
            </a:r>
          </a:p>
          <a:p>
            <a:pPr>
              <a:lnSpc>
                <a:spcPct val="150000"/>
              </a:lnSpc>
            </a:pPr>
            <a:r>
              <a:rPr lang="en-US" dirty="0"/>
              <a:t>        // Code to execute if expression == value1</a:t>
            </a:r>
          </a:p>
          <a:p>
            <a:pPr>
              <a:lnSpc>
                <a:spcPct val="150000"/>
              </a:lnSpc>
            </a:pPr>
            <a:r>
              <a:rPr lang="en-US" dirty="0"/>
              <a:t>        break;</a:t>
            </a:r>
          </a:p>
          <a:p>
            <a:pPr>
              <a:lnSpc>
                <a:spcPct val="150000"/>
              </a:lnSpc>
            </a:pPr>
            <a:r>
              <a:rPr lang="en-US" dirty="0"/>
              <a:t>    case value2:</a:t>
            </a:r>
          </a:p>
          <a:p>
            <a:pPr>
              <a:lnSpc>
                <a:spcPct val="150000"/>
              </a:lnSpc>
            </a:pPr>
            <a:r>
              <a:rPr lang="en-US" dirty="0"/>
              <a:t>        // Code to execute if expression == value2</a:t>
            </a:r>
          </a:p>
          <a:p>
            <a:pPr>
              <a:lnSpc>
                <a:spcPct val="150000"/>
              </a:lnSpc>
            </a:pPr>
            <a:r>
              <a:rPr lang="en-US" dirty="0"/>
              <a:t>        break;</a:t>
            </a:r>
          </a:p>
          <a:p>
            <a:pPr>
              <a:lnSpc>
                <a:spcPct val="150000"/>
              </a:lnSpc>
            </a:pPr>
            <a:r>
              <a:rPr lang="en-US" dirty="0"/>
              <a:t>    // You can have any number of case statements</a:t>
            </a:r>
          </a:p>
          <a:p>
            <a:pPr>
              <a:lnSpc>
                <a:spcPct val="150000"/>
              </a:lnSpc>
            </a:pPr>
            <a:r>
              <a:rPr lang="en-US" dirty="0"/>
              <a:t>    default:</a:t>
            </a:r>
          </a:p>
          <a:p>
            <a:pPr>
              <a:lnSpc>
                <a:spcPct val="150000"/>
              </a:lnSpc>
            </a:pPr>
            <a:r>
              <a:rPr lang="en-US" dirty="0"/>
              <a:t>        // Code to execute if none of the cases match</a:t>
            </a:r>
          </a:p>
          <a:p>
            <a:pPr>
              <a:lnSpc>
                <a:spcPct val="150000"/>
              </a:lnSpc>
            </a:pPr>
            <a:r>
              <a:rPr lang="en-US" dirty="0"/>
              <a:t>        break;</a:t>
            </a:r>
          </a:p>
          <a:p>
            <a:pPr>
              <a:lnSpc>
                <a:spcPct val="150000"/>
              </a:lnSpc>
            </a:pPr>
            <a:r>
              <a:rPr lang="en-US" dirty="0"/>
              <a:t>}</a:t>
            </a:r>
          </a:p>
          <a:p>
            <a:endParaRPr lang="en-US" dirty="0"/>
          </a:p>
        </p:txBody>
      </p:sp>
    </p:spTree>
    <p:extLst>
      <p:ext uri="{BB962C8B-B14F-4D97-AF65-F5344CB8AC3E}">
        <p14:creationId xmlns:p14="http://schemas.microsoft.com/office/powerpoint/2010/main" val="289599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35291" y="-60259"/>
            <a:ext cx="9153565" cy="6858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19218" y="0"/>
            <a:ext cx="9153565" cy="6858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19218" y="0"/>
            <a:ext cx="9153565"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8"/>
          <p:cNvSpPr>
            <a:spLocks noGrp="1"/>
          </p:cNvSpPr>
          <p:nvPr>
            <p:ph type="pic" idx="2"/>
          </p:nvPr>
        </p:nvSpPr>
        <p:spPr>
          <a:xfrm>
            <a:off x="0" y="112977"/>
            <a:ext cx="12191999" cy="672794"/>
          </a:xfrm>
          <a:prstGeom prst="rect">
            <a:avLst/>
          </a:prstGeom>
          <a:noFill/>
          <a:ln>
            <a:noFill/>
          </a:ln>
        </p:spPr>
      </p:sp>
      <p:sp>
        <p:nvSpPr>
          <p:cNvPr id="516" name="Google Shape;516;p68"/>
          <p:cNvSpPr/>
          <p:nvPr/>
        </p:nvSpPr>
        <p:spPr>
          <a:xfrm>
            <a:off x="0" y="71414"/>
            <a:ext cx="8329286" cy="714356"/>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17" name="Google Shape;517;p68"/>
          <p:cNvSpPr txBox="1"/>
          <p:nvPr/>
        </p:nvSpPr>
        <p:spPr>
          <a:xfrm>
            <a:off x="388990" y="160825"/>
            <a:ext cx="7298822" cy="151322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lt1"/>
              </a:buClr>
              <a:buSzPts val="2800"/>
              <a:buFont typeface="Twentieth Century"/>
              <a:buNone/>
            </a:pPr>
            <a:r>
              <a:rPr lang="en-US" sz="2800" b="1" i="0" u="none" strike="noStrike" cap="none">
                <a:solidFill>
                  <a:schemeClr val="lt1"/>
                </a:solidFill>
                <a:latin typeface="Twentieth Century"/>
                <a:ea typeface="Twentieth Century"/>
                <a:cs typeface="Twentieth Century"/>
                <a:sym typeface="Twentieth Century"/>
              </a:rPr>
              <a:t>.NET FRAMEWORK ADVANTAGES</a:t>
            </a:r>
            <a:endParaRPr sz="2800" b="0" i="0" u="none" strike="noStrike" cap="none">
              <a:solidFill>
                <a:schemeClr val="lt1"/>
              </a:solidFill>
              <a:latin typeface="Twentieth Century"/>
              <a:ea typeface="Twentieth Century"/>
              <a:cs typeface="Twentieth Century"/>
              <a:sym typeface="Twentieth Century"/>
            </a:endParaRPr>
          </a:p>
        </p:txBody>
      </p:sp>
      <p:sp>
        <p:nvSpPr>
          <p:cNvPr id="500" name="Google Shape;500;p68"/>
          <p:cNvSpPr/>
          <p:nvPr/>
        </p:nvSpPr>
        <p:spPr>
          <a:xfrm>
            <a:off x="7757204" y="1652203"/>
            <a:ext cx="2661804" cy="3686187"/>
          </a:xfrm>
          <a:prstGeom prst="rect">
            <a:avLst/>
          </a:prstGeom>
          <a:noFill/>
          <a:ln>
            <a:noFill/>
          </a:ln>
        </p:spPr>
        <p:txBody>
          <a:bodyPr spcFirstLastPara="1" wrap="square" lIns="127000" tIns="0" rIns="127000" bIns="0" anchor="ctr" anchorCtr="0">
            <a:noAutofit/>
          </a:bodyPr>
          <a:lstStyle/>
          <a:p>
            <a:pPr marL="0" marR="0" lvl="0" indent="0" algn="ctr" rtl="0">
              <a:lnSpc>
                <a:spcPct val="100000"/>
              </a:lnSpc>
              <a:spcBef>
                <a:spcPts val="0"/>
              </a:spcBef>
              <a:spcAft>
                <a:spcPts val="0"/>
              </a:spcAft>
              <a:buNone/>
            </a:pPr>
            <a:endParaRPr sz="2000" b="0" i="0" u="none" strike="noStrike" cap="none" dirty="0">
              <a:solidFill>
                <a:schemeClr val="dk1"/>
              </a:solidFill>
              <a:latin typeface="Arial"/>
              <a:ea typeface="Arial"/>
              <a:cs typeface="Arial"/>
              <a:sym typeface="Arial"/>
            </a:endParaRPr>
          </a:p>
        </p:txBody>
      </p:sp>
      <p:sp>
        <p:nvSpPr>
          <p:cNvPr id="4" name="Rectangle 3"/>
          <p:cNvSpPr/>
          <p:nvPr/>
        </p:nvSpPr>
        <p:spPr>
          <a:xfrm>
            <a:off x="3048000" y="1767007"/>
            <a:ext cx="7080448" cy="4196020"/>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C#</a:t>
            </a:r>
          </a:p>
          <a:p>
            <a:pPr marL="34290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Code sharing</a:t>
            </a:r>
            <a:endParaRPr lang="en-US" sz="1800" dirty="0">
              <a:solidFill>
                <a:schemeClr val="dk1"/>
              </a:solidFill>
            </a:endParaRPr>
          </a:p>
          <a:p>
            <a:pPr marL="34290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Improved security</a:t>
            </a:r>
          </a:p>
          <a:p>
            <a:pPr marL="342900" lvl="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Efficient data access</a:t>
            </a:r>
          </a:p>
          <a:p>
            <a:pPr marL="342900" lvl="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Better support for dynamic web</a:t>
            </a:r>
          </a:p>
          <a:p>
            <a:pPr marL="34290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Language independence</a:t>
            </a:r>
          </a:p>
          <a:p>
            <a:pPr marL="342900" lvl="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Good design</a:t>
            </a:r>
          </a:p>
          <a:p>
            <a:pPr marL="34290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Object-oriented programming</a:t>
            </a:r>
          </a:p>
          <a:p>
            <a:pPr marL="342900" lvl="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Zero-impact installation</a:t>
            </a:r>
          </a:p>
          <a:p>
            <a:pPr marL="342900" indent="-342900">
              <a:lnSpc>
                <a:spcPct val="150000"/>
              </a:lnSpc>
              <a:buFont typeface="Arial" panose="020B0604020202020204" pitchFamily="34" charset="0"/>
              <a:buChar char="•"/>
            </a:pPr>
            <a:r>
              <a:rPr lang="en-US" sz="1800" dirty="0">
                <a:solidFill>
                  <a:schemeClr val="dk1"/>
                </a:solidFill>
                <a:latin typeface="Twentieth Century"/>
                <a:ea typeface="Twentieth Century"/>
                <a:cs typeface="Twentieth Century"/>
                <a:sym typeface="Twentieth Century"/>
              </a:rPr>
              <a:t>Visual Studio</a:t>
            </a:r>
            <a:endParaRPr lang="en-US" sz="1800"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19218" y="0"/>
            <a:ext cx="9153565" cy="6858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19218" y="0"/>
            <a:ext cx="9153565" cy="6858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6076950" cy="4552950"/>
          <a:chOff x="0" y="0"/>
          <a:chExt cx="6076950" cy="4552950"/>
        </a:xfrm>
      </p:grpSpPr>
      <p:pic>
        <p:nvPicPr>
          <p:cNvPr id="2" name="Picture 1"/>
          <p:cNvPicPr>
            <a:picLocks noChangeAspect="1"/>
          </p:cNvPicPr>
          <p:nvPr/>
        </p:nvPicPr>
        <p:blipFill>
          <a:blip r:embed="rId2"/>
          <a:stretch>
            <a:fillRect/>
          </a:stretch>
        </p:blipFill>
        <p:spPr>
          <a:xfrm>
            <a:off x="1519218" y="0"/>
            <a:ext cx="9153565"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138113" y="-15001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3" name="Google Shape;523;p4"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4064793" y="1600200"/>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4" name="Google Shape;524;p4"/>
          <p:cNvSpPr/>
          <p:nvPr/>
        </p:nvSpPr>
        <p:spPr>
          <a:xfrm>
            <a:off x="0" y="124331"/>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wentieth Century"/>
                <a:ea typeface="Twentieth Century"/>
                <a:cs typeface="Twentieth Century"/>
                <a:sym typeface="Twentieth Century"/>
              </a:rPr>
              <a:t>.NET FRAMEWORK ARCHITECTURE/COMPONENTS</a:t>
            </a:r>
            <a:endParaRPr sz="2400" b="1" i="0" u="none" strike="noStrike" cap="none">
              <a:solidFill>
                <a:schemeClr val="lt1"/>
              </a:solidFill>
              <a:latin typeface="Twentieth Century"/>
              <a:ea typeface="Twentieth Century"/>
              <a:cs typeface="Twentieth Century"/>
              <a:sym typeface="Twentieth Century"/>
            </a:endParaRPr>
          </a:p>
        </p:txBody>
      </p:sp>
      <p:sp>
        <p:nvSpPr>
          <p:cNvPr id="525" name="Google Shape;525;p4"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290513" y="-13477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pic>
        <p:nvPicPr>
          <p:cNvPr id="526" name="Google Shape;526;p4" descr="Screen Clipping"/>
          <p:cNvPicPr preferRelativeResize="0"/>
          <p:nvPr/>
        </p:nvPicPr>
        <p:blipFill rotWithShape="1">
          <a:blip r:embed="rId3">
            <a:alphaModFix/>
          </a:blip>
          <a:srcRect/>
          <a:stretch/>
        </p:blipFill>
        <p:spPr>
          <a:xfrm>
            <a:off x="2309786" y="857232"/>
            <a:ext cx="6429420" cy="60007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9"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138113" y="-15001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2" name="Google Shape;532;p69"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4064793" y="1600200"/>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3" name="Google Shape;533;p69"/>
          <p:cNvSpPr/>
          <p:nvPr/>
        </p:nvSpPr>
        <p:spPr>
          <a:xfrm>
            <a:off x="0" y="124331"/>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wentieth Century"/>
                <a:ea typeface="Twentieth Century"/>
                <a:cs typeface="Twentieth Century"/>
                <a:sym typeface="Twentieth Century"/>
              </a:rPr>
              <a:t>.NET FRAMEWORK ARCHITECTURE/COMPONENTS</a:t>
            </a:r>
            <a:endParaRPr sz="2400" b="1" i="0" u="none" strike="noStrike" cap="none">
              <a:solidFill>
                <a:schemeClr val="lt1"/>
              </a:solidFill>
              <a:latin typeface="Twentieth Century"/>
              <a:ea typeface="Twentieth Century"/>
              <a:cs typeface="Twentieth Century"/>
              <a:sym typeface="Twentieth Century"/>
            </a:endParaRPr>
          </a:p>
        </p:txBody>
      </p:sp>
      <p:sp>
        <p:nvSpPr>
          <p:cNvPr id="534" name="Google Shape;534;p69"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290513" y="-13477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grpSp>
        <p:nvGrpSpPr>
          <p:cNvPr id="535" name="Google Shape;535;p69"/>
          <p:cNvGrpSpPr/>
          <p:nvPr/>
        </p:nvGrpSpPr>
        <p:grpSpPr>
          <a:xfrm>
            <a:off x="23770" y="1500174"/>
            <a:ext cx="2357454" cy="4786346"/>
            <a:chOff x="23770" y="1500174"/>
            <a:chExt cx="2357454" cy="4786346"/>
          </a:xfrm>
        </p:grpSpPr>
        <p:sp>
          <p:nvSpPr>
            <p:cNvPr id="536" name="Google Shape;536;p69"/>
            <p:cNvSpPr/>
            <p:nvPr/>
          </p:nvSpPr>
          <p:spPr>
            <a:xfrm>
              <a:off x="95208" y="1500174"/>
              <a:ext cx="2214578" cy="4786346"/>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7" name="Google Shape;537;p69"/>
            <p:cNvSpPr txBox="1"/>
            <p:nvPr/>
          </p:nvSpPr>
          <p:spPr>
            <a:xfrm>
              <a:off x="23770" y="2361381"/>
              <a:ext cx="2357454" cy="31393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It specifies a standard that represents what type of data and value can be defined and managed in computer memory at runtime.</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38" name="Google Shape;538;p69"/>
            <p:cNvSpPr txBox="1"/>
            <p:nvPr/>
          </p:nvSpPr>
          <p:spPr>
            <a:xfrm>
              <a:off x="166646" y="1571612"/>
              <a:ext cx="2071702" cy="92333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CTS (Common Type System)</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539" name="Google Shape;539;p69"/>
          <p:cNvGrpSpPr/>
          <p:nvPr/>
        </p:nvGrpSpPr>
        <p:grpSpPr>
          <a:xfrm>
            <a:off x="2381224" y="1500174"/>
            <a:ext cx="2357454" cy="4764365"/>
            <a:chOff x="23770" y="1500174"/>
            <a:chExt cx="2357454" cy="3643338"/>
          </a:xfrm>
        </p:grpSpPr>
        <p:sp>
          <p:nvSpPr>
            <p:cNvPr id="540" name="Google Shape;540;p69"/>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1" name="Google Shape;541;p69"/>
            <p:cNvSpPr txBox="1"/>
            <p:nvPr/>
          </p:nvSpPr>
          <p:spPr>
            <a:xfrm>
              <a:off x="23770" y="2352628"/>
              <a:ext cx="2357454" cy="21888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CLS defines a set of features that are needed by many common applications. CLS is a subset of the CTS. </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42" name="Google Shape;542;p69"/>
            <p:cNvSpPr txBox="1"/>
            <p:nvPr/>
          </p:nvSpPr>
          <p:spPr>
            <a:xfrm>
              <a:off x="166646" y="1571612"/>
              <a:ext cx="2071702" cy="706076"/>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CLS (Common Language Specification)</a:t>
              </a:r>
              <a:endParaRPr sz="1800" b="0" i="0" u="none" strike="noStrike" cap="none">
                <a:solidFill>
                  <a:srgbClr val="000000"/>
                </a:solidFill>
                <a:latin typeface="Arial"/>
                <a:ea typeface="Arial"/>
                <a:cs typeface="Arial"/>
                <a:sym typeface="Arial"/>
              </a:endParaRPr>
            </a:p>
          </p:txBody>
        </p:sp>
      </p:grpSp>
      <p:grpSp>
        <p:nvGrpSpPr>
          <p:cNvPr id="543" name="Google Shape;543;p69"/>
          <p:cNvGrpSpPr/>
          <p:nvPr/>
        </p:nvGrpSpPr>
        <p:grpSpPr>
          <a:xfrm>
            <a:off x="4738678" y="1500174"/>
            <a:ext cx="2357454" cy="4774875"/>
            <a:chOff x="23770" y="1500174"/>
            <a:chExt cx="2357454" cy="3643338"/>
          </a:xfrm>
        </p:grpSpPr>
        <p:sp>
          <p:nvSpPr>
            <p:cNvPr id="544" name="Google Shape;544;p69"/>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5" name="Google Shape;545;p69"/>
            <p:cNvSpPr txBox="1"/>
            <p:nvPr/>
          </p:nvSpPr>
          <p:spPr>
            <a:xfrm>
              <a:off x="23770" y="2289943"/>
              <a:ext cx="2357454" cy="21840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FCL provides the system functionality in the .NET framework as it has various classes, data types, interfaces, etc. to perform multiple functions and build different types of applications.</a:t>
              </a:r>
              <a:endParaRPr sz="1800" b="0" i="0" u="none" strike="noStrike" cap="none">
                <a:solidFill>
                  <a:srgbClr val="000000"/>
                </a:solidFill>
                <a:latin typeface="Arial"/>
                <a:ea typeface="Arial"/>
                <a:cs typeface="Arial"/>
                <a:sym typeface="Arial"/>
              </a:endParaRPr>
            </a:p>
          </p:txBody>
        </p:sp>
        <p:sp>
          <p:nvSpPr>
            <p:cNvPr id="546" name="Google Shape;546;p69"/>
            <p:cNvSpPr txBox="1"/>
            <p:nvPr/>
          </p:nvSpPr>
          <p:spPr>
            <a:xfrm>
              <a:off x="166646" y="1571612"/>
              <a:ext cx="2071702" cy="70452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FCL (Framework Class Library)</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547" name="Google Shape;547;p69"/>
          <p:cNvGrpSpPr/>
          <p:nvPr/>
        </p:nvGrpSpPr>
        <p:grpSpPr>
          <a:xfrm>
            <a:off x="7096132" y="1500174"/>
            <a:ext cx="2357454" cy="5655701"/>
            <a:chOff x="23770" y="1500174"/>
            <a:chExt cx="2357454" cy="4282174"/>
          </a:xfrm>
        </p:grpSpPr>
        <p:sp>
          <p:nvSpPr>
            <p:cNvPr id="548" name="Google Shape;548;p69"/>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9" name="Google Shape;549;p69"/>
            <p:cNvSpPr txBox="1"/>
            <p:nvPr/>
          </p:nvSpPr>
          <p:spPr>
            <a:xfrm>
              <a:off x="23770" y="2147067"/>
              <a:ext cx="2357454" cy="36352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In.NET Framework, different Programming Languages and compiled into  Common Intermediate Language or Microsoft Intermediate Language or Intermediate Language. </a:t>
              </a:r>
              <a:endParaRPr/>
            </a:p>
            <a:p>
              <a:pPr marL="0" marR="0" lvl="0" indent="0" algn="ctr"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50" name="Google Shape;550;p69"/>
            <p:cNvSpPr txBox="1"/>
            <p:nvPr/>
          </p:nvSpPr>
          <p:spPr>
            <a:xfrm>
              <a:off x="166646" y="1571612"/>
              <a:ext cx="2071702" cy="699093"/>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IL/MIL/CIL</a:t>
              </a:r>
              <a:endParaRPr sz="1800" b="0" i="0" u="none" strike="noStrike" cap="none">
                <a:solidFill>
                  <a:srgbClr val="000000"/>
                </a:solidFill>
                <a:latin typeface="Arial"/>
                <a:ea typeface="Arial"/>
                <a:cs typeface="Arial"/>
                <a:sym typeface="Arial"/>
              </a:endParaRPr>
            </a:p>
          </p:txBody>
        </p:sp>
      </p:grpSp>
      <p:grpSp>
        <p:nvGrpSpPr>
          <p:cNvPr id="551" name="Google Shape;551;p69"/>
          <p:cNvGrpSpPr/>
          <p:nvPr/>
        </p:nvGrpSpPr>
        <p:grpSpPr>
          <a:xfrm>
            <a:off x="9453586" y="1500174"/>
            <a:ext cx="2357454" cy="5366497"/>
            <a:chOff x="23770" y="1500174"/>
            <a:chExt cx="2357454" cy="4122091"/>
          </a:xfrm>
        </p:grpSpPr>
        <p:sp>
          <p:nvSpPr>
            <p:cNvPr id="552" name="Google Shape;552;p69"/>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3" name="Google Shape;553;p69"/>
            <p:cNvSpPr txBox="1"/>
            <p:nvPr/>
          </p:nvSpPr>
          <p:spPr>
            <a:xfrm>
              <a:off x="23770" y="2147067"/>
              <a:ext cx="2357454" cy="34751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 Common Language Runtime (CLR) runs .NET applications on a given machine, converting the IL Code or MSIL Code, or CIL to machine code that the corresponding machine can execute.</a:t>
              </a:r>
              <a:endParaRPr/>
            </a:p>
            <a:p>
              <a:pPr marL="0" marR="0" lvl="0" indent="0" algn="ctr"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54" name="Google Shape;554;p69"/>
            <p:cNvSpPr txBox="1"/>
            <p:nvPr/>
          </p:nvSpPr>
          <p:spPr>
            <a:xfrm>
              <a:off x="166646" y="1571612"/>
              <a:ext cx="2071702" cy="70922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CLR (Common Language Runtime)</a:t>
              </a:r>
              <a:endParaRPr sz="18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500"/>
                                        <p:tgtEl>
                                          <p:spTgt spid="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9"/>
                                        </p:tgtEl>
                                        <p:attrNameLst>
                                          <p:attrName>style.visibility</p:attrName>
                                        </p:attrNameLst>
                                      </p:cBhvr>
                                      <p:to>
                                        <p:strVal val="visible"/>
                                      </p:to>
                                    </p:set>
                                    <p:animEffect transition="in" filter="fade">
                                      <p:cBhvr>
                                        <p:cTn id="12" dur="500"/>
                                        <p:tgtEl>
                                          <p:spTgt spid="5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3"/>
                                        </p:tgtEl>
                                        <p:attrNameLst>
                                          <p:attrName>style.visibility</p:attrName>
                                        </p:attrNameLst>
                                      </p:cBhvr>
                                      <p:to>
                                        <p:strVal val="visible"/>
                                      </p:to>
                                    </p:set>
                                    <p:animEffect transition="in" filter="fade">
                                      <p:cBhvr>
                                        <p:cTn id="17" dur="500"/>
                                        <p:tgtEl>
                                          <p:spTgt spid="5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7"/>
                                        </p:tgtEl>
                                        <p:attrNameLst>
                                          <p:attrName>style.visibility</p:attrName>
                                        </p:attrNameLst>
                                      </p:cBhvr>
                                      <p:to>
                                        <p:strVal val="visible"/>
                                      </p:to>
                                    </p:set>
                                    <p:animEffect transition="in" filter="fade">
                                      <p:cBhvr>
                                        <p:cTn id="22" dur="500"/>
                                        <p:tgtEl>
                                          <p:spTgt spid="5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1"/>
                                        </p:tgtEl>
                                        <p:attrNameLst>
                                          <p:attrName>style.visibility</p:attrName>
                                        </p:attrNameLst>
                                      </p:cBhvr>
                                      <p:to>
                                        <p:strVal val="visible"/>
                                      </p:to>
                                    </p:set>
                                    <p:animEffect transition="in" filter="fade">
                                      <p:cBhvr>
                                        <p:cTn id="27" dur="5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0"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138113" y="-15001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0" name="Google Shape;560;p70"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4064793" y="1600200"/>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1" name="Google Shape;561;p70"/>
          <p:cNvSpPr/>
          <p:nvPr/>
        </p:nvSpPr>
        <p:spPr>
          <a:xfrm>
            <a:off x="0" y="124331"/>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wentieth Century"/>
                <a:ea typeface="Twentieth Century"/>
                <a:cs typeface="Twentieth Century"/>
                <a:sym typeface="Twentieth Century"/>
              </a:rPr>
              <a:t>.NET FRAMEWORK ARCHITECTURE/COMPONENTS</a:t>
            </a:r>
            <a:endParaRPr sz="2400" b="1" i="0" u="none" strike="noStrike" cap="none">
              <a:solidFill>
                <a:schemeClr val="lt1"/>
              </a:solidFill>
              <a:latin typeface="Twentieth Century"/>
              <a:ea typeface="Twentieth Century"/>
              <a:cs typeface="Twentieth Century"/>
              <a:sym typeface="Twentieth Century"/>
            </a:endParaRPr>
          </a:p>
        </p:txBody>
      </p:sp>
      <p:sp>
        <p:nvSpPr>
          <p:cNvPr id="562" name="Google Shape;562;p70" descr="data:image/png;base64,iVBORw0KGgoAAAANSUhEUgAAAhIAAAI6CAYAAABywqHkAAAAAXNSR0IArs4c6QAAIABJREFUeF7s3QeUZUX1NfAayTlJDoooggEURUREFEGCknOSIFmSgIIiJhQRExJEVHJOEkRBBDGiCPI3YAAEJUiGIQxhZpjpb/3qudvnfAPTdM84Hequ1eu9vu/eCrvOPWfXOafqjurp6ekpL3JMnDixvOxlL+u9Yvz48WXGGWcsPmeeeeYXu3VY/aa/M800U2+fwDZq1Kgp9vHpp58uc8wxR3G9P1iOHTu2zDLLLFO8d7hcMGHChDLDDDPU/ndjNimmL9Tf7uuefPLJMtdcc9Vynn322TLbbLMNF5imST8ia90yl2d60md7cg1o8jtNhqUV2hAYFAg899xzZdZZZ/2vttC39CudPWbMmKpvHc8//3y1/ZPTH6OmRCSi/FWooDnnnHNQAPC/agTQKOEYLCD7Hw59UcTa6Tr4zT777L3GL8b1f9WP6VXPM88804sd4ewrZt3tHTduXCWtwUwZo0ePLgsssMD06taQqTfY+aQYYOjvpRCwkSy/Q2agW0MbAgNAgE5g3+kIZKH7MHmbe+65q/PAZHpyk+gpEoko/jAX//tzMKhm2yPlmHQGHIbW1/5ndse4IhX9Map9rWswXtdNSgnrpAI7uTaTO94bWIUhjzQyO9CxjLw1+R0oku3+hsDwQ2BSvUDX0tU+6ehuLzLC4Tfnu++bIpHodmlEITkXozCFyMiQRx1wQEt/M8N74oknKkubUnijm3gBI8Yzrubhjh+8EAEuskkJwEsNTYS4YcZIxZSwH/LCNxU6QM6E07rDkHB3ri/htZEuv1NhCFoRDYFBiwAd2h06nlwqg2vYrRebOE+RSMQTQflQRipNTOWlGoJBi+YUGhZ2Fibm8v6GJgxUwiOIyHA/JhVM8oRc6HtfMIwXpzvG3x23b2SibxL02GOPlfnnn/+/Lu5rnk/3TSNNfvuGbruqITA0EejWwd2OAuc9692hjO58Kzase2I4RSIBnrg6zAIzQ8nMeqQo8iRaAjCeBcB3J2C+kCh1D1aSBV/+8pcXyn24H2GyyGfyRBCBbqHtKwaRtSQCxVvW1/tH4nU8D55ZoTSY53DeeDT5HYlS0frcEPgPAnRAvLz0QmxccqpyJT1C98Yz0T256xORmDSMkcI04Lvf/e6wHhN9p4Tvu+++svjii1dlvOuuu1ZAEYQpEamAznsDr8ScTj/99FpWXxT5UAYYfnAioB/96EeLkFDCOQkTvVj/QlwRryOPPLKyYPf5kzCYfJ2hjNG0bDucYA8rMrjnnnuWM844o+y44459wm6ky++0HJtWdkNgeiOQ1XQmd/PNN1+dXNAZCy+8cLn//vvLPvvsU84+++yy3Xbb9eptOtc13as9+kQkMqPunkUyoBRS2Mv0BmRa1k+ZUsZA32WXXcppp51Wdtppp94s1ynVHeaWfAHka6QYwrjAtt9++/KNb3yjHH744eXxxx+vibqTLjt6IRzJ2sknn1xljUF0LwIGw74kbE5pfIbz7wnHwWrvvfcu3/zmN6ssI8PJ0p5S/0ey/E4Jm/Z7Q2AoI0AvmJyZZNDHCIWJM2/5oYceWo4//viqY3feeeeqf7u9wd1h61FjxozpeaGVF3FluDmzxxiA8847rzz66KN9StgazEADR9LZU089VZcTYmSUL3CBiTzAB9C77757JRHO7bDDDvW65JB0x5snTSyMIobjt771rVofgzgc8NMnfYcJjAghAwWXeeaZp34yYMccc0zNsTnggAOqVwImrnWQLWUk+a8bS4Th2GOP7SUQxiJj9cgjjwx5+RvoswH/JEwlKSpeHGMCK/koCDACS+4efPDBqiSMwUiX34Hi3+5vCAxlBOhaOpaTgG6lD+gIHssTTzyxkggTD/ojuYL+nzS/qnokkgOR2QtFz5BSRIyCSpIYSPmfdNJJNQs/RmMoA5ns/8xys9wQBpLTMDQGbrfdditnnnlmYbwwNy7iuOjjqcl6W3h0Z7hmI6qLL764GtGHHnqoLLroonXQ1D+UD3KAMOgjAWS4GDTyo69wOvXUU+s5/e3GTb+7MeuOuQUzJGKxxRarpEsZIX3qyr4UQxm/gbY9e5x4uBNuI59IHYImJLTFFluUb3/7273YcWEiwsmRGMnyO1D82/0NgaGMQGwYW05fIxVs3SmnnNKrT/pEJMaPH9+DdUxueV73spAsg+RiDolIfGUoA0n5Mn4ULqUcY5VZMpa25ZZbVnaWGTRyceCBB1YcQr4mtzQm55TJk9G9iVJWHgz10BCCiQwgWAw+LBl7+O21117l3HPPraEMOLlWiMP3brc6fODBAIa88l4wfj6VCXsCTQ6THPRS9/EYynL6Qm2HDwWw4IIL1jweBCtrvREGsU1eMIcd6pAGE4f999+/3gfTF1raNRLkdzjKROtTQ6CvCNDV9DO9a/JngnH++eeXBx54oOZMJMdqih6JiRMn9iRhMDNChoEBVbhzFA1FHleHRibE4XOoH8CkYClO/UYQKFh9FhtCAvQzu34xhM5PugcE3GLwsq144vtmiAaqO3Ti3JSSNQc7tvrAQPFK3HXXXVX4EvpBOmHKsM0777xVYLnUGbBuEoAoKIOBc63v8imMi/LhzDvkuiQFRQa7t28f7FhNi/YlnAEbsotIJFyxzTbb1ESpHPCHKeyFmGDbfYxE+Z0WY9LKbAgMFQToguxyy6bxHrN/Jn1sYp9DG2PHju3p3n64G4DsE0FZnXDCCbVQs0ZKiwI3MxzqipxHgOHSp6ygACwwueGFM0KmKOjEkPbdd99q1JJj0b3uFoaMH1yFgZTbvdTOtblmqOOnn/GqMGSM0X777Vfj8YhB8kt4Y5AMzBYWkTn9715y5HwSK5Ofovww46wYgl/KGCoP7bRoZxKBu2WOApCXwj1Jdo2RcQjpR2i33Xbbej6Th5Eqv9NiTFqZDYGhggCbTh/vscce1dbR0/RD3qWVFXdT9EgkR4IyZxgVnJlg4tBmNQpUuEqTO+DaGMWhAtyk7dR+RoprmHs+hs+yFyQg2axZjw8D10hGiUeie5+I5JswcsiXI3kYSVAJURkOSz/1E3ngcWDU4GI1D68D74zfCCbM4Gy1S8jHpPu2kyckwr1LLLFEHY+s1GAclQM7wh4iMVTlbmq1G2bd74JBiMnuOeecU/NKjE+ysOEtoRiuwk5NfqfWKLRyGgJDEwH2ii6Qi0ZXJPnSd/qDvu1TjsS4ceN6YtC63c3JqrffwcMPP1wWWmihahSyXXT3rldDE8JOqylZBk4fl1xyyWoMxYmiiLnsE9bwG+8FHDC47mRL5Cv5EoBPfN8MmnfD7+q69957q5HM5kBDfR+ErBpAMHkivvOd71RySRAz24VbMOyOzccbkZDSV7/61WroGMPuF8iEhCgj8X+esW7vxFCWwYG03fNIlrJZ3CGHHFKOPvroig3ckixNIbjWSiSE7KCDDqqrNxLWG6nyOxDs270NgaGOQBYRZFEBHcG+4QT++uyRmDBhQk9cy27snlHHyCUZC2gUeJISszx0KIMZty/PQ/pDKWNoWV9LCUdZZ5mimXfemMZoJvM9S2NgkqWRlLSZtfKTnBjMhnqOBDwiE77zKJCX5D0kjJGlQ/YvSLJlPFov9N6MxPOz8VfksHuH1aGO30CfnaxcQXApAzKG/PvMezaSnBpZJ6uWMvs/y7pHqvwOFP92f0NgKCNApx533HF1IpJloJlcZzFFnzwSSbaM2z2fFJTMzUkTCocyaC/UdkCZuQGS5yW7dWY5XbcBy+qVxIwmLVNZcMuMeiTgBwMrNnhhupchxluR0A8sQiS6cXOe0Fp1EMM40gnCS3nOmvy+FLTatQ2BhkAQoLeF8BNpmJy9akSij/LSFHEfgXqRyxqRGDiG/S2hyW9/kWv3NQRGNgKNSEzF8W+KeOBgNiIxcAz7W0KT3/4i1+5rCIxsBBqRmIrj3xTxwMFsRGLgGPa3hCa//UWu3dcQGNkINCIxFce/KeKBg9mIxMAx7G8JTX77i1y7ryEwshFoRGIqjn9TxAMHsxGJgWPY3xKa/PYXuXZfQ2BkI9CIxFQc/6aIBw5mIxIDx7C/JTT57S9y7b6GwMhGoBGJqTj+TREPHMxGJAaOYX9LaPLbX+TafQ2BkY1AIxJTcfybIh44mI1IDBzD/pbQ5Le/yLX7GgIjG4FGJKbi+DdFPHAwG5EYOIb9LaHJb3+Ra/c1BEY2Ao1ITMXxb4p44GA2IjFwDPtbQpPf/iLX7msIjGwEGpGYiuPfFPHAwWxEYuAY9reEJr/9Ra7d1xAY2Qg0IjEVx78p4oGD2YjEwDHsbwlNfvuLXLuvITCyEWhEYiqOf1PEAwezEYmBY9jfEpr89he5dl9DYGQj0IjEVBz/pogHDmYjEgPHsL8lNPntL3LtvobAyEagEYmpOP5NEQ8czEYkBo5hf0to8ttf5Np9DYGRjcD/jEhMmDChjBo1qvfP+8q7/0aN6injxo0rc8wxR5lhhhnK+PHjy3PPPVcWWGCBcv/999fz3nX+/PPPFwpPee6fffbZy9ixY8uss85eHn300TL//PPX+2aaaab6+7PPPltmnXXWMn782DLLLLOUiRMn1r/ZZputPPbYY/XTnzLSHnU45/8xY8aUeeedt9brf5/a6Xf90U7tLeVltV1+V/dCCy1Uvvvd71bpcp32pv2uz/+77LJLLXfSQ1kPPPBALc/1k7vmpYiuds4555zl8ccfr23XFtjAxAEfdaon7YXbk08+Wfvv0/3arf/66AhW48dPeCnNecFrpxWRePrpp8s888xT+6yPc801V3nqqaeq/MBm7Nhn63dy9vDDD5dFFlmkPPLII/VaGLnG4buyYEGOnHcNPP0PO5j4H57+h9fEiaXMPPPMVTbV/cwzz9Rr4Ej2Zp55xjJ69OheWcuz4h7tJN8O16rbeEQGnVNO6levelyXZ8I12qWPficH8HAuMjaY5XeqCNc0LIRceU7IRp4puHpe/G88jCVZ8GnsXUsW/BY5mm+++eoYG9+555673u93ZZAzuiDypTvqVQaZXXzxxcsTTzxRr3WNQz3KJhuuo/OMu7o93x3Zm7k+/65V14ILLljlwz3pi/OeDXKrDX7Ls6N8suOI7LlP213Tkf/Os6E+95Pd6NZO/yfU83mOyLM2+t+fMoKlMmIP9Fcdeb7Ju36Rfdf5C3bBTdlwoKM9c/qv3f70z/2xM37zXRuNh+8wV75DH5TnXMYrts69Kc+54XxMFyIRQLuJxNlnn1k++MEPVmEzOAbfQFx//fVVkFZaaaXy29/+tj5MhOrVr351WXbZZctDDz1UBem558bVgYzQEhQKeMUVV6wP1wwzjKrCTLAInYFfZpll6uePf/zjKgwvf/nL6wO02mqrlT/84Q+9QuB+AkR4CdkrX/nKssQSS9RyCIgHdOzYzsM0WIkEPPXDA6CdsPBweHhh/Lvf3Vj7t+qqq5YVVlih4gFDyvHGG2+s52+55Zbad4qDwoOdBwX+DOXUOKYVkUAwKVsKzLhdffXVZeutt67nKNYnn3y8XHbZZeVf//pX2XTTTYt2GGsySB59wizK3Hfl6DsMYXvyySeXPfbYo2IcgqV8ZPipp56uJNc9UbxkPWRtttlmqeOiLOPiPkSGnHcU5bN1fMiv32MQFl544XLDDTdUwhByp351IaLK1H79DmFQxzvf+c7aFvdoh/4MZvmdGrI1LcuA74MPPlgWXXTROjbXXXdd2WKLLap+opeMubGGM72EKJC15ZdfvsqL5zNjSKcYP9cZm5DEyFvkJPqMTNJd6lJPJgp0YSYhvpPzO++8s+rIV7ziFb3kgs6bY47Zyj/+8Y96jky5j74le2RR+5Zeeukqk+SJLOqnQ/vVS5/6036yRlbpCHpj5ZVXrve4zm+w0G6GnH6fc8656/UhEB2dMrHqHzjpX4dQz1rboq++hwB0k/mQrZA2/ys7E0blaotnVhn+YJvnQFkwuPvuu3snlNqlXyFR2hySkEmDvqozEwXPKbLi/HA//mdEwuA5DNakRML/yy776vLJT36y7LTTTlWYDA7BWXPNNctuu+1Wzy+88CJlqaWWrAL9pz/9qSy11FLVIHRmWxOrcTOQhOLss88uX/va18pPfvKTOrucOLEzG/MgnHLKKbUdlD4juvPOO1eiQjAI26c//enygx/8oP5GUP/2t79V4cD4tWuDDTYoW221VW99HQ9IxxAMViKhjfqv/R4gyo0B2nHHHcvb3va28qY3rVAF/swzzyzbbbdd2X///Wuf9Wm99dYr559/fvnOd75T3vrWt5ZVVlmll4QwkpTiy14241R5VqYVkdA3cuLBJhPG/M9//nNVZhT46quvVjbeeOOqYI877riKTWYgHaLaIV1kM7PHEAbl/v73v68yQW6UEYVDEZKrnp5RVSlSgHBV91VXXVVlUPlPPfVE/Z3SpsSQt3XWWbecddaZZd11160zNgdCc+2115YjjzyyXHPNNVWZ77DDDvUzpGattdaqZVxwwQW1rRQxY/HmN7+5jj8C7v7MIj0zUciDVX6ninBNw0LgTKdkfLbddtty7LHHVplgeOEbg0MXbrPNNlX2EA4GPLPoGNp4TcmOMlM2ckiG6TjjRgbJGl3J0CEyvmcc3RvC6PpvfvOb5cQTTyx/+ctfqkHWto58P1O+/e1v17r23HPPWvaSS76iLLfcspXUaM+WW25Zyak2ew5Mtngv/E5v+v0DH/hAbU8MtOfBBJFXudsDql+Ijfrp7TFjPCOdSSK9zogrB27qcn2ICIzybBpS/2f2H09IiIV2wMPv8baGWIRkxdMRzNSpvbD0PV6UeIng6d54a4JvPJfx6IZQhHhNQ/Gb7kVPVyKh93HZ77//vuX2228vP/zhD6tgGIz77ruvrLPOOuU3v/lNFaJXvOKV5fLLL6tG/5577ilvf/s7ysUXX1je/e53lwkTeuqAxx33pS99qXz9618vyy23XDUcXHeE3YP3qU99qj7UBx98cFXKW221TXnooQfqYMT92+0qXH/99St52HXXXWu7wvjjRuuw1Z5BTSSCiwfVAVMzbzgJrzz//LjeMJFZy6te9aqK569//evyy1/+shx++OFVwRx00EHVUHpIPCBx3c8886xTRZinFZHILM5YXX755dX4Mq7GG+HkEWO8KRVKK4qfcaeIotQS7iJHymKkGe3M/N3vf0rTOfd23LMz19kXxUu+ySaievrpp1ePxbPPPl3rVR/SQi6Ni3u/973vlTe+ccVan/b+6le/KieccEIld37ffPPNq+cNEVe/cXN4Zow7g+YZOPfcc6vsuoYiNoPWn079nfY2ItE/MY5nklFBKukLBtZ3RsyR8ABj/tnPfrZ6Pk866aQqE3BH8D1XMYrxMMWLQTaMn7FSj/LJErkhc2TNdwYtocuQT/Lr2Sd35N1kLJ5Yv/HYIhgmWp/5zGfqcz3ffAuU8847p07mYoTpPG10IA4mFa7XHgfDrZ/uJ0/I7nbb7VD1ayaTCfNoZ56P2WbrhE0S/lOOMrr7wbDTTZ32dshKvA6uTXghnosOge+EJkNSEm5M2bE//ncfjHOP5yO6Pv2Bd8Lp+qO9eXb8H29IQutwWXLJJeuzP5yP6U4kQiZuvfWv5b3vfW91pwGeEvzKV75SycVXv/rVKpQ8Eqeddmp53/veVxnrKqusWv74x9/XwecR6PZ6nHrqqZVVMoQE/4wzTqtlEASzbsrWbPCPf/xjNah33XVPHefuHIGQCi5wrrmPfexjvTH25DskzhhDM5gVcR4inxSJfiESHUPZcaF6yB0eFkoO/mYeZhrHH398OeCAA+oMGZlILDChpanxoEwrIpEH3vjffPPNxYzxtttuq8rqvPPOK5/73GfKj370o/Ka17ymNxYbL8ahhx5arrjiiorNIYccUjG45JJLaijE+CNlF198cfn4xz9ePvrRj9bQENl13HXXXZWw3HvvfXV2iox+//vfL5/73OeqDCIAiOoee+xWZTOzo5/+9KdVsTMyiNz11/+mGhuyrL4vfOEL1eOgjO23376Wsc8++9Q6M2PKeJpp8tzxgCQ3gwI2bspUr2sbkei/BBuH5CP87ne/q88K3UJ2PvShD/XG3OFt4kOHGUdy5RyDS2cZHwcvrEkUwnfggQfW2bsxJMeIsOfy6KOPrt5Axv+II46onsMY+uRzkSf3JGygDhM0JAL5uPTSS6sxHjPmyaoXyY763O8Zv/DCC8tb3vKWaozjTU55+uCP99JzgAiRo4Ri6GP6F2nndYluTd4BvY7g0j8LLrhwOe2006rhPuuss+pEUZmID4+F526jjTaq5El7TQIRf7ofTvDzTL3+9a+vuAixCC0pg/fvE5/4RCXe8FKmZwoOxmavvfaqOBs/njrEnddH2Alub3zjGytp0jb38sggBptttlm9X5voEM+kenl4tcVzD4uEFvsvXYP/zkFBJMA044wvqwqY0BFkDxfPA8HnkiU8BpZAmS2LRxNiQkA4JKMR1CQ0UeTICAF4+9vfXvbcc/eq6CnNb33rW3Vw1YO4bLzxpvU3itV5AkIgE7OkpBnPj3zkI73JSdocBqrewR5j1sYkQnFPvuMd76gKicfGg8ojkcS+JEJ5UIWIPBhveMMbKkZmUomvd2Kbc1ZyZcY9NY5pRSS0LQlUFDyly8hTNB72TTbZqIYzyNvqq6/emyhJ6ZMfsy73kw/5MRQ3Y4GIwYBXYKGFFi5XXXVled3rXlfDQzwOyIn/H3740VrORRddVOVZ+IQSvfLKKyt+M83UybOg0IzVz372szpzdD0Z5vqlwFz785//vNbNCJFZ7XWPGa6xZCCEaRKG4ZH4xS9+URVpnpHkaeh/PDCNSPRfghP2Yohhfcwxx1SyetRRR1W5YojpKSSS/AmTInbkwx95uemmm6pbH3F///vfXw0aoikMQk+RGbLGC0CGeAd5Ce+4445KJpEDRi25B2QhxBIJcJ7x9nwjna997WtriI9OXWCB+arXkcwgBvTZ4osvWbbaaosqv+SOfibDyCz5IfMbbrhh1dnJAcnEKrkanoENNtio3Hvv3b3J8wk/66d+aM/OO3+oyj65/uIXv1g9bog0mUaYeZH/+te/1jD1JptsUr0kJoLI/WGHHVbOOeecSubf9KY31TC4nC5kDJHiFdJWHgb/Gx/6TzjQ5NWzLRyINJkceCa1kS5ASmAMI9jRmXCmC/bee++qG2HJW4IAwcgR4mW8kpDZf+ka/Hf+z4hEXEhhpYEmLNeqjW984xs1xmw2xojtt99+VdkSTg/qPPPMVxZffNGagOZhNJBmh4SeIQsjNngYIYE3yJJ9CN6nPvXJWiZh9cDzMFDOZuYHHHBgb7ImJeyBJgCE20NOMAlUQgQJvyQbd7B7JLQvbaWw9BFJYIQ6rtTESp/rTTDSR8qFkjI78TBShAhaDHMSvgY7kegmfZSy2Q156eR3vKwmm5mNMAAUBtc02UAYGHXYCQG4B4Fi5Cl6MyF4kJWll16mXHTRBdV7JS7Ms8aQkHlEl7yZPVrNox6zIsqHIpUjIZHVTEx56jTDodTI6korvbWSWcZE+7VVrg/SgOzwXJg5qstsymzM4dnxXAmVIBJJYqYIKUt9yTPZiET/FTY9xqiRk3/+85/VyCOBjDAZ4I2CMwMmfBtvn7wjXguEUG5WDDFjbqw+//nPV8NoUmUW7jkmEwiA8Kt6GUTPqHEmD3RWPCRJEMxqCMbZPcpkYOVI8aJtvfWWNUfCvcr2vCDMSIxPOkJ+lPbH22HCxRDzsnk2zNLJVVY0wAOJ2nLLrcro0Z3k9+RlZMXE3//+92rAL7/8iprgzJBrB/LAWyLJkpwy1IiC/mmD+2BBx5vwIUV0k2fPxM8fguHZ6YSvt6r5HbE3PIo8RwgIGyEsqJ8IDPJiPFyrPHggJZ4vtsDY6odxRCyM0e6771695J5Nz1HIeXIz2qqNzoqerFLMxPv/4wMTJ07sCevt/vTdAHYTCY/rfwhEJ/nSjJhArLjim8v11/+yDjDhxDpV6m+ppV5ZfvrTn1Sh4tIy8JQzcmD5ZeJXlD0FTYh4EZwX6zOjNvjIiQcrREWOBAWfhLrEw7TZvYwOJf7hD3+4NzPeQ5HlkFE/g1kRe+iSlNQxektXts2j08nKnqk+HImvcweaBXhgzZ6yQoNx9OA74uVIjkj/1fB/7pxWHgkPcmKqDLhZfox2p8+dFRnk7uCDP1ZuvvmmagjIC0VEJjrZ7Z3Mc7MVJEKOQ5ROEhx5bISC3vOe91Tj0AkdzVS+/OUvV1evcpFZrmrld5IdS69hJ+vc3siGvAayescd/6ieIMqRcWI0zGQRIcqN8otLWl+1M4rbtWSeks7SXX1OPDvLogez/E4N2ZrWZZALOsGY8noyVrD3vJgF85J6VhhernB/ZMAM29iaFCX8Sn8hfrxPJkH+EAnjRy7IH+PJcCfBEOlHOGLIkpuRPCZyJD9DGfSi+8ihGfm11/64yrNngJ5zz2KLLVGJ8bve9a5KkPxlqaN+0os8FPQqeUryrs/obBNCHl8eCfUnHOrTLN/sno6//fY7qiFmmHkkeCvIvv456CDPpnqRfOQpSzERccQE+UCqTZI8e/rhGhMnpIcdYhOQDARl7bXXrmPEG4EcsCv+R5gQKs+P+/xuEglvNgdpTwImjwQ9yebAQx3x4iITsSXTWvamd/n/c4/EC3U4S9Mw5DXWWKMqXZnFBJfgE3DZ5h4EguB/M2TCKbaX5JkMnIfWb5SrAbVqgxuaMGKnSIoHl5HYdtvtyj333FsfhCjhzj0T63UeJHE4xKObQWkbAUpS22BWxIiAviRBUl4IRWJ27OEcN66zVt0DwjBmJuMh4kL3cHhIxBphDJvubH9Ebmoc04pIkK/IiFkDlyxX539CUp2VC4wBxU4RUV5mk3IqsqzLp2soOYYZKYiM8iiI81L6iApvD68ZEmf5prAQ+SHbZobcvj47s67/7CXT6pKIAAAgAElEQVTgejM58sooJXSkLrNH5BkxMCaMBQVmnMysuperJj7OmCmHKz3nYEF2XU8RZywHc47P1JCvaVVG9haAH6JqZksWHIgfDxYvKUJhfHmTMv68S8aBB8qYCEkwznSQ+xhOBhKRiOzxaPDchiC71nNsMpTwlWe54w3rLDt1kAVtVFa8dAwhWUJIXcsLhzSbNDDswgXRi8ro5DQsWHUiQ4osk98sN02ImP5FhLbeeptyzz1317bL9dBGJErfkGH9/exnj6ieY2QAdvrGA5H9OYRsGHkGnqxLunTOBNBzK9yNePEc86K4RsgFueflpvO1m6cQJrwe2uM5Z0ec5+lAYjxP6acy2CO6H0mjD9yT5e+ZTPlEbuhHnhltSQKo5yv4Tyv5m97lDhoiAQiC5wEz6xJuMKgeupADQoE1Y4bczlgil5SEF6GOW2+9tXdvAG5nRtNvyYo3oFxUXGYGnMuKkSBkZnxxt2W2HXclN6AHBotXBgFMBnaYaQRqsCpiCgIR8PA5MH6ELDjLUXGN5YkMLNJG+BlFGHH3e5A8qDxHWbWQte2W306NY1oRCcomCZeUl9mKmCv5YmTXXfd9vRnj8kHInpmNJXDHH39sxSnJkMYaUaX4GAtygoRJGLvuumurUkMkJHPxLKhD6EfSFjcoTBE4Cg4h6OwN8UwlJWZAZMx92kCZGhfLP9VrpmomZxwoXa5d3jLKDmmJMTEWIYaUJk8Iwp3lhZR9PDTZ3GowE+GpIVvTsoxu7KyqMXbGl/Ey1sgjg80wGSPyg9jRY4w4MmFJO2NMh5gVG2chKnqK/uE+p8t40pATs3k5FNFFPrNygayQI4ZW+EQZjLDQGHlEJLKU1H28AkIDvBqeDed4LXlTGFiH8jz7PhEXZdIh2sij6flCOOgNcmaCZaK29dbblgcfvL/+ng2zJC0iE/R2Z2nyW2qiM+LCS4JIkO+EQjxTZB9BkIcg/yQeHDZDuxF7z4XJoyX7ytBHzwW7gXwIGSH8iIGEVc8OgrfvvvvWP9fwMtKT2oY0sEfw8eyahPAiIQ2uiacmK66EJOGhfmTDJMPzlaWi01IGp2fZg4ZIJIZEgAkD951Pg4UQIBlcTwmRiFdR9B4Ig4ogUJYGX9iD295D6WHsJGN2MpfVk+WcmDTB3Xbb7f+tdMfXe+VHeAA8EB5MRsQsNUo+TDPLoAzghAmDe0Mqgq5fwhgUiYeawjMLQhRWWWXl+pAzrpRgErzMmigwOCJS8lMcWU4ZI2SfhKlxTCsiEcLjwRYbpUC03XlKnIKFwb333lvlitIni5Q1JWUmRTFQjmeccUad0VCyZp8xzmZwjDWXKYVH/sivsMMll1xWjT2ZU44EOTJMoZHt9ddft7z73WuWj3/8kOpxoKwoVPLZWYUxUy+p1h5EkCImg2aGxi1JXWScUTBWvCr64tkw05NVnuWE5MCR9fSNSPRfguO2RwKMHTlg+JwnZ7yanqUk4ZEfhNaEx3gwUgit585Eh3waN7JFX5FJ3lr6iCwiJwygZ5MMIJzuY3ARDefUa2ZssiUfAoFhdI03uaMPE+4kq8JxPJV0KT3LsDufJafQ8XzogzK0EeHhOUOE9YOs0i3Z+I4XQXnjxnVCFI511lm7yiJPB52O4KyxxntqW4VCkHPPGJKdjaDkaMHUs2TCqG59QBQ8p3D0PHjGGHFknb6jzxF45Vmq3Qm1bFy9hcIU9KFPWOszb4RnxmTVeCE5cBcCRjLicYCVdrhOWMqElWeDTo33CB7kIatU+i9dg//OQUMkGOe4nxPbI8AGnxuNgBLgxASz9amHJWukEQod6mwQ1dmJLJtU9fRM6HWTJT6cneg6BmVsdYNh3Fh/toJNXBCzlzGcez3QcfF3vBEd4zpYPRIwgou/bMsLVx4IeNvZEr5inpQHUuF3mHrQ4a//rtfPuBzjtRnsG1JRbNkOl/GnsM1I9L2zFn9MXcVBXigt40gRRCFTTpQeYuAacmJWn7XviY+bgbqHQkKEuUzVIwPeChnXwTYeOJ4Hnp555527KnvekGxH7prIudBR1uczTpG95DcYD+2i+LRLX4VM0g/X87gxBMbXfdkwJ/lKg1l+B78q7WxXzXDF+5c9O4xHdj00RtFZ+hS58Tt5E85lyLLJE/0Tg58kyuwn4pkOkTVzzuw4e7wYT20QJotxpMeysVL2QdCO5CIklyrbX3cn5GYpoz6SM88OUkPWhI7V637tTeK7/nZvY929u6X2IbhI1qhRM/TmCCXXgl7tzr3Qzo53rrMBFY8PsoM8kW3EDHkmz66DJZ1Oj6XMTphwxpr75T4HHPQpu2x61vVD2SaRiIGwYXJNkBf5HCYO6g3RMhZpT57VhFNbaGMqJ1u+kELI8imCy3hR/AQp70TIMr3EdbOZiU+/ZYUFg0doomAz+5prrs7mPP7iakIYPBDun2WWTuZ9YuHamQ1Nkh3cMTid3S+zfK7jjfAekcG9IVWWZ1FG+uxhysYwnbh/J/kupIzS8BC7Hi7J1KZg9D+ejdwz2EMbUfKIKVen2Qr3clbb2EcDOaCgkryWzWX00fl4MChDMpbllSGPUciwlYNBufMedAhMR0aVk3tj/P1OfrqVbnKG4N7JV+m4jpVhXMiu9lLk2YQoSl/9jrjJs5+Eeik27e92yXrGsjR2sBLhwU4kkugNP3LCePmM/so20slpIFtIp+fLOGYHVPf7ntwrMhLdZ+zd18m56bynI2OererJS2c5cWdfkJBGMpGcieivTLaUqw5tVI6+ZC8IdYQ0OO9/5fseT1Zn5U/nHTz0q3IywUjivXKRo2CSHCuy2MnP6eij7MCbjaliF6Jv0zZtCFGWZyR3IcmUIV+wVV/3nj/OmTBEj2WVTF7L4HfPo9/tfSGkJM8ju9VGDySEmPwi44ZU0C/K0D9977YTg12GB9K+QeORiJI06BRqkh0JjMHKNqQG3qCFQVOkBs+nIwIc5pskIRuuqCN/mLmHJWWX0nkhmPo7yyGfqb+HmWeTnyjjxABd30kGnTCoPRLpm3ZHwPVNHztLlTrYeXDjPo0hCmOn3OI5yr0e1A7rHtz7SGR/EbIibCXmSbFmGaTQV2ZjZEK/3JPZPdyyeiVeqZBWshb5JG/u54420+LypFjMuCIrnXdnPF2Vjes7yvnpalgoI+cos2wD3Enm7MimMYnRQXhcl9VDjIhrstNejE7CUO41VvFmJLk0S0CbR6L/qjSrGYJttn+GeRIMu8MfZMh5v9Np5C36JjP4zMjjgfDpXMK7/idHHfka1eu1DXnwO/kIcQxZjAfKZ4hNJlfamOcgJAUqyQELgQjpyEwfEVZWrguBSH5bJiYhN0n+Vl4nPNp5j1HapG7lhQR4FvN+DyENpAR+ypUMbpUMD0HyNOKdCwnTLjrffZ4/5C3PRZJHhXR5CIUmkRJhTXkYQhZpV3Li8i6QLLP1LPueiUJWzhibPI/9l67Bf+egIRKEhvCERBgUg9ftzsuDRYG6Ntnycb2DO67qDGTCGww9oZQAh8kSymT8dlzFnR3ZCHYMSWKB2Y8+CXva1u1y6xjpwf32T4LPi5ANa2CJ/XvQKKMFF1yg9wVoiflHAem3h93/UQhZ7RBCNdjf/pmQToy3/hvXbA/NIxGlmt09yZV4s5CG3yiE5JfAjJwkgQwu5CgxYuEMZVNuFJWdV9MGWBqPJEN2jErnLZBkKSRYfb77TA6K8eOx057uPSGiamJktCueCP2Mhy+eJTj4XX98H+zJwoNdlWambFyNDzx5JYx9DLFnzeyejjN+xjoz1oTLjAUyKYTYvV8L8igslbwsstY9SycLZE8d8UqQgXinEhL2f3LOugklWVAGnZjQGZnJ22NNNpSd91a4JhuodXtkE9oI4aA7/HWu6YSvsyosk0H1PPlkZx+brCrLhLH7ufKc0N2eH7sW0+XaYYMubU9YL7lt+p86Q6oT9lYWfJ13jXuNl3C3HCo4CzPCMs+ItmRZdZ6f2KFMzuLBCSnye8jNYJfhgbRv0BAJgBtIDwsFHNLgM4w8Au6BwUb9RtDjSvJ72GXccfF0MBRhzz7D5DsMs8P0zardnxkEYQlDj+HRlihgD4trOkLfWT44WF3DeZC1MSQtL4nqxG0f//dbTDshjo7x6iwdywxHfz2Ief9EHpaOK7XzOvKBHtMq2TIECA7aTxHJ+dCnTh5CxzPj8HtyIBIXdZ7Cy14SmRnGFZuZZdzKyU1Qn/u8HTYzynjNyA7Zda/lc1F83SQ6r7pPDor6yGS3ly4GZdJch3hOjFP3mvbu0EeUfEI8g1V+BypX0/r+GLLMgBMahXVCWQltZZxgnaWBfiN3zmUJKPnIJCakt9v9HxmMjMbNHv2UfXG0JYY/5CSJgIx3dwisE0brhE8yw47u8JmcCHXqa0JoJlLdM3JtixEPSU14xfkY18zovaso3l/15HffHdrjfs9fNqmKFyDGPaHBeJr1X99SbjxCCb/EC+T58VvIWZ6XkJhMrJB4EwvPrPHORCzPayahIW1ZoWL8Q/CntRxOr/IHDZGYXgBMzXqnRCSiQBI6IbiSeDoz1pn+qynK4l7rjpVPzbYO1rJeiEjEwPmEn6Vnkz6cmT2YqWS2FcwHa38HU7ua/A6m0WhtaQgMHQR4bS2bpZ+jhxGtpAI4b0KVfTxCQLOwIj0d1dedLYcONC+9pS+miAGW3TDFLQEv1GDN9uTYaiMSncTA7tmQmUcSCy3JCm6ZGTQi8dJltvuOJr8Dw6/d3RAYqQgI4dokLSE7uiSh8OSD8dzYxyN5JrDitUl+o/8bkfj33gov5BqOiy0JTFzWlibZLjfZ2JMq9eaR+A+RQCoIYDLV4caVmBAV7BqRGJgaezEi0eR3YNi2uxsCwxkBRMIquCTAZsUjnZxQEn0tUVYeTpJSYZKFAI1I/FtCXkwRmzWLqyVHIUmlXmKSGF0jEqXuA2KznrjE4pFInkyIg91G45FIolsjEgNTVU1+B4Zfu7shMFIRsDzWbqXJ+UEeksjaeSnhUzXvjkcieju7gyZxvxGJPhCJrCsOqEnktKcBQzjp0UIb/x3aQMSSTMVlZvlmMryTRNuIxMDU2IsRiSa/A8O23d0QGM4ICNXbedTEL6vSkrTqXFa82No8e4jwSnSTiEYk+kAkZA6LByX0wTthj4EYw0n3Ym9E4r+JREiCEEcSLZO1ngTMRiQGpqpejEg0+R0Ytu3uhsBwRgCRsLV5whR0SUL22cPHu0yEPBANk8JuT3Lv3iYt2fLFt8jmkrestfNK6Rnq3u2Tbv/aQhsvHNoQo7fsavvtt+91jWWJcJahNSIxMFX1YkSiye/AsG13NwSGMwJ2CvZm7mwP4BNRsCeKpfZIRJYHd+OQHVlzriVbTiHZkmvHGmjJKFYccPdQ3N0bmjQi8cJEgsfGmxODV9gszFqOxNRRUS9GJJr8Th2MWykNgeGIQDwS2XPIxCM7kR566KGVYDi689omXfpZQxvPP/98T7ZXlgcQt7NzGMlw35ADCHGxU8iYmDfOZXMZzMu+EZIrYYFIZHe07u8xjFzJVm3wYIyE99mHydr0xXrkbAyWHTW7kyuz2Q2sOptJzfJf8uYtfVlS5H4b/Uj0aceLI9Dkt0lIQ6Ah0B8EJMl7I202NEuIw+q6l2L7e4mERmTf9rwy1y6Bk0so7E+DB+s9SZ7MBlKWw3zta1+rSzwRKQYybvlJY0P5Py/RyooFu6ghH3mb32Dt+9RoV1ZlwOvYY4/tfWsrPCVW5mVp2XI2n6k7hEI5SAjsyB9CYbthYZF2vDACTX6bdDQEGgL9RQCR8PK07CLKhtlsMdu6JyF+SuWP6unp6cm2wHFZmI2bDVLk2Vd9SgUN1d+zrSwjhpV5ZTRgs4W2cEZIRrdbPq76bCOr/9mP33pb92Sf+6GKTV/arf9IAE/O+eefXz05cBRbCwkNeUC4XM9T4wgLtpxIHor98vPioWxRne2v+9KWkXhNk9+ROOqtzw2BqYMAIsGTnBfOvVRPRFoxasyYMT3dL3nKFsWUPVdz9vefOs0efKUwbnmbn74yaCeffHIlAhIrs2d89x70eRlMXsfb/RIduHmNrZm2rUWHOxGDH/nxvhVv8uNNsDojL9nyOxwcSdDpftlUsn6NwS233FKJRl6ZntdkDz6pGTwtavI7eMaitaQhMNQQWGKJJXpDG+ydqET2kfDZ16N6JHJx3jbofwrezNpscjgfXDo8L4wdI2hmfdxxx5WDDz64vg3QbDu7M2aVQdzxwQWEklSU4Vru+YQ1+uoaGqoYI062DI8nx/4akyNP3d6cJPToc+QL9oTYNuR5uVVeCT5UsflftLvJ7/8C5VZHQ2B4IsAjccwxx5RDDjmkTvQSKp00BD2l3o8aN25cT17D7OLMvBnEvHVtSoUM5d/1N69/Bp5+Iw+Mnf5nQ5/MnEO2Jg1zJCzkOiQiryEeCS+f6u5j3goIH3jmDYrxbHWT1YQ2Qlx9Zu2y78m/GMryNa3b3uR3WiPcym8IDF8E8mZuTgOTOfqX7TNBfCmT4OqRoPwpfjNqBpAhpKC6jeVwhZIRzAy5+/WyWVHg92CRVwvDC8HoXpUR0PNq6IQ/RgKRSJ5Icm0St4/MwCqvP45Xp/uFXVZmmFnnyHhkqe1wlb2p0a8mv1MDxVZGQ2BkIpBln+l998u46OXks00JnVHPPfdcT3Zn7F6FEIU/pQKGw+8xapP2hSFjJLvzRLpn0QiFWTMS0b1yY9LtQ4cDRlPqw6ThnghhN14po3vpZ4hWPD/ZQXTS8qZU/0j+vcnvSB791veGwMAQ6PbEKyn5bWxbX4//ypGY3E2TGsW8qMrn5Dam6GvF7bqGQEOgIdAQaAg0BKYfApObhLDtJng8y0LRIhSO7DERTvBfL+3qTracXHeSM6FCBSUDf/p1vdXcEGgINAQaAg2BhsDUQoDnONscTLpSU9K7lXSTe8dG6u+zRyLMJfFuBXA/S1RsR0OgIdAQaAg0BBoCQw+BSXMhsjw/Kzi68/y6w/3d902RSHS7NLpf1BFPxUvZRnPoQdxa3BBoCDQEGgINgeGJAJLQvahicqkMWcGZ0MbkkJgikYgnAvuQE6HSJGK+lKzO4TkMrVcNgYZAQ6Ah0BAYmgh0J8N3Owq63yMVp0ES4LtXefY5tOHCuDqypDEuD7+NhOWNQ1NEWqsbAg2BhkBDoCHw4ghYncFBwL5bgZhXG/g/OzuHB7D38Ux0r6ybokdCAZOGMVKYBnhzWDsaAg2BhkBDoCHQEBhaCOQ1D/bumW+++eo2BpaD5qWVXuB19tlnl+222673baAcCa7p3iKiT0Qi7o9u1wcy4XXbw/3toENLLFprGwINgYZAQ6Ah0DcEEAIrMaUpIAYIhc0BvR7i0EMPLccff3zdR8n7k7qXhcZDkY0Ye1/aNblqu7eHzt7b3BkqPO+884rXjGczq741u13VEGgINAQaAg2BhsBgQCBvb+YksAKTR8Jult567S3Y2c15l112qR6JJGMmSpE+VI9EciCyi6NtMrEUbo+8Dts6Uge2ctJJJ9WNKnwf7m+3HAyD3drQEGgINAQaAg2BqY1AVl2y5ey+dIXddtutnHLKKTX/Ma8pmCKRGD9+fA/W0f0ypTS2e1mIAl3nFdshEYmvTO3OtfIaAg2BhkBDoCHQEJi2CIgoPP7449VpwHmwww47lPPPP7888MADNWciL16cIpGYOHFiT1ZeJAvTTlbcHArP2xwxlrg6dC0hDp/taAg0BBoCDYGGQENgaCEgopAXc8mDOPXUU6ujQARCuKPPoY2xY8f22B9ici9Xyj4RiMYJJ5xQC5Uf4Q2heT30S3nV6NCCuLW2IdAQaAg0BBoCwxcBNl1exB577FHOPPPMMnr06OqZyLu0+hzaSI4EQiBjU8HcHd0kwvIPBSpcpfPPP3/vtd3rTIcv3K1nDYGGQEOgIdAQGF4IyI/ca6+9yrHHHls3nEzype8WU/BW4AZTDG2MGzeuJ68L7d4CU8hCOOP0008vDz/8cFlooYWKkAeikexN97UtsoeXYLXeNAQaAg2BhsDIQEBiJU8EJwIHAvvOzrPt/vrskZgwYUJPdrNyY1ZwYCS+OxSe1RlCG0iGcEeWh44MyFsvGwINgYZAQ6AhMHwQYNuPO+64mg/J/mevKEmWWUzRJ49Eki27d69EEvzJ3Gweh+EjNK0nDYGGQEOgIdAQCAKLLbZY3c4hkYbJ2ftGJJq8NAQaAg2BhkBDoCEwWQQakWiC0RBoCDQEGgINgYZAvxFoRKLf0LUbGwINgYZAQ6Ah0BBoRKLJQEOgIdAQaAg0BBoC/UagEYl+Q9dubAg0BBoCDYGGQEOgEYkmAw2BhkBDoCHQEGgI9BuBRiT6DV27sSHQEGgINAQaAg2BRiSaDDQEGgINgYZAQ6Ah0G8EGpHoN3TtxoZAQ6Ah0BBoCDQEGpFoMtAQaAg0BBoCDYGGQL8RaESi39C1GxsCDYGGQEOgIdAQaESiyUBDoCHQEGgINAQaAv1GoBGJfkPXbmwINAQaAg2BhkBDoBGJJgMNgYZAQ6Ah0BBoCPQbgUYk+g1du7Eh0BBoCDQEGgINgUYkmgwMCgTGjn22zDbbbOW5554rc801V3n66afr/2PHjq3tGz9+fJlhhhnKHHPMUb8/++yzZdZZZ63nXOtd97PMMkvp6emp1/t99tlnLzPPPHN56qmnysSJE+u9zz//fBk3blz97l7XTZgwod47ZsyYMtNMM5U555yztsN517jH4Rr3KleZ6lev+n13bt55563Xq2/GGWes7fH/qFGj6v/ph//VvfDCC5fRo0f3tjv9e+aZZ3r741r3uV971OlPffPMM09tt/P6+sQTT5QFFliglq0NzrlXXxwwdeiHa7Q3WLpX//XP72m/cvTD+ccff7yW4X/tch1c0mf1GTP3aBNcXJPy/K898FWOOvRDf9zrHnjARbtSvk+H67VR+Y899lhZaqml6vXjx0/oHbfUkXZrX/BTjnbDWRv83ynv+Vq/fmj//PPPX383tvrtnHJ9+h/msNOG+eabr16rD+5XFxmCkT4o33g6pzzXB4PusoO/erTdmClDu5Qz99xz174qJ+148skna1+eeaaDp3Ldq4+w9Jnx1g7nYKgd/o9s+fSnvow73IyN69rREHgxBBqRaPIxKBCYaaaO0qOMKWV/f/jDH8r//d//VeX8gQ98oCy55JJVufqj6BkBhu2Vr3xleeSRR+r9lOw999xTz1H2zhNyCpJSpGzdR9n6fdFFF+0lJhRyDBYFzUhT6jEGzqlXnZQrRevcQgstVD8RoEcffbSe9zvD4FzIiE8GIMpcP2666aayyCKL1DK0TTl+96cvaQ9cfHdeuyl7Zed7iAIj9fDDD/caS/Up1++5Hw7qDNmAW0gTDBjHYKw9+hICpm8OBjD3u4dhSrthHTLmPmUF9xAD15x99tnlX//6V9l1110r1vrkdxgrL0RHG/ymTt/da1y0i2FlaGeddfZeY23M4eAafTn55JPLW9/61rLyyivXc1/96lfL97///fLZz3623HffffXcOuusXT9DGuGmLS9/+ctruRkzcmNcyZR6tMs51+ojfL7yla+U1Vdfvay00kpVtuADAzhr6wMPPFD7EtIbI26MQzrSx4wbzI23ejwTt9xyS9lss80qzp2xf1n5xS9+Uf7yl7/UNqh7xRVXrPWTB/ctscQSFVPluEd/yeuDDz5YrrrqqkreNtlkkzq+Rx11VNlzzz3rcwRzbWtHQ+CFEGhEosnGoEBgwoTx1chSghQl47LqqqtWRUbxHX/88WWHHXYon/zkJ+s1DA2yQZEy7AsuuGBV+P4YEZ+UNsXsWorTjI5SZBwo1Bg5SlId9957by2H8o1RYOh8dw2DQfkqK4adIQk5oPy1yUzVtQ5GQlsy03NfDAcSkH7ql7oYUWW6RlmMlj4qTzvco38xtPEwaHNm4urVhvQ7s9e0Gyb3339/NRyZwYZI+ISFcv/xj39UwqH92gT3EBllwjfEIzNrbYUxbH3XXtc4lOO6f/7zn2XVVVcr22+/bXnFK15RDfuvf/3rWhectDteKf1wXzwHCAdc4unRzg6Jmam2OW3Npzbw0Bx55JFl2223rcRt7733Ltdff30lbxtvvHHF7eSTv9PrVdDXeEfgH6IUjwQ5ivwo/6Mf/Wg54ogjKkbwW3755Wsd++23X69XIjIbjw8c9SOz/YyNcTa+yIb+uC7k2ecdd9xRttpqq3LmmWeWNdZYoxKhP/3pT2W//Q4ob3zjG2vd2oYorbPOOpUsnXjiieWKK64oV199dR0PGIagfv7zny8XXXRR2XHHHWs56v7GN75Ryde3v/3tSk7ISPNKDAo1OWgb0YjEoB2akdawjiv8l7/8Zdl0083LV7/65UocGNSEBsycKEFK3h+jHANolp1ZY4x+wiQUK8ODQCALDAIDkLAG42Zmyzthlhn3vHsYNJ/KdD0DyrBQyMpQVmbMmYW73kyPUo67m1EIuYibX98o+4022qhsv/321fg7h1AwsIxJjLq+dBMfOCSMYcYZspM+q9+hDZldx0Xu2nyPFyBGy336FDKTkEBc63fffXdZeumla5muUZ82x93vPMMNAwRP/fqr7eqEwXe+851y7rnnlmuvvbaWk3CP8mALs4ceeqiW43dlJXxivLUF1gmtdGb8PXUctCNhIwY/Xhj3KOPrX/96+fGPf1x+8IMfVPyMeWf8XtYrP9qddviunIRgtL+7Dob2Qx/6ULnrrrt6DW68QCG1ZEXftd1nQg1+z7h1e4UyrgnDxMNjbHjmNthgg7LXXntV7P/4xz+WzTbbohKGfffdt+IcWeWNQRa/9rWvlZ/+9Kf1Dw7kBWFWvv5/97vfLeutt16v1yrjcPTRR9cxVHZCJCNNK7X+9g2BRiT6hlO7ahojMGpUT1Xkyy23XFl77bWrcmO0KPHMhihBZOLSw8QAACAASURBVEDowkzqb3/7WzUyr3vd66orlgJkBNdcc82qcI877rgyevQTZZtttipbbrlloRh///vf1+svvvjiqtSFT5SlTi5pRuDTn/50nR0zOn/+81/LXnvtUQ4++ODqzqa83csQUvjqQ3g23XTTSkbUIQRj5njGGWeVFVZ4Q51xmynGmMYI69cWW2xR2/vhD3+4Gtm4wtXhPu5obT711FPLe97znjr7Zkg233zzcsEFF5Sbbrq5rLvu+6rHRv/9/fCHP6yzSsbWrJsxYUR5PWDm8/zzz6/GwXmGAnFRppn65z73uUrYGBxG/01velM1Tuedd1751re+VQmPtiMU7ocfo6g96nYfbLXZtSECDKr+XXfddWX33fcs11//y1pGvDj69qlPfar2+Xe/+10NS9x6663VaDKS8UQcdthhFV9kw6z//e9/f5lppk7I5fDDDy+XX355xfrAAw8su+yySzWkr371q2to64QTTqjtkVvhvHpgcsQRn63k7+c//3nF/dZbby/LLvvqcs4559TxdM6MnvGFDfzuvPPOOpNHTldbbbXqEeCZ4KFYYYUVygc/+MEaNoDn7bffXkkDjxMZQRBhtNZaa5XtttuuXHjhheWGG24s6623Tjn22GN7iQyZIndIpfCDsfrzn/9cnxXlLbvssrXuE044sdcbkxyaeMi0FXEydgnlJcfFs4DIfvGLX+zNjUkYC4nQD/JHhtrREGihjSYDgxqB558fV93t73jHO2rs/N3vfnc1VsgDpUnx+Z8x2mabbcqb3/zm8vGPf7zOeM0Ib7vttnLZZZfVaxZddPGy1lprlu9973vVMCIVCMhvfvObamDe+c53lg033LB85jOfKTfffHP5wAc2LIcd9vEaE6bEjznmmBpWYRi5e9dee51y+umn1vt4TNSHgDAGDN26665b20whczdTvFdeeWVVwtzQDB4jlCQ/M1MGVVu4213HADLGSbT77W9/W1772tfW/iFEp5xySq0bOVh88cWrYlePshlSdcODYdx6661ru5GKv/71r5XkyA9AzpSxww47loceeqCSJnhx77/3ve+t/dcfRpaxRKy40OGmHF4TXgR1M+Trr79+JWUIBpwZ+9NOO62sssoqlYRp2yc+8YnehFAeBsaJodttt93KD394VfnBD75fr2eg4bLzzjuXa675Sbn66qsqgXEstNAi9Tokk9F9wxveUMcOsWBEf/azn5XFFlui4vj2t7+9/sZrwIgjUvAwds4z6j/60Y/qeMAfmeBVuOSSi+uMnfEXBnjLW95SvQxIBBkkJ+9617vqd+QEwUVK9BsZFK6JV0Eb9Wn//fevsipXQd36aIyQinhEtNl4khdyrj/yFMgDYmm8eahgrh8wQAT1ncyvueZa5YorLi/vfOe7eoktzJLs6xNxEToSwkjIBtkjW7/61a8qydYHbQtxRxARZb8hrsarHQ2BRiSaDAxqBORIMH7rrff+cvnll9bZHWPAGFJoPs3AKGxKmhFlyClDCpUCllvBAJr9n3HGGeVtb3tbNdiMtdk8Q6lMs0szT0aSgXz/+zco99//r2oIGNYFFliwfO97F1Uy4RwjzYiYDVKoDBCykdUAZr6M4Je+9KVqtON6dh0jTBmLZSeRDylK0iHjzMjtsccedXwoenXqK4PDSF966aXVqDHe+rPMMstUrwiDSvEzFAyaPvPMKIMBZ7D9btaun+LmDAfPg6Q8RpahQdqQgkMOOaSSC7NfxIh3wXWZ+WuTfpvZM6jf/OY3q3eBYTYLRwR5MIQFlGsmrd+uTSgliZTaJgb/qU99phx11JHV4BpPoR7khIcFETBeDBzvhHF7/etfXw0iwsCY8noITSy99DKVFBhXZCxj6TdlS37URlghDPqGuCFp5Obss8+s9SIavFP6Sha023XGznjwUKhDaABxVdYWWyCLD/SGLuBJ5hCC5ZZ7Xbn11r/25oloz+te94byy1/+vMopWbvssksqgVYP/HhUGH7joA3JF0GeeQ4QVwcyq2/GBNl1rfIRtoSHeCD0WZu1PSRDmepL3kWeDTKSxFAkBrHWFgSxHQ2BRiSaDAxqBGaYYVSdrS677HLl6KOPqrN+3oesgEgc3exz8823LI888lBV7tzhjOWCCy5cFbKZ5BJLLFUuvPD8SgQoQ4bBnxmzWR+Dw6DyOCjPDFIYxYGwLLzwouWCC86r92gTY+8747DTTjvVeLKZa2LXZu4MCgNgZpfZKGPEHb3ddtuX+++/rxrXZOMzggze+973vmo8zV6zxFBfGfJDDjm0HHTQgdWYHXnkUeXhhx+sfeZxMYPWP0qfp8GMlhFAWsxyzYAZcPUwIIyevxtvvLFstNEmZfToR2t9SAFyxND6dC33vHANI/TpT3+2GknkQ32Msfbph/AJooTsIFswlBybZa6u0S5tyNLZJMim//p50EEHVaNoHBExHhKYw8ffF77whWrMPvKRj9SxX3311XqXs6qD1+exxx6vhAbBcriP/CiT4TV+QiSSCHkDkDPY+d93s3phAsSEV8mR5ZvKIDvGmDdCKAORVQ7PEWycy2EMEAMrJ3hYEN3uVR+LLLJYufLKH9RxWnzxJausIsKMPwIVkotEZRWTT54LeOmLMSCbyy//+nLsscdUMpPlwQiC6xNS+vKXv1zbTj7iqcjyz6xKIgvKRdCQUQRdqIdsySm55JJLBrX+aI2bvgi0HInpi3+r/d8IjB/fSd4TcqAEGeDuhL4k9jF8K6zwpnLXXf+oxolidJ0Z6Y033lANGVLBq2EGxwgrUyyaIcmsmtERl2bANtxw4/Lgg/f3Gidu8h/96Mrymte8ps4k3c+48DwweuL+4vTKZhApXq5iBIX7mVFgeMwQEZZNNtms3Hnn3+vMMis89JExYDQRCV6DrEygwF//+jeWn/zkmtoG4YSddtql9plRm2++BarHhLHSf7FvRoLCRwBe9apX1Vl8EiaRCqsVYKqsLbfcuje0AUOhEWUhR295y8rlZz+7ruYUcPHDjFfBb8o1I+YhYuTkkgilICj77LNPNXS8GupFeGLIMkbZI4O3ICt0XMtzBAceH9jx6MgZSU6JMmEF+5VWemvFUv3ZJ8MYnHbaGeWkk06qRCkrIDL7ZthDgnhRYOVPe8zWr7nmmnLppd+r7TAOZvkMrPab4cMBuUJmeFR4LRAIoTP932CDjco999xV5dZ9ZA3ZJAtk9bbb/lZlNcuDeSLIhXDF0ku/qlx44QW1feqL4UboQiQQIpghOrxOvGOwgR0CRw7POuuc3lUyId+IpDbpM9nQDySDDBlDZMHzlMPvCC3PV/YrITtyknhK2tEQaB6JJgODGgFEgmK94YYbavIh40YBmnUxUBS6Ga8kSDNA3gHr6LmYKXmK0myUsmYEGVfKnJFxnRk3IsCA+Y1BNVvmkWDo7777n1XBMuIUPaMkt4IiZuQob0qWW11yIQOSpYpIBsOtXWbH6rL8j7Jn2JyjjLMJUlahMHi77757jXub6SM5kuu40Nddd71y2223VmXPa3Hzzb+vxorRQJa0T7sYBDghCvIoeAfM4M2Ys8GQcIA4vdks42ImjERpt36YsTOochLe+961y1/+ckvNKTEGN974u0qyzjrrrBoucb3fGHblwhopUy9Db2bOOBkHRhXBimFjxJAr2HP/hyjKz4CXMYWhnAAhE2Eq4y+/Q9gIDq7lQUJwGFJ4ceU/9dTTFUe5BX53Tt3akHATvBhofWAY4S/PQY7EeeedU7/zKsmfyIZa2m5GLxQifPT3v/+9Ej8yyXOAkEi4lHiZZZWIC2x5r3w3/r4bKyECWKmTPMDSuPBiOXhIlIn0ZQWG89pBno2VvvMomAXCiZxutdU29TnIniHq8szARPuzUiXhtSwBtuoD8XGeHJ1++ulVZskODGCufN6gdjQEGpFoMjCoEZhttlmqsWXMGVIGQezaRkIMNkNpJijkIZcCOeBmNlszI2ZEuWXN6oUmGAYGiCHmsjVz4yVgzMSUJc8xJpSm2bbcC4eZmAQ7yp1hNQM1WxfvRiQcDDVjyDAxPIwGrwTlTtEzNGbR/jdztTxPDkZ2M2RAhFwYOrNfRt/OjDYhnGmmGWvdXNyMFmOJZFg1whiYlS6yyKLlsssurYQHkRJigAEXvXLNqhEkBoer3ooMOQZm3upEhBgroYssI9Vu98HC/hHKZdj1g+FlOHkdkDn9ZQx5fBAHbm+EDa7GQVsRMsY1qzwYqmyexXPjWgYM/nBk7IwNj4p8EAmfvBP6hDyQB8YNnvJJ5IcIYzHI/l9rrfdVIimmTwYQiazM4BlAXJA9SaBIlNk3I25/CeRVeMH46CMjbuzlfBhXRn6ppV5Zll/+tRUH//McwAXRNN4IFVk59NBDa4hIm8kMHBAJBIls8WK4F3YI1zLLvKaG0eCv/uRwGE/XIwTGCGFyL6Khz54TY0G+Jcgedtjh1cuhn8gi2SE3vGnkSb/hn4P3B2FHTsi7fBnlIROeGyTP/8oTvkLg29EQaESiycCgRsAWxWZJ3W5xhoWyNgunvLN5UtyuEggZa2Qj7mwzN4qUITGjYji5iLMdMgWcZZZmzcrMzpVxFyMu/rL2P7tFKjtxc8bK7oIMWoxxMt7V5UgWv/oTDlCme/0pVyJj9jtIpnzyCRhUhks7k1OQ2He2btYXOPHmmL1nS2pGkCGAG+POWCIV2RgLdu7lqcjukNn623JI9WpX6nOt79zeMEXakB1tlCOSMI+yGDFlZWfHJO8pL0tAtV9ZZtU8LInZM3w8IXILkAZkh+fDOJlhCyvpJ7LD2Ek8RQjGjeu4+o2l3xh19fnL2Gf/h2zuBXvt7mDS2VEVfgw846yP2araeYY6K0nIoHFKMrCwByyz5bjzSZJUL1KsHuEhbVOH+2GqLImVyJsjW1xnYzT/Zwm05bLIRBJtc+2YMZ0t1eVCkCvPBCzIJrkmI+Qx7UIs0weyQF6MFyKa7dZ5UyzFRZzbPhKDWn1O98a1HInpPgStARDo6ZnQuwtlDH9yIMzgs3V0ViLI6M8mSt3vHXCOAqX4KMQo4+7vlKqDgo3bPcsPKfts55wseGWFTDA8qVfZ7reJFYUdo0NZZw1/tt3OZ3IHsmojhjoESrtcq3/qdN6sNhskJSySHTKz26Y2MESMYQx33PNWwJiBmvXCNps6pR8d/Ht6c0T02/8xUr5np0r1hsQw4lzePALZchkmyAIjmndmGLusougmaXmPQ5b2GqMkRsqRyNipW1tgnCRDhj0EzRjYItr/rg3hTLnBKkmi2hpSmJ0xZ5115t5tzuEBcwQFrgx/3oPht+yNgYjknS3Op/xs3x0PTDZLM56OlKVP/hzaYaxhldVAZE2ZDt+1yR8vlr0hhKjUQd7lBWmPtjmUkzBHQlzZ7dQ9fksOSuqIbDiPfNorRUJpSHXTVA2B5pFoMjCoERg37rnerHNKjvLNLDcbLelAXsCVjP7sYhhlGQU5qaHOqo/MOn1mW+cY/ngL/J+XLLkvOwVy/zrvHCOZbbnz7oK8aCyGPJ4FxiLGUFl5z0J25VSev2yopWzGC0HSzuwO6ZoY5OyvkZ0/M1PneeBeF7d3vXAIIsGtn+29GeTsISE0wbWdl4Rla3Htzf4dDInZuDCHMASiIT/AckmzVf3Ljpp5fwmjpv/ZSjtkRBvykjNt939eBGaWLFfCUl05BWbH8HI+1+lnXlqVd5l0Zsud61yf3Ug776Ao9Vy8Q9rhCLH8D+HsJPvqSwyq+2NsswokhFJ/zcLy7o8QpLwIy+8hPyGJ+t0hPR0SS1bVn34oKx6BvMckW45rb7Z450HgAUEo1EdWHnnksd4dN9UdHMhSPA8hFyEq5CN7e6SNSYyVVCvR0viln4NagbTGTVcEmkdiusLfKg8CQhudtxg+UxVwMvJjAHxSfBRrZpHdb6vMzA6BQAgy849xyKfyKd6EM5LZHnc3JUzxUqAxQHnXgmuicM1WzQ4Zm3hQGDDGLO+W0JZsHZ0tnVMfw6N8R1zO6lQHY5VyfLpXf/KSrsyKGSYYaEveAul6ngJxcUZXsh0CFA+DchgX53JvyFkwcm12TlSHexgshkxipX4Jmbg+npbsfYFIhIS4J4ROm/XPkU233OP3YIHgyD2R06HtIYUhA3mJmT4mHBRv1WyzzdH75lLJmnmnhfLj9QnO8b4Yu8iZ0EZCCAk3qVcf4znRbtgxxNqnP/G+BCNl550i6g22IRDKjKcoW2Drd7xaCZ3Fe0Be8m4VZajHX3DXB32VYxPilvfPBAPtTPLkf/rb2Z+le+tu7dFH5/zmWZAbIexB9trREGgeiSYDgxoBNjVGJYYz70egXP1GuTKYvjMyrmNUKNC4q0MQEi93XWbyifPHMEVxxiMQ5ZzwRpS2//0WN3fCIIytI7NRnxRxXtLFAAhRIC4MUF4xHgOmjeqm8OPF8D3vd0h5cXfrm/IduT77ADiXODoDkHwT9yZPIPkRDBdjmbIYPMZG+7L5F2OS17Pru7q1NWTP7/Hc+MwMX1khW75nd9L0NTNs//sNVtqTzZG6l4jqE0OcV3pHgCML2pwXfDGkyuis4Oh4s/JuixCYtCHkT5vjJXjmmc7LxeLmD1mNB8i1WY2i3fDT7niVtMlBFmGel4vlXJa7xntDNuLNCGaR85BP49H9dtcOYei8JjzXRL55ZPxu7EOk/eb+yFfITDxCWYIcAqKPIeRkX/3kNm8dHdQKpDVuuiLQPBLTFf5WeUOgIdAQaAg0BIY2ApKiLR2OJxgpTYgt4VeTiGzkp7fxHnf3fNTEiRN7Eqfu/vRdRnJik0Mbrtb6hkBDoCHQEGgINAS6EZBnZW+b5BXxdvHw8YbxgCX3Jjv4xpub5c0pqxGJJlcNgYZAQ6Ah0BAYgQggEpaBC+klZJmQLxLBGyEsZ68aIWLht+SIZdk92BqRGIHC07rcEGgINAQaAg0BCdI2PZOXk2R5XockYedFfzwSiU7Ib5P/1J271ohEk6WGQEOgIdAQaAiMQATkSHibstCGJGLJwEk8z8oioQ675SIOyY/oJhHNIzECBad1uSHQEGgINAQaAhBAJLxHJmEKYQsrhrJLKuKQVxQgGlYtZcUaD0V2Tm0eiSZPDYGGQEOgIdAQGIEIeK+N97RYqWHZsE9EwX419iFBIrI5XTc82XMl5xqRGIHC07rcEGgINAQaAg2BeCSyAZ2VGkIZ8iDstJv3DyU/AsmQcDnpMer555/v4cawcY2Ei2RsOoeRtOWfTdgaAg2BhkBDoCEw/BCwIZW32maDtoQ4dt1115dk+3uJBIiyE58d08Q+bCWcHeOGH4StRw2BhkBDoCHQEBi5CCASJ554Yk2yzPuJ9tlnn+JdPnZGzVLPKSE0qqenpycvJorLwmYT4iW2k/VbOxoCDYGGQEOgIdAQGF4IIBJ2tmTzkYmX6okIGqPGjBnTIybCtdH9imNhjjvvvLPuv9+OhkBDoCHQEGgINASGFwJLLLFEb2hjr732qlGJ7CORXSz70uPqkciFln3YycohtGEnq7zUpi+FtWsaAg2BhkBDoCHQEBgaCPBIHHPMMeWQQw7pfYMz58Hk3qfxYj0aNW7cuB7eiLxRMGtD8+pev7WjIdAQaAg0BBoCDYHhhQDSEKeB3Mi8PVhEoq/5EdXxwCNhnahEC96IvHIXocjGE8MLutabhkBDoCHQEGgINASy7DNIdL+MKys5+4LSqOeee64n77sPcbB2NB6KvhTSrmkINAQaAg2BhkBDYOghgEzwSnhpl8P219keu6+9+a8cicndNOme2sgGd8gLbUzR14rbdQ2BhkBDoCHQEGgITD8EJuc0YNsRC8mW8iYtA3Vkj4lwgv96aVd3suXkupOcCRUqKMmY06/rreaGQEOgIdAQaAg0BKYWAjwQ7DvyMOlKTSs55p577sm+YyP199kjEeaSV40qQG6FpaPtaAg0BBoCDYGGQENg6CEwaS4EG8+B4DPJmOkVwuE357vvmyKR6HZpdL+oI56KtoX20BOc1uKGQEOgIdAQaAgIYXQvqphcKkNWcCa0MTnUpkgk4onAPiwNUWkSMV9KVmcbsoZAQ6Ah0BBoCDQEBg8CeceGFnU7CpxHKiRgxmkgAmFhRvcqzz6HNlwYV4f4SUIbiaPkfeSDB5rWkoZAQ6Ah0BBoCDQE+oIAssBBwL7bOyLv1/J/9z5SbD97H89EiIU6puiRcNGkYYwUpgHeHNaOhkBDoCHQEGgINASGFgLIAvvu9eHzzTdffW245aALL7xwffu3F3idffbZZbvttut9GyhC4ZruLSL6RCTi/uh2fSATZ5xxRns76NCSm9bahkBDoCHQEGgIVAQQAisxpSkgBgiFl3c99thj5dBDDy3HH398Tazceeedq63PstBEKrL7Ze9LuyaHa1wZbs7e29wZKjzvvPPqa8azmVUbl4ZAQ6Ah0BBoCDQEhg4CvBEiC5wEVmDySNgee8cdd6yvF0cikIVddtmldyWH/xOlSE+rRyI5EFnWYZtMLIXbQzxEJdaROrCVk046qW5U4Xt7zfjQEZrW0oZAQ6Ah0BBoCASBrLpky9l9pGK33XYrp5xySvU+5K3gUyQS48eP78E6ut/8mUq6l4Uo0HUnn3xyL4lIfKUNS0OgIdAQaAg0BBoCQwsBEYXHH3+8Og04D3bYYYdy/vnnlwceeKDmTIhE9MkjMXHixJ6svEgWpp2suDkU7hwCgbHE1QGqhDh8tqMh0BBoCDQEGgINgaGFgIiCUIZDHsSpp55aHQUiECIRfQ5tjB07tsf+EN3rSQNF9olANE444YRaqPwIbwjFUrhBXsqrRocWxK21DYGGQEOgIdAQGL4IsOnyIvbYY49y5plnltGjR1fPRN6l1efQRnIkEAIZmwrm7ugmEZZ/KFDhKp1//vl7r+1eZzp84W49awg0BBoCDYGGwPBCQH7kXnvtVY499ti64WSSL323mIK3ok+hjXHjxvXk9aHdW2AKWQhnnH766eXhhx8uCy20UBHyQDSyD3d2vRpe0LbeNAQaAg2BhkBDYPgjILGSJ4ITgQOBfWfn2XZ/ffZITJgwoSe7WbkxKzgwEt8dCs/qDKENJEO4I8tDhz/crYcNgYZAQ6Ah0BAYXgiw7ccdd1zNh8wyUA4ESZZZTNEnj0SSLbt3r0QS/MncbC/lGl6C03rTEGgINAQaAg0BCCy22GJ1O4dEGiZn7xuRaLLSEGgINAQaAg2BhsBkEWhEoglGQ6Ah0BBoCDQEGgL9RqARiX5D125sCDQEGgINgYZAQ6ARiSYDDYGGQEOgIdAQaAj0G4FGJPoNXbuxIdAQaAg0BBoCDYFGJJoMNAQaAg2BhkBDoCHQbwQakeg3dO3GhkBDoCHQEGgINAQakWgy0BBoCDQEGgINgYZAvxFoRKLf0LUbGwINgYZAQ6Ah0BBoRKLJQEOgIdAQaAg0BBoC/UagEYl+Q9dubAg0BBoCDYGGQEOgEYkmAw2BhkBDoCHQEGgI9BuBRiT6DV27sSHQEGgINAQaAg2BRiSaDDQEGgINgYZAQ6Ah0G8EGpHoN3TtxoZAQ6Ah0BBoCDQEGpFoMtAQKKWMHz+2zDTTTGW22WYrTz75ZJllllnKjDPOWJ544oky55xzljFjxpSXv/zl5emnny49PT31b+LEiWXmmWcu48ePL2PHji/zzDNPeeqpp8p8881XHn300TLrrLPWMv0+YcKEWuYzzzxT5p133vL444/X32eYYYZa1nPPPVPmmGOOWr42OK8s59zvz/3qdP2oUaPKy172svr53HPP1XvGjh1by8yntmvTuHHjyrhxz9eynn/++Tre7tUm13f6NKGW4Vzq02/Xq08/1K2u2WefvZapbr/ByWf6+Oyzz/a2T5n66pqUrxzXKse12uKcupxzrfM+tU079Elf4Jr6lQF/x6hRM9Q25be55pqr3uvPd9emrepR3txzz93bj3HjnustK+OqrzB3rbZ0j0H6r2w4a4dr3KO96oW369yvbnIBC1ga35Sv/RkX1+kDGSQnzrtO/+BHfoyZNvpTfnBtD3JDYHoh0IjE9EK+1TuoEJh55o7RopwZBMqeAYhBilGjxBlQBoaSZ0Ao/TnmmKsq+RgL512DgLjHte6L0YjhcQ8DNfvss1Zjx6j67aGHHqqGyF8IgfaFmCgr313DQLnPH+OiLIZS21zX09Mx+h2j2/muTQyav5lmmqG2328M0/zzz1/+/ve/10+GzPXKZdx8+p/BZNhdr58Mvc8FF1yw3uM7o5h7tSP3xgDDJsQmhl6ZiyyySHnwwQfL0ksvXe66667aF+RCm7XJp/KQrY7hfra27f77769jpn7jpxz3GVfYqt/vMNdfZfgrZWI9191G/VJ+ZACR1CZ4OacNyoa/vnZwnKmW6978vvDCC9frYvRDtELA1OtQjnHTbgc8lKl/Tz45prY/53yGDIaMDqoHqjVmRCHQiMSIGu7W2RdCgCFlDBgjBvSXv/xluffee6sXYuutt64GkWGIV4CBcY7hZSDmnHPuavAzm/RJ0ftzbfeMnOLPzNR1HS/I4/XazJYXWmihajS0yXnGBUlwbwiJvjA8MVB+f+yxx2obMntl1BjTp57qeFLcf88995T77ruv3uv3jiek0x/f3/CGN1SDyQAyYtrv3kUXXbT84x//6O23tiFODCMSES+LtiIwlAtM3BvisMACC1Qjn3afd955tY+bbLJJLT9kQh+Vo+/a5ZrMvN2vH0iIvqt/9tnnrJ/6qm54x/Bql/pDJtQd70k8MDwyrlGPA3Fh4JWJHCgPDupU7je/+c2y00471e/a5fw///nP8pOf/KSOATnacMMNK36/+MUv/otAGifl+nznO99Z26XNl156ab0XFssvv3z54he/WN71rneVZZddtsqXfsczpMBuT5B2tKMhML0QaERieiHf6h1kCHRmpEcffXQ5//zzy7bbbluNI+Pg/+uvw0cgaAAAIABJREFUv74svvjiVeFT2pnpMi6ue/bZsdU4McSZ1cZ1Hc8E48ir4HrXjR49utfFzSPhyAz+kUceqYQhbnm/MZ4JAcTgZjYao+sef/FuqAtp4DHRDvXrz+WXX14N4x133FHrXWWVlcvDDz9c1l577fKxj32sN5yhjQxe2q49jCYC4nxCPMqN18C1CINz6kDGfDK4nTDLuIrrpptuWlZfffVKXI444gvlttv+1jsrVw+s47EwNpnlw5VXIuGj6667rowZ80w13DH2IU3xwMAJqVGudiMXygtJQyRzLTKXMEUIi986IYZR5ROf+ES9lqy4Xzu+8pWvlO9973tl++23r+XyolxzzTXlrLPOKp/+9Kcr9ur/4x9vKSuu+MbqtdGGCy+8sMrBaqutVjbffPNK3pCUK6+8spLKnXfeuZx22mnlzW9+S2+4p9u71T3Wg+yBas0ZQQg0IjGCBrt19YUReP75cWXjjTeus+ALLrigGhyzSiEGs1QeAsY/rm7Gg7Fi0BjMWWbpuLKdY/QYK0bfd8YmhIAxcs5MnjE2M/VdjoQjcfgYCAZIncoyu2WEQyiS45C4OaOrXa5z6Iu2MVrPP99pS8IQDCXS8o1vfKN8//vfLxdccF69L3kQ6k35QU3/YBAyFY+LPsRboH2IA1KSMIlzmTG7V39POumkamR/+tOf1nvj4fG7/7Ut+MUboy/GJKEWfTA22223XVl99TXKgQceWH9nmGGhTKROm2GkTPj4P/gqS3vHjn2216PknoRoErJISOa3v/1t2WSTzcrtt9/am4+x++67lwceeKCce+65lQhotzG69dZbqzeBTGj7n/70p7LhhhuXBx64rzeXQju+/vWvV5n70Y9+1Nv+5Os49/GPf7xcffU1VdaSI6N845lcmYSt2jPeEJgeCDQiMT1Qb3UOOgTOOeescthhh9WQxite8Yravhh9JCIegquvvrqceuqp1TgwjjvssENZZ511yoQJPeXaa68tP//5z6vRMKPkqv/Upz5VQyUMJyNmtvn+97+/lq0chuqGG24oN910Y1lttXeU/fbbr85Sr7jiimpwuf5f9apXVSJy9913l6OOOqqGJhgUHhJtlkeg3s985jOFUTv00ENr2zbaaKPyta997d/JlJ2kzIRjEpfXHq73iy++sJIUrvnjjz++/OAHP/h3yGD28qUvfakSo/e+973loIMOKltssUWBg/AHY84IMsYIRe6PC94sPYmEDDiyAktufH1lKF/72tf25nso98wzzyzf+c53qpF0z3e/+92K0/7771923HHHmgeBXCjjW9/6Vjn99NPLfPMtUAkTDN70pjdVbBEkfX7b295WcWKIDzjggOoR+r//+7+K2VprrVVn/ZdffmkdP3UiOCussEJtJ88TYgI3xnvFFVes+Bp3x9lnn10OOODAcsMNvy7LLbdcxaCTPPtcr3clSaQ//vGPyzbbbFtGj36s3ovckBUYfe5zn6sys9RSS1UygcSp1zjy2hx22OHVYxEiGSKhruTrDLqHqjVoxCDQiMSIGerW0RdD4KCDPlJuueWWakwofoaasTLDZLgZFMZ1n332qYZ+5ZVXLr/5zW/KZpttVs4555zynve8t3zyk5+sM/yEQXbbbbfCeCATe+21VzWOhx9+eJ2tMxQ8ILfffnsxyxXiZgCdV/6qq65a3eR//etfq6HXJkb01a9+dXWVu86nEAFj9rvf/a7Odvfee896/te//nXN7UAkPvCBD5TZZuus2GAoE6P3P0P8s5/9rJx33jnVE8B4LbvscuUXv/hZeeUrX1kNvzoRGq54IR9GVD9cf8IJJ1QXvjb8+c9/LltttVU18IwqY/6Xv/ylHHPMMZUIIR4MX7wXe+65Z/VIIA7veMc76vB0CNKS5brrri1vectbas7A29/+9nLxxRdXAy8U43rhGkSKQX3f+95X1ljjPeWII46o3hLkyPXGi5HdZZddKmHQbuEP3gNGG0FcZpllqufi2mt/XAmZNqnjpptu6k2UTfhGX9797jXL3/9+Ww3d6A+SZQzVh0ToJ4IgzCOUAWOEEHEjC9ttt0O59967e6+Bhfu0EY6nnHJKWXfddSvWsFfe5z//+fLb395U5Ux5Wa2TlTLdeRPtKW8ITA8EGpGYHqi3OgcdAptttkmdXTNWyQlIqCGud7NGM8hjjz22N8ny4IMPror96KO/UmfyPBqMioMxRxbMoBl+Ch8xUYdchOQIcMlbfioWzj3OsDNGN998c9loo03K6NGP1iTHlVZ6a/nb3/7SGyZhbFZY4U3l97+/uXo9Nt98y3LfffdWY60P6623XiURH/7wh8v48RNq/7KUMYmjPCUM/1VX/bAaKQYPITLz/fKXv1zJklk+TwOjzxhr35JLLln7w0uy8sqrlFtv/WsNLTgQiKyAoGD+9a9/VWPJMGoXDBEA5/T505/+bPnKV46uZauX10NoggFl0OUk8FwgKuuv/4Fy1FFH1j7x8GgD8rLmmmsVxA0RQUqQMKRPPfqgTUiPa9/97ndXz4S6nJcvcsUVl9d7kbqNN960GvusjIkXwLUIlZwM2CMLiCTvgzLUFe8LnPXXuayc4XnadNPNqkcCeVG+38mG49vf/nbt8xe+8IWy995796480f6ddtqlksaEMNxjPBM26k7AHXQPV2vQsEegEYlhP8Stg31B4NBDP1YN5K9+9avebHjGkEFj8Ch8ruX3vOc91cWe34488shq7M488+xyxhlnVKPMqDBwXOdbbrll9WgwMAwP97pkR+Wsv/76NVygPPsYvNj92rXVVluXhx9+qBqPLFP1ACMuDAsicf/9/+qd2cdo8oZY/pnETMY8+RxIEYLAI9FJGn22XHXVVWXfffetM3MGzcoCeQhm1FYq3Hbbbf+VhyEUxEtgNs1Ycv/Hvc+YmkknF0HOCRx4CrK/hN8/9rFDy4033lA9P3/4wx8qyYIbbIQmeFcQNsTj0EM/Ufbff99ewiGEg0ggFwyqkNIb3/jG6jXIPiASOnlRGH5EQr/gwGPDUJ999pn1XkRC6ObOO+/sTe4M6UG6jKnxy4oR+QvkhieL98DYxMDrO0LoUIbrttpqm/Lwww/W67IHiU/XuY9nR+gEjjwucOKp2HLLrWuohdyFBCbRN2PZFzlv1zQEpgUCjUhMC1RbmUMOAbP69dZ7fzn33LOroWEospwzLn/eB8ZBtn4S/6xwEL8/6qija+iCUb7kkkuqQRbiQCQYz3gk5BJcdNFFZZVVVinbbLNNJRJmzpItJ3//1uWhhx6ohu3tb39HueOO26vBVx5D/NrXLl8NMI/FBz/4wbpaIC5vBpZXAimwIRVDFde4AfK/Wbq8BP32P2PKFc+gC0nwRiAxymTgN9hgo/LUU0/U8AADyJi94Q0rlD/96Q81pCKfA07ZgyMkDJ7CFNnDIUmlDCyjykPDyMOTB0No58QTT6zYyGdgULPMFa76hkCttNJKlWQgEnvssUdtuwRHbUFGsmGX/spzgIe/j3zkI9VTgBzo/5VX/qC2mbHnzdC/kCF1azdPDS8TIpF9NHigeDAuuuiCWq7+khv46S9MHcaLh0n46Z//vLN347B4JLIHCLlSzgYbbFDbqDwekH333b8mb+b6rAwK0U09Q+7Baw0eFgg0IjEshrF1YqAIyFFgtBgVBkxM3QyYsb7xxhvLmmuuWd3r8h14IBghXgHxebNmsW+JkGasEiX9Fo8Ew5jkOCEB8XkzZh4Dy/7Ua/nn5O/fuvzrX/fU2bE9BRg5uRIME1e7UAhjpsztt9+h3H77bb3Z/fIB3COp0aoNiYtZPpo8EF4Efb7mmqurAcxeC1z4ljQyxtztDBwctJnBZlQZMx4ZdctHYNgRAZ4MBjy7QTJ28OIpYKwZWKESSafJP0CseE4+9KEP1XIlUKrX7HzXXXet9Suns4vo2OohQcIOOeSQSire+c531dAKYvPRj360hpMkMWajLCRE/+HBs+R+5IBHhqdFsq3/EUGeHcY+O3uSLXXyXMhlUDYPQpaJ8m7oD4KJACR843renJA2noXttkNS7u8NM6lDsqr+SxbVT8mVcNQvxEh//vGPu+p4B4OERXxmr4uBPgPt/oZAfxFoRKK/yLX7hhUClv+ZsR533HE1YVIug1nl3/72t/K6172unpdRjzSYEXPxW03AmHGPP/TQIzWkwcWPSDCQ3OQ8Ema3WaLJXc2Vz6AxOggKo/HYY1O+X1KfZEeudwafAUIkrHqQCLjuuuuXxx9/rBo9httqBN4VRMUWy9lh0gybQWJkeUG09/zzz+3dmTKbUC299DJ1bwfX+kuy4KqrrlINnzZcdtll1ashIZKRl8+AUMhz4IlBKpCSbPwkrwGZsopCUqRyeFEQFjkoQiAIHLz0S8gAZsYGqVCmBEkrMtRthQPcrWqQKOm3NdZYo/ZdQqZxkrD6mte8po4dvNVlto84STaVzHrJJRdXsocQbLHFVnU8GPUYbH1F5ng7hEiQOYRIqIohJzMIKG+Ruiz11E/tV45rYLHOOuuVRx99uHcliL4qj5fKShF5IDwz8iQQFTggtQcf/LHabtfDWXu6t0wfVg9j68yQQ6ARiSE3ZK3B0wIBW2QzwAlBcKcztOLz2e6akWNQGTOrJLjjGQlGzj4SCINZJYMdo03hOyh9BiCJkOrKbpmMzLzzzv2i9zNy2flSmMMhjNDZ/rqnzsSRn2wglZ0tg5VkS/U5Mqt3je+drZk77/PI/gu8FAgGY59tu/3PO2BGjiTx1sj1yJbb+prVGbwk2ic3gcHOJlVZSpmkT7N0q0KQtM4OoXPWcnlztMGqCOGgLIVEmBhws3YH/BG+W275S004tRQXJsaRJ4hhTr6E9jH0xs812Y0TLkJL8VokQbKzv0eH2GQnzh/+8Ic1T8PKmrwzJe8McT0vBHwQluRKwDXbdufdIOqW82Ds3E92EB44IEPJtUDSJGFed93PKmnJO0OSI5OtwiNn0+LZaGU2BKaEQCMSU0Ko/T4iEOCRYFAZOAbC0j5JgVnJAIRsq8wAMwAIQGb2khkpejPIZNZnsyD3Jr7vHMOaHRuzlbO8gxe7PwQn74dQTvYniIu9Q0jmrasZXJ9tujurAv7zYixGNLtSMpTaMMMMoyoZyR4GQjZCG7wCya2QHyC0wkvDEAYDeCiHMVMXg5qtvZNHoS3ZEEv/s8um+hhudWfJpPuFPYQMEJUQHBj67jrj5DvyJD9koYUW6W1PPBrpf/bPcH1yCbKjZTYZm3vuDoHJPfBVn/7ogz4iML7zpmi39uVdJNkoynW5N0YeiUCE8lK3XBtc3aNc12RnVG1BGHm0kBdLcpEmR/dyz6yOaRtSjQg1NWg72YjEoB2a1rD/JQIMKcMRjwO3NOOWDPnsvyBk4FxexMUodHIPOi9ZimHOzpYx+NlJMW/zDDFJ8qMtml/s/sxus+IiOQja3HnpVGd2Hq9DXPH/eWFV50VkWWoYQ5oljqNGdV7iZbbNmyCJUUgkb8/0Gy+MZEvJn8pXNkLgiMckMfuUq0/JlVCG6zovoXqyztJ9alPebSE8ICnRrFw+ivuzkyZDHK9RQg7639mFs+OVQULyxlDtQryyeqJ7DBBFqzryki07m2pnVmOk3MhgdsYMSZGkKclT3kfkRlu1L3UqOwQr7wvpfgOr+vwhEK6NNyZkQdjK3ha8G+QrJLJ7yej/8hlpdTUEXgiBRiSabDQE/v0a8f/H3n2A61VU6wPfIRSRKh0p6rV3rwVRr4VrRYpIh4CAioggoIKCiHotWBEVEQHpIGABEcV67b1dRbGDVOlFCC0hyf/5zed73OQfcg4hJ6dk7ec5z/edb+895Z2Ztd5Za80MZZYDnrINc5Q0JWSWne2ns3Nhtk5eaqllmtLI6aAUincoXMqfAhpspb1MU6aUQlYwDMzUS8z3/czKk65Gi5skCqa/UVE2n4pVhKLNyaDuhej8+6yOQYwI3z4FS2krqzSzskIZBJrajCvbdaeOCZrMkkbv+FPeYJgAT+kmQDBbZ8MGCbApmN9YQhAMJIJrQ/rZaTLbaAcL96ZOHRysFRIhfX/qok1zpLf2iZUBbrHcOLQre0BIL6Qr1h7/ZwWK8sfloR1CFrPqJe4iZemv2ohrhcWIRYNlBkbKlHNZMhiliRixeAyI1OCo9hDYkLK+y6wGciEwVggUkRgr5CvfQqAQKAQKgUJgEiDAMmelVfY0QZBDtkO0TT4sUY8bLnup9Ks/Zfbs2XMSdNX/9D1rsicBXlWFQqAQKAQKgUKgEOghwBXM3cfCF3dt4n1Y5nLkgJVTLImIhotVjvVzyBJXRKL6VSFQCBQChUAhsPghgEgIzkYKEneU1WtIBGsEl589bbgo4+6FVNyHvpdFYvHrO1XjQqAQKAQKgUKgnZh8+OGHt9VNiIM/VgceiZxVJMaIRSKujezDkk3wikhURyoECoFCoBAoBBZTBMRI2IwvAdICtwUGJ6CZlYKrw4Z6iEPiI/okoojEYtp5qtqFQCFQCBQChQAiYel43BRWXlnlxiqR1WLO/EEsrEKyQqu/BwrLRRGJ6keFQCFQCBQChcBiioAdWe2Ca6WGpc0+EYU11lij7fSKRAiyzM6ugSn7s+T/ipFYTDtQVbsQKAQKgUJg8UYgFols5GalBleGOAhn5CAWrsRHIBlzk4ohi4SHBVbkwkBEcV522WVDO+ot3nBX7QuBQqAQKAQKgcmFwLrrrtsOrssW8wIrcQGH5ombyMZzw9V6ypzeZu/ZAQ7j4Ptwul92eBsuobpfCBQChUAhUAgUAhMHASf0Og1ZgCUrBEKxxx573Osj7ptrI4fi9NmHYAsJx7QxcaCpkhYChUAhUAgUAoXAcAiwSHzqU59qcRD0/5ve9Ka2xXtOqR3u/dyfMnPmzDn9feX5SiQoOvP8888fOqNgpAnWc4VAIVAIFAKFQCEw/hFgkXDkvfOKdtttt7YyIwf6xc0xklo010YOkuETCang2hCZaSvMugqBQqAQKAQKgUJgciEg2PLUU0/tdtpppxZQiQOwTuQ04pHWdsqdd945Z55RmFOmNNeGROsqBAqBQqAQKAQKgcmFgOWfjAasDzEk+F+4g/CGex1syaXhL8ctZ6OJyQVb1aYQKAQKgUKgECgEgoA4yLgz/MYykd/uFZEQWOHyEjcHEoGNSLAIRXW4QqAQKAQKgUJg8iEQHZ+DunCABdH7d1v+OS+Y5t5TOys87mljiskHddWoECgECoFCoBCYfAiwPFj62b/o9hgTbJe9wgortNvZRjuc4G6HdvX3kZgXTGEnMpRQXB+TD9KqUSFQCBQChUAhsPghID4iiy7m3jvKSg6rOuZ1xkaQGrFFIswlR41KQCCm7TTrKgQKgUKgECgECoGJh8DcyzzpeAaE7CXRD29AONxDNvrvDUsk+iaN/kEdfd/KxIOuSlwIFAKFQCFQCCzeCGSFhuPCXfMKZfAM4hDXxrwQG5ZIxBKBfVgmyrwRn8q92bBi8W6uqn0hUAgUAoVAITC+EGBhsLDC1TcU+B2pQDBiNOCBsLrDJx7QD3MYlkiEpUhMhnFt9DeuGl/QVGkKgUKgECgECoFCYCQIIAv9fSN8d9H3CEUuup91IpaJEAv3R0Qk5nZjJDEFcOBHXYVAIVAIFAKFQCEwsRDINg+OD3csBg+E/aTWXHPN7sorr+z23nvv7rTTTuumTZs2dJQ4QuGZ/mqPERGJmD/6pg9k4uSTT25Mpq5CoBAoBAqBQqAQmFgIZBNKYQqIAUJhe2y7Wh944IHdJz7xiRYf4RyO/rJQtbzb8s/p06fPuaeVFzFlIA0yFCPBnCHDM844o7v++uvvtiPWxIKwSlsIFAKFQCFQCCy+CPA28CwwEuABLBLLLrtst8suu3RHHXVUIxE2qXrlK185tJJjXptWNYtElntkWYeDugRSMHvwh8jEOlIXtnL00Ud3Nqrw3f26CoFCoBAoBAqBQmBiIUDnR6/T+0jF7rvv3h1//PEtHoI3YkREIseIIwZzbzaVDShklAM9jjvuuCESEf/KxIKuSlsIFAKFQCFQCBQCVmHcdNNNzWhA/++8887dmWee2V111VUtZoInYkREYvbs2XOy4USiMO1kxcwhcb8xb7A+xNQB/rg46nTQ6oyFQCFQCBQChcDEQ4BHgSvDJQ7ihBNOaIYCHgieiBG7NnKMeH89aeDIPhGIxpFHHtkSFR9xyy23NJbCDDLS08EmHsRV4kKgECgECoFCYPIiQKeLi9hjjz26U045pbvxxhubZSJnaY3YtZEYCYRAxKaEmTv6JMLyDwlKXKarrLLK0LP9daaTF+6qWSFQCBQChUAhMLkQEB+55557dh//+MfbYooEX/puMQVrxYhcGzNmzJiT7TH7W2ByWXBnnHTSSd21117brbHGGh2XB6KRfbiz69XkgrZqUwgUAoVAIVAITH4EBFayRDAiMCDQ7/Q83e5vxBaJWbNmzcE4EliZFRwYie+u7LPtO9cGksHdkeWhkx/uqmEhUAgUAoVAITC5EKDbjzjiiBYPmWWgDAiCLLOYYkQWiQRb9nevRBL8idzM8pDJBV/VphAoBAqBQqAQWLwReOADH9i2c4inYV76vojE4t1HqvaFQCFQCBQChcA9IlBEojpHIVAIFAKFQCFQCCwwAkUkFhi6erEQKAQKgUKgECgEikhUHygECoFCoBAoBAqBBUagiMQCQ1cvFgKFQCFQCBQChUARieoDhUAhUAgUAoVAIbDACBSRWGDo6sVCoBAoBAqBQqAQKCJRfaAQKAQKgUKgECgEFhiBIhILDF29WAgUAoVAIVAIFAJFJKoPFAKFQCFQCBQChcACI1BEYoGhqxcLgUKgECgECoFCoIhE9YFCoBAoBAqBQqAQWGAEikgsMHT1YiFQCBQChUAhUAgUkag+UAgUAoVAIVAIFAILjEARiQWGrl4sBAqBQqAQKAQKgSIS1QcmBQJz5szq5syZ0/6WWWaZ7q677upmzZrV3e9+9+tuvvnm9uneUkst1c2cObNbdtll2/077rijmzp1atd1S7R3ll566faMd/y+3HLLdTNmzOimTJnS3r/zzjvbd+m5Zs+e3T5nzZrZfndJc/XVV+9uvPHG9v9KK63U8pw+fXr3gAc8YOi79Jdffvn2u/srrrhiy/P2229vZZCvS5mUVf5LLLFEy0ceK6ywQitzyudZ91Nn78FCOfzmnjSS5k033dTKpg533jmz3b///e/f8lJPZfHeLbfc0sqQ8qdcKY/3lR9WPpXJ91tvvbWV0fvSUm731dk9l/zkFfz8Lx9prrzyyu2797yvTeDnfxipm3TkpfzKmvzlcdttt7X31KvrZrd3/K58fpOH75rQ9+WXX7Hh6ru2kLY6wsMlffeCrzTUb/r0m//Vt6a29LSdfH1XN3lKV7n9+T39z/cll1yylds9v8vXbymfNlIXuEtLPeTtT7vA1/N5x6d70vYsHOXvd2mok+/9vJdcculJIQeqEmODQBGJscG9cl3ICEyZMqcJ75AHgpfAJJgJ1SgIwppwJ+z9Rin4u/32O5tw9Q4BS0F4lrKVrvTWWGON9lsEvPdDJlZYYbmmsAl9+UUZUHJXXHFFU0x+lw7hT7h7hqBfddVVh0jDDTfc0JQlge9d+VOuKVeUt/T+8Y9/NMUSZRflJx8KGJmR36B+t7eyq7f71113Xbfuuus2LOS58sqrtHQ87zfv/vOf/2zvRvEpE4wGin9WSyv34EAZegbm0vGs73DyHGyi9JRFvZAD15JLDhSjNEKG5ONPvaQBN5/K6bvn5AGj5ZZbodUx5El+/jwP65tv9sxy7Rnt570QwgEB1DZ3tDqpW8rh3RA17eVdBMbl9wFR6Tr9T976gL7jWfVLm8NBm+hD8JZHypO6qKtLGZRP2bVvvw9Iz7vyTV/wv3JJR74hy8qZvup5+Wtzz4RkDUiYfJGtugqBBUOgiMSC4VZvjTMEZs++q/vd737XPfKRj2zCk+CmSCKI//rXv3YPechDmlL5+9//3l177bVDM2TK7aUv3bT70Y9+1BRbLAuZTUvj8Y9/fFMMnnXfb1dddVV36aWXNoFuVkpwv/jFL+6uueaau1ktkk4sJZRUZuiDd6e39KIYo2wz+/VJ8MvfexQYBe83aWZ2SeEgIbFgSCdphIh4luJBFJTTd4qaEg158l5m4NJcc801u//+7//u3vGOd3RPfvKThywa0vbXt8RQTLFGfO973+t++MMfNsyf85zndA972MNa+Q8//PCmULfaaqv2rueXWmpqU5jaLeRMmaP0YYMEKL/6xeKk/Or8z38OrCbev/DCC7vLLruse97zntcwGpCeqe338847r9t33327X/3qV60+n/3sZ1t+yyyzbCMPsTTpB4iPtvG+tAc43TZkGdEeV199dcvz9ttvbYQwREe9tA2M4YdgrLXWWt2VV17Z2pGyl1bImPTPOOOM7rGPfWz36Ec/uvvud787hI3nHvzgB7e/1FueP/jBD7r//d//beTgWc96Vkt/vfXWa/37kksu6TbccMN/WVxmt3ze/OY3dwceeGDra+qqfOqpfLfeevs4G9FVnImEQBGJidRaVdZ7RICi2GabbZqAPOuss5rSiUIjdF/60pd2b3vb25rA/ehHP9p95CMf6R71qEc1Yeq5448/sdtxxx2HXBi//e1vm+IgvKX54Q9/uAlsysJF2R5xxBHdkUce2YR/ZqTHHHNMU5KxSlCcZnzK4JOiogzNCuPOiMvEO57vz5gpMYoklo64Iyg4l7JTBsqKYEQ5eW+VVVZpisSfK6b1uC7y/sDUvXQjRpRyZrSx5HgODl/96le7RzziEUMkLXUbuIa69rtyffOb32xYP/GJT+w22mijpkxPOeWURhze/va3t89nP/vZ3Vve8pYhS8uMGXcMuUZieo814vrrrx8iCXG5xL2x2mqrNcsMi4Rys6IcffQTX2WAAAAgAElEQVTR3S9+8Yvu05/+dCMxgxn37O6www7rDjvs8O7aa69upFE5EIGBhWVOI1KwVI+QI+0ME/XSZvJzHyGIW2hAupZuVh7tEVy0tXf0MelJw/dYiGIx8PnJT36ylfcb3/hG6z8rrfSA7ulPf1p7Xzvqv3vssUfrM0gGMoTcwlGbq/NOO+3UvfGNb2xp/eQnP+nOPPPMIXcfonLiiSe230499dTuQQ96UMMKqRnU5QElXQqBBUagiMQCQ1cvjicEmJef+9zndhdddFG3xRZbdMcff3ybBRK8lP9LXvKSbv/99+822GCDJmi///3vN6EaX/LUqQMzffzZ66yzThPqlKHf+7EFMfkfd9xxTbl+/vOf75ZZZqmm7JAAyr5vEqdEKG95RVF5joJgGaFYEj/gu3J7nxILgUich+eYxpVPOeLzT8xA35WQmIjMPuPK8X/86Ym9WGqpgbm+H+9AMSJbl19+eZvpwmvTTTdtZab81Dczd+kozx//+Mduhx12aCRh9913b7hRrPL7wx/+0CxGm2yySVOMr3nNa3oupqWbQkyMQJR33CwhTv6HjTIE4xCh9Edtj8yY4QdX/SMEQfuwlLzqVa9qVopYdzyLTEhbn1E3beT5WCPU03PqnliWEJ/Ey/iMNcVzrrhlpPu3v/2tETMECTYsCHBV7v/6r/9qhJCiP/nkk5tVRbnjVvr617/e7brrrt173/vebrfddmv5wJ2FSV0IdCT55z//effFL37xX26rQV/SBh/4wAcazu985ztbf4SrtmXRqasQWFAEikgsKHL13rhCQLDeK1/5ykYmDj74kO5tb3trU2RmXAT+tttu273hDW9ogprVgKL58pe/3IiGa4kllmwCliKJKfm0007rnva0pzVBHpdC/P8UC4H9hS98oc3+rr/+2ibUKZkvfelL7TfCm+n5l7/8ZcfMj8AkmJCFw4ySUmFufuELX9gsJRTVQQcd1IQ7ZcFEvfPOO3fvec972j3KU7k/+MEPDpEeM8z/+7//a8+7F5JC0bzuda9rZIgCZhX405/+1PI5++yzu6OOOqrNsBGT3XZ7VcPIBR/lYkn41re+1cr+ghe8oEOc/vM//7MRJ4RBmeLuQSwoJq4Pbgxug7XXXrvNdhPsF6sMomEmHReDcrNIcBMhe2belDh8v/3tb7fvLBzIILzNvtVReffee+/2XfshSjD61Kc+1QjeOeecMxT4yCLBysS8/53vfKfViUUCjur461//uqV3wAEHtPbm+jjkkEOaq0pbeQ4JUGfkDckKHrDdeuutmysBtm9961ub24GFAKnVDzyDFLAm6GN9V4201ZFy189YVtZff/3WRoic/NRR3fRHVh7WMGkiBwmITWyFMiAc6h/Ck3gN/elJT3pyd/75v2nkI9aTCrYcV+JswhWmiMSEa7Iq8LwQmDp1ShP6hD/isNNOO3ennXZq98xnPrMJ4o033rgpaMKcj/7jH/94U0LxOR9wwFuasE4sARM+Bf3Upz61KULkIpHyCVSj0CgGzy299JJNQRDuZn0f/vBh3QEH7N+UuDzFb3CBSF/+n/nMZ5ry8rfZZi/r3vWud3bbbbddm/W//e3v7Dba6LltRvnTn/60zd5POOGE7kUvelFTEAgTImR2T2lefPHFTdGtvfY63Xe/++32O6VJiVFw8lNPZODVr351U4iUNbKDECENm266eYc4UYaIxLvf/e6GJRwocEqHy4jF50Mf+lCbPasbRYWMqRfSQNEhGpRdLB9m07CL62GvvfZqJEoZXGbU6623TlPem222WVPClO8LX/ji7oorLmuK3TPwXW21NbrPf/6zDVNEx73ByprBagmKlZKFD0WqXINVDl0jWy9/+ctbfX/zm990W2yxZbfvvq9v5GLJpZbottxyy0Y099tvv0b+Ntvs5d0uu0xrfUjfEmcjzkM53vWud7X2kQ+r0Vprrts95jGP6t7//vc3csWagGwce+yx7X+Yqhf3QlZzZJXOiiuu3H3oQx9o+bJGqTt8TjrppEbKYulA+GCOEGoT9ecGYVVI31RX/RGROv300xs2CEhWevgfBoicdkAAB7EntWqjJOuCI1BEYsGxqzfHFQKzW4xErA6IAoVH0AuypKTNNrk2xDUQ0magAtTMBvfcc6+mFLP8kmn5c5/7XBO48csT1olzoLQob7Nmad5114ymICgvSsO7XCNxL1BwTM9f+9rX2qz6ggv+2N100w3teZYD5m2EhSJ56EMf2qwaD3/4w5sCZ61AIl7/+tc3ZSMfyjLXf/zHf3R//vOfGzEyoA899NCmJBAK31kP1BFJ+Mtf/tL9z//8T5u9x6pBkbzxjfs3peI3uCm7mTvlRXHCSXwDRShvCg5BoMSyvJU5/WUve1kjQxR9lk0m5iKraJ7//Oc3RcgSIy4DGTj99NOaleC8877WnXnm6d3Tn/70pjS5QRAzdTbz3n777RthETSJIMZ1IVhysJRzdmtfZRdIGdcCIkG5vuIVu3a33npLax9EhsUDTjPvurNZAOSFYImh2GabHbq///2vDRdllz8yce6557b20YaXXXZJy2P11dbujj/+041wuLTj4x//hO5nP/tpc0MhdCxLm2+++VCAJaKFNDzpSU9q7Z8VGYjH6quv2T384Q9tuMNZ39a206bt1J1zzhcbNtw/WfUSt5pysnzpZ0hnCETcMfJjiUKqEI647aZMGcS51FUILAgCRSQWBLV6Z5EjQOgSnBRbVioQ1pQJRWXVBj/zm970pjbz5tdmXqeoL7jggkYkmNLdM0OnaCgDxGCw7HCwhC4R9fKibDxvNuzKvg3K4jkmb89QvKL2vfO4xz2umbd//OMft3uUKUVpFklxsiZwW3C/XHnlFU15CvK0yiBm6PXXf3B3zjlnN2VKiXAFCBJl9qeoWSCQjCzpVH5Kk1tDmShByhFpQFKQEPVENsykWSqkw9eO4LiOOuro7itf+UpTkiwtCBhCYAbLAqPMlJfvFHJWN8ibksoSVM8hI7vsssuQXx85iwtJXupjlo/sUKBIx7bbbt2UsLgJWPn+s5/9rNt445d2z33uc9rMPksVWZfM9ll1WHmkL8ZFHggSy4q6IAb/3rthRrPubLXVNt3VV1/ZrANbb71tIwJtSezUrrk4dtzxFd11113V+se22+7QXXbZxf/aZ6RrM/yDDz64ucy0KULF8oMAIhIIkNUtWXKLNKgHKwvyhIQkXgVu2lasDjy4dfQVpIxyZ3k55JCDW39SPm4ihETfOOywDzXLkn6ZGCBxHUin4My47vT9WIuy9NeYUQ9EUf8MwWDRqasQWFAEikgsKHL13iJFIGv5M7vtbxZFeVDklFACKgllhIMCFgeAJCAZXBWUEkVBEWU/A5sSeR4BoVxZMShSz2cjImXwTMgHtwLl47nsY0Ghir4302Xi9z8F8qxnPbv78pe/1NIj4PfYY882M6b8t9uOwrqkpU3wU8aU4FOe8pSmXJAgVok999yzWVyQJ3EFFA5Co24UiLpQrOrJF06hc4mwIrCwmBX7e+1rX9tcGkiFurEqvO99H2izW6Z5qxu4XChk9+FLUMDrfe97X3N3IBvaIsthoyDFHfgdscmqFCZ4+cVtpAwULIWsfaZNm9ZcDII6n/KUp3ZnnnlGi7UwGxfTgTggYNoW9vIUh4BMcC8MAliXGyJFiCIihCi6BvtLLNnIHaUNGyQFkZJ+szYsu3TDihI2m0cQkI6rrvpHw5c75NnPfl73ne98q2FhVci0abt011zzj0Y0Vl1lze7ss7/QrD7ZAwJe0uQyQYKQOhfCONj7YrlGIDfYYMPummuuau0ZEhKLGMuP+sFU/0AAXaxaypXA08S6wFkch/pzu2UzMe+EqLBsCfTkfkHMladcG4tUnE26zIpITLomnZwVytJCgpIyoaSsAuAuYCZ/wANWajNvSvQZz3jG0GoBz1FWl1/+jybo+cApSlH7FL30zObMaCnNbDJEiVHAZpjyJrRjxifsKW3uEUTC6oD73/9+bSmhGaWZKiXGtExh+Hv605/R9pogwF/xild03/veD7pLL734X8ptx+7yyy8bCpp78IP/o/vMZ05t5MHMlU/bjNYsn+JEAJTf4KVksrkRhSgORLmY/uPPt2yVNYWFQl3NguO+UGcz2402en6bbXP3qLdZqzRg7V1pIEhwUZ599tmnEbcoRnlTdmJBlJULYhBEOaO9Y4kmNwYSwnJEIbLEsJxQti9+8QtbvMe73vXu7qyzvtCIBMzNsqVjBi1wFdkQ4zGIYWCduahhfvPN04dWh3zsYx9rqxaQAooWhv/8543N+qGeLBKI5Pbb79hm98gFsuQ9ypqiFa8hhuJvf/tLI24sBhT+hRf+tZVJv/jVr37d2k0511vvQd25557TYhsQiYGVZGojjt6HZd/ipd2yPNm+EZS6vpkVGmuuuXZ3yikntb6dpaj68u9///sWO7LNNlu1fixN6ehXXD5WgyDK3DNcF4kbQSgSL8ECxCqFSOlDgxUxtSHV5JSci6ZWRSQWDc6Vy31EgPLO0szstUCRMeOb8YtRIBzFQRDI/17WObXN+qzmIKwFAVIY73nPoUMlEqh5yCHvaD7sbKUtap6Z/wlPeEJTLtkEisLMcj8BiRQSJcci4qK4xCVQ9GaN2YuB0GZal65lh4I7//jHC1rZN998izbzpTDkI0aCIhe4qDzcK2bwlLfZI5cNZSFIEIlAqPi9KQ3man5+M+bsHGnFg9kua0P2SlBGs1bWDp9PfvJTm8Jm2ZAWi4qZeTbMMkNGYmArBkEZzj///EYSXNqEMg6ZEKgpNgNRkAb3EpLDqoJEIHueYTVRrgc9aL1WP1YHMRyWXSqPlQ/Kw13EdUTJU/wsNmb6nh8Ecw62iKZsKVhEKRt1KR83gRUQLBsIBXwQIoSAFQfBQrRYUhATdRewe/XVV7U6saqwoLBgIJ/cMm9845u6H//4R50YFe2KaFH8ictALMXQIJLIZXY1DfnySYnDUllhgRBoN4RAW+oDcR2pmzEASxYZ7a5O6q/sYljghZi99a1v62zYudRStsW+q9Vf+dXzKU95WnfBBb9rfTXLmhHpugqBBUWgiMSCIlfvLVIEMiujmLNhE9M20yxBPnPmnU0AZ1thAjrnODBtZ5tpQjfxFiqQXSZtSJQtk6XhL/5/nzFHZ8+HWAESEb/ccoNgvwTl5XyJbNYkbSsFxDYoS571fs5PyLkQ/a2e1YNSTX2Sn7KbdduV0AxdGtlSO7PQ7Epp9ptAUhYGZaSUbd1NKbFcrLPOeo2UKBdMEryXGS+CEYsNpeddKwayH4XyZB+ItBWlxRIBv8c85jFDClb6Wf4oTUpaMKT0EmshDXlIQ2xGls26D0eKFi6UuvdXWGFwnom6Z9dIafuuzogmfGPZyiZh8jHLZ9qXpnIhjlnNoP6ehTFsPMs64352Tx1s031DawvWHW2vXN5FLJAebaM8saZlTwv9kauFNY0VxHvK3N8SPNt25wyN3GOBYClBDhE2z2mnbLGes1FCUOGDfCMfAk2VSX7iJrKPyCId1JXZpEGgiMSkacrJXZFs9ZwDowjNHEA0UB5TmxDvn4MQs7rf875ns3kTge95CtQWwQRwdiKM0qGMEyMRQZ1tmqXjucFmQ4PNlLIlcw6mSoxB36xNcDOP5xwPCirLKCnMKPIQGvf8Lm15ZskjJU0RyEtds0xQ+SgJRMt35ZaHsiYv5EKa/z4ka7AZVWIu5MEVYdYa7Ch1yjsYeRaRk778ssIjq1tiOfK+vyj47P6YuiAHzsLIFt0hGso+UHKD80Fc6qo9s8132lyMS5+cwIPSZl0YrBZZppGanHmi7Nkl1CfTvvy1FwIj7+xC6X2WAu/CT3myusdvFPraa685tIJCOuogDoM1KPtZaMfs/ZDNrLKbKXcUVwz3TQ4ck5d+wrKhHRI4mfNMvKsPZ6+UnLUSkhsSpPzyZjHxxwKFtOkDIcvl2pjc8nO0a1dEYrQRrvQXCgLZHbK/QoDQJ9AHu/YNFE22HSZ0CXTKjaAlSCniBCgm8C/p2SI4GwcRyAkizJkYCd706S9+8KwUsEWy9Ofe0TLKLHspUM6CKSnjWFf+vbJgcCpldpsMgVEvSgGxQHayDFFAaE7K9J78KXoKQvnl450Qk/5BWjnZMvWw/M/3bLE92ORpcFpo4kZg5xllEHyorrDKEsRYgDIDhrnvsbSol98QEs+qx4DEsXYs3e6pT8hPgluDCSxjCfCO8iT4lUUhz8UiE0U7CNSd07DJAWIpS9JERO64Y2C1UI6sVglZjNUoGMS9Jb1VV3XWx41D1jDEQgCuP7Ey8g0R8l428QqJUBZlzr4X9g2RX1YoIXWITIhuXEnKmbaZe5ClT/UP/uLyEgeTOIwQjkGbD3Y2rasQWBAEikgsCGr1ziJHILEJWbWhAPGJE6h2thws4xx8xqVA4WQmGaVolkowZ6ldLBIi36NspR/rRZQhoZ1Np7KfRBSS5aeZAVICFLn3KQ2zZmVMQOLcS/JS5szaU071k3dm9DlXIzPznDAaohHTOWUXQqHM3pNmyuy9+MeRgIF7YkDCQsxgExdLNu2SjrrELJ+jqWN69392BpU+RRjzvzpmK+qcUZF9KMyOuR7ivkl9lBd+IW8hJDk6PNtGe37OnME25DnHIisUlGFw5siMIXdBSGn2tWCNGliyBsRJPRIXo/xx+Xgve0ooqzYduE4GB16tuOLyrV/pf+JhBMsGoxCzKP7E8GT5bSwVIRBxockzx5/HVRFLWrZiTx7KEKIcohoriHSztXksGOmnA0I3OF6+rkJgQRAoIrEgqNU7hUAhUAgUAoVAIdAQsM8J91xivxJ8HddZLGT2P0GITUpccW8GximzZ8+eEzNx/9N35txEBxfuhUAhUAgUAoVAITB5EOBGtbdMrHcIBLKQuDKWXv9btcVahmj4jXWsfxWRmDx9ompSCBQChUAhUAiMGAFEwq663JYJqo47mlsvbjT7/LBCxC0Xl19ZJEYMdT1YCBQChUAhUAhMPgTsM2NH2WzehyAkUN1vg92Hb2/nAeUMnqCQAGb/l0Vi8vWNqlEhUAgUAoVAITAsAmIknJGDJGRpeYKrs8rNWUcIhQBolgsujgQsl0ViWIjrgUKgECgECoFCYPIigEjYWj/WBTESgiqznBqZEGjJUiFusm+F6Ls3yiIxeftI1awQKAQKgUKgELhHBGwR7/h6FgdLv7N/jaXd9lVhjcjuuBJBLCwJ9yngMrvhFpGoTlYIFAKFQCFQCCyGCMQikU3kstcLN8aBBx7YVmjk3CEuD9fcgZZ+a0QCCxFYkSu7+jk0ae4Ai8UQ66pyIVAIFAKFQCEw6RBw/ozDEFkXslU9LuCwQro/O7sOV/Epc3obRfTPIGCycChNdnAbLqG6XwgUAoVAIVAIFAITB4F11lmnnePC2pBjCRwMlzNlRlqTZpHg88gJdXlRsIWEWSvqKgQKgUKgECgECoHJhQCLxKc+9am2DT/rg/0ibOWek5pHWtspM2fOnBOrA1NGDily0Mz555/fNqSoqxAoBAqBQqAQKAQmFwIsEkceeWQ712i33XZrS0BzEvPc22DPr+bNtZGjirNu1AtcGwItHPZTVyFQCBQChUAhUAhMLgQEW5566qndTjvt1I7DwAFy6N69qemUO++8c47NJea+EAmuDYnWVQgUAoVAIVAIFAKTCwHLP3NSbQwJ/hfukFN7R1LjoWBLLg1/cWVkfehIEqlnCoFCoBAoBAqBQmDiISAOMu4MpWeZyG/3atWGwAqXl7g5kAhsRIJFKCZex6gSFwKFQCFQCBQCwyEQHZ+DunCABdH7d1v+Oa9M5958Iis8fM7LJTJcwet+IVAIjC8EmDTnNXEwxp0IOL+L0MlBP5EV/YnJ+KpplWZhI2Dmmo2KkrZ+05+MZlab7ZWjtDJ5Ha5M/X4oGHCFFVYYMsf39z8aLp26//8jMFz72S4b3q60X3+cp22HJRJhJzKUUK3iqO5YCEweBARURxgT/vPatW642s7rnZCT4d6t+5MDAe2doP3+3kP0h+h/ZIPSWZD+xeVu0po+JY0bb7yxW3XVVScHeOOgFvfUfoqGvFnVEUI3L4vFsEQiDR/m4v/MOARiLrfccuMAhipCIVAI3FcE+pMGymAkm9FFLhBEFEYmGoQ/YjKcReO+lrneH3sE5l4mSD/EUqUf0BF9q4LvcaP3ffPzqkl89bF6mSHXZHbhtvn82o8M6Ic3GOfa1u/994YlEn2ThtmLrTRdfd/Kwq1WpVYIFAKLCoHssT8vAT3SdeR9JTG3qbS3ce6iqlLlswgRSIR/COO8LA433XRTOxDKPTokRODeWidiWs+Kgorfu+8NPVz7xU2FOPRP/pw752GJRAQDocK8JOH4xEYqaO57dSuFQqAQGA0E5hbmxjtywZQ5UvdETM9IQ98MHT/5aJS70hwfCPT7SH+i6Xd9C8FIn0iJ7ZwYv/twtcghUqzfsV7ktwUJChwuv8Xt/kjaLzinDXziAX3L0LBEArAxVQnIimsjZs9ihYtb16v6TiYEMtMwOUAiWBwJ6r5SmF994z/tP0Mm2BmXH7uuyY8AstDfd8B3F32Rg5/0Ey6OxEvoI31yMBKUho6s/teqQu+YJdd13xAYrv2SOt2vDWKZ6LffiIjE3G6MJKYADvyoqxAoBCYmAtnNjs/6gAMOaDvZxh0x90zynmpIwFAQFAXZYO9+/6+22mq1od3E7BYjLnVW+yCfyGMsWmuuuWZ35ZVXdm9+85sbKe27uEZKUjOJ1b/0pUMPPbTNgrPnkSDhxOuNuMD14N0QGK799t577+60007rpk2bNtSGMNcG/dU6IyISMX/0OwCBcfLJJzcmWlchUAhMTARiorRFruOEDznkkI5P22xj7mV986ohoSINZmdCyb79CIVZy705hnhiolelziaGsTQgFKxadkU+8MADuyOOOKJ7zWte05RQZrD9ZaAjsWh75rjjjmv9DHmQTlwmIwkIrla6ZwSGa79PfOITLbDSORz9Zb0heUPLP6dPnz7nnlZexJShITM7iYA544wzuuuvv/5uO2JVgxUChcD4QsDYJcQpecKekCfIzRxXWmml9vm6172u++hHP9pioPbbb79mlch++8iANPKXJX5RAGSEZ7x74oknDgl5KMTcPb4QqdIsTAT0LUrdJJMe0Z8o+1122aU76qijWr9DJBLt318Cmv0k+rPbBO4mdkfaH//4x4cIhDzEWFj6ed1115X+uY+NOVz75VTwV77ylUMrcea1aVWzSCQGIss6CBImJJ2A4NBJBF+5CKKjjz66E+UdoXQf61KvFwKFwCghYJwiDMY2AU8IIwHGt3H+2te+tjvhhBPab5SA/+deadF3cfQjt/O7d0866aRmZpaG96VvdlrLP0epYcdJsukrdIH+pL1333337vjjjx/yp8+PSISQxuqdDQ9DXJGIBz7wgW3S6jeWL31YX86+J+MEiglZjOHaL1bFYYlEjhGf1/Kv/rKuHOjBxBQSEf/KhESwCl0ILAYImAAIdDN7I5AJYcIYCdhzzz27008/vbkyCBTP5hTAWB6yMsv9rP3vryEnzE0syAJygS+b3MjkZCSm68WgGSZtFfUl/Uf7I48777xzd+aZZ3ZXXXVVi5lg2ZofkYjlikWrH7ynr4Xg6rOIit/ooQQHzm854qQFfCFXbLj2IyfgPiyRmD179pwM9jRkImx1Dr8RHBqSqSo+qbg46nTQhdyylVwhsBARQAQstWOVuOSSS5pwN64JfJOCxDJY508h8GubWc4tpP2ftFI8ckOwNXOzGaM8yA6C3ozR80UkFmJjjsOk9IvsjMqPTvkjlEgpS/Zwrg3v961W+o9+JNaGztGHkNhVVlmlkeAEdYKC7hnpoVLjELpxUaTh2m/Ero0cIz6vNeOZjRAGGlaiArA0qAbUAaohx0V/qEIUAvNEgBBOQDSFT1Dvs88+jQCwGmRJnqWaSIaZB/dEtiSWaN+12Z9BiuYWVEeRyMc78XdLzwy1NqSa3B2TTtBf9thjj+6UU05pS361e85ioqhG4tqIrqFfrPrRj5AQZEJamRlnxSBU+310cqM8erUbrv1G7NpIjARCgO1JmLmjTyIIDAlqUJ0GO8yzfq+rECgExicChC3ywOJAqAuCs9qK1YGQdo/gRygI61133bUp/3s6sCt7TfCBIxisHRHy/eBscoSMqIP9xme/WFil0uZcZGIZtHWC93xnpUIM5kck+oc/Igl0jb6pP+o/0kdUsyOm79mfpPrWfW/F4doP3iNybcyYMWNOTEt9c2aitgVRXXvttd0aa6zRhA4BkX3UvVczjvvemJVCITBaCCRoDQFgiTj22GOHVln0l+P5bga47777NkFOeOTvmmuuaeM/cRJcIomz8Iy0TSgQkiwRJ+ztJcDMXdfkRUBgJUsEpa9P0A9xb9EPI7FIcKmxhiG4cYfoVwn2D8nVR7P6A0HpWycmL8KjW7Ph2m/EFolZs2bN0Wj9ZTcxU2azj+x+p0oaUIMmYrZ8oKPb0JV6IXBfEDCWM2Z9RwKM52xTHDdGJgevfvWrG2GYe/e6vqnZ9/5lZkhW9HcZZO2gFEo+3JfWG//v6kv2iqD0swxU26e/6Bfzs0hQVAiIPqQvhkDMvTumfhQ91N9hufrXfesjw7VfJg8jDrbs716ZWYzI27I43LeGqrcLgfGAgBUbxxxzTBPUxnd/f4jERxnrIRL3VGbvkwtZ1VHyYTy07uiWIXuRZA+I5Lb22msPu7Ox/jHcqg3p2gXThXj0CUP1r9FtW3LBqqt4GuaF94hcG1m1UURidBusUi8ExhKBIhJjif7EzruIxMRuv/mVvojE5G3bqlkhsNARKCKx0CFdbBIsIjF5m7qIxORt26pZIbDQESgisdAhXWwSLCIxeZu6iMTkbduqWSGw0BEoIrHQIV1sEp1dAA8AACAASURBVCwiMXmbuojE5G3bqlkhsNARKCKx0CFdbBIsIjF5m7qIxORt26pZIbDQESgisdAhXWwSLCIxeZu6iMTkbduqWSGw0BEoIrHQIV1sEiwiMXmbuojE5G3bu9UsW8TaXdTJiv63IZgNX2xVbgdBB+TYQdCmLjaD8azPnKhnHbDnHYZjIyIbFNkHwO933nl7+7R7nHuek488bAqTjWByZHS2Ss/2tHPmDPYkyOEuOeRNHjYkUl7fbTYjD59Zs6yitU580XTkIhKLBufJmEsRicnYqoM6FZGYvG17t5pRzLYezimrFHN2jnMeinvZptjOcrantVEMxZ8TGX3PHvWUeo7jldbyy9+/kYr+EdAIgLQRCunZec5ucv6QC2llF7o775zZCEt/sxrphlwgCohDfgsh6e9Ut5g05ZhWs4jEmMI/oTMvIjGhm2++hS8iMXnb9m41ywFqBjOiQCmfd9553Qtf+MI2m/c7S0IsCv/7v//b/eUvf+m222677jGPeUwjAnaN++tf/9oIiEOWnvjEJzYi4PuVV17RzkRwnsKf/vSn7jnPeU4jITkmHkm47rrrugsuuKB7ylOe0ojEz372s1YOz6ywwkrdOuus09K7+OKLm/UB4XBew6qrrtoIic9HPepRQ9YNZbY3v6t/hPBi0qRjUs0iEmMC+6TItIjEpGjGeVaiiMTkbdu71YwiprRZAczqv/Wtb7VtjD/84Q93W2211dBWxVwcFP2mm27aPfrRj+4OPfTQ7kc/+lH3oAc9qPvoRz/ajuZ9xCMe0V1xxRVNuX/2s5/t/uM//qNbaaUVGgn48Y9/3G2zzXbdWWd9vnvWs571L7fHnY2sICcO5jnnnHMaaVl77XW6Rz3qEd3qq6/esUhsscUWzSrx9a9/vZEOf/L5z//8z1a+5z3ved3rXve6djAPoYSoICROpFSWukYfgSISo4/xZM2hiMRkbdlybUzelp2rZmb4LpYFA/rNb35zsx6wVHz6059uM3rK+mMf+1j3+c9/vvvFL37RFHWsFd790Ic+1P385z/vzjzzzEZGdt5552Yx+PKXv9zNnn1XS997jpi++ebp3Ze+9MXuGc94RsuPm+MPf/hDd8ghh3RnnHFGy/fBD35w98UvfrF7/OMf3y2//IpDsRA5pU9+v//977vTTz+9kSDWB/EczmhQn8RPKCPrRV2jj0ARidHHeLLmUERisrZsEYnJ27Jz1YwFQDAlhfuPf/yj23zzzbvDDz+822abbbq//e1vzaVB2XN3IBmU9wYbbNDlaF7JOZ3P/W9+85stFsL/H/nIR7pLLrmkmzNncPzzueee247x5ab47ne/2337299uVgnuD9+RA+SBZWSVVVbrTjvtlO4FL3hBJ9jSc8gMKwPLxMc//vH2zqmnnjoU2CkdhMKznvE8UpJT/habBh2jihaRGCPgJ0G2RSQmQSPeQxXKtTF52/ZuNaO4KVtWBu4JKzLe+973do985CO71772te2PQhZY+ba3va25H1gO4p5geUAAWCPcYyF46UtfOhStu8QSXXNtsEggC4gIi4V8fvrTn7Y4iB/+8IfdJz7xiZYuArD++g/udt55Wrf++ut3t912R7fRRht1G2644VDAJevId77znUZOXMov+DIrPZCJuDTKIrFoOnIRiUWD82TMpYjEZGzVQZ2KSEzetr1bzShurgCzee4G7girMt73vvd13/jGN7rvfe977XlKmmXiyCOPbPdYHKZNm9aIwzve8Y7u/PPP7575zGd2P/nJTxoZOOGEE5q14a67ZrQgzB/84AfdBz7wge6ss85qcRD//d//3f3Xf/1Xs34gEu9///tbfAZi8vCHP7zbeuutu4c97GHdrFlzGol48pOf3MqR8+2/9rWvdV/5yldaXgnMtPyURSRuFyQJQapr9BEoIjH6GE/WHIpITNaWLSIxeVt2rpqZuXNfCGR8xSte0dwWFPKf//znthrjvPO+3D32sY9tytlzFPVpp53WYhqQAysyjjvuuEY6Dj744G6NNdboHvrQhw4t36TkWQx+9atfde9+97ubC4QVwsqPl7zkJd3++7+5e/rTnz5EXFg+BGmyNgimFKPh+bgpErvBCiKgM1aIxabBxmlFx4pIsETF6iQ+h1Ly53ck8rOfPaNZwPQTZFl/tMIIyURY9Wd9TP/mkrNaSWDwjjvu2Ijw9Om3NaLN/ceKxk2X5c4Isbzl52IJO+yww9qzb3jDG9rzSy45cLUh4VYXKYPxEJeh78abPp6VUyH33IfK65KPcnpePcUEXX755W1cCCq+4YYbmruP61BgtOcRcPVUNzFQ6gMX6SiPtH3PUmv35ekdZfCevDL21E+66m2cG6spn3f87h0Th7TL7NnDd9iJTCSyfB6GgsBZZdVHPxGYDgvfYaXN9QWTJX2E7M1SeX0MZtKBocBxfUWMGcyl4b20WYLk4/aVjz6gL+gjL37xi1tffOxjH9/aWt7ySDnk5d3RvsoiMdoIj5P0CQkdijtik002aSsyDA4dk1tjm222agTBb57zvAvh2Hbbbbv999+/uSW+9KUvNTJBMA8sEXc1IZWNrKzMOOaYY7rPfOYzQ2kgA7vvvkdLH8FgYSBUdXr3EAwDiwAmlAlPg0WMBFeJmAwCsq6xR2CsiEQ/6DffQyQIVKt/WMEsDyZkCVCuMquN9FsXoY3o7rTTTo10fPCDH+6uueaq1udXWukBrY/F8qX/65M+o2Tdi/KnvK12euMb39h+mzJlEPDrWYqBQiDYKZRs8OZ/eaR/e1762SMFcUka2WtlsEfL8q0s3v/lL3/Z7bHHHq2e8jWOjE1LtI1DSiR7xVBGcDBOKb8QB/d9j2swhKBfDmn5/eqrr26rqpRNGZQn+IacDXBadtjOOZGJhPaAIXfrV7/61e5lL3tZw/DSSy9t1l0TNMHjIWPahnzTF7QJbBEw7QVL2OsH5B1Mp06d0tpJILl0tXk2D8zGgdLQLu7rRz7XWmutRmqe+MT/bO2ij0g7G/TJK/1n2Aa6Dw8UkbgP4E2kV3XGBFkKgiRUMwMSE2HlxvTpN7fYhqc+9anNWqBTc0u8613vasGZn/zkJ5tSt6ojMzbMV8wDgeoyoLhDfLJ0cJ8YQOecc273+te/vtt4440b0TDQHvKQh7S0uEoIWwPKX1aQHHXUUS2/E088seVX19gjMFZEQs1jEYiQzOZl+sxznvNfbbXQvvvu22bq+t6ee+7Z/fa353dXXvmPJlz1qwMPPLD1PSSVMKZoCfwbbripEVlKMauMCGrjxnsUgucGz97Qlk5bjsztR1GYUXovwb/ZPM37ykvpUszeD4H3GcuBT3kYl8qQZc2UScaqNFhZXvSil3QXX3xRSysz1lg8pKG8FEhcgaljyElcnDCNsusTllgvpIVEKI93pRlF6T2KVdkGVo2BtWZ+10QnEsgDnAWTIwTZaVdfsyReW6T/wEV7+SO7YkEjC7NbMPmKTGgnRDT7+Pg/VoxYaslH3/0+IB5TW99Zb731u5NPPql76Us3bXmnH2kfxIJ1w/OjbdEtIjFc758k93XC//mf/+l+97vftYDJCDCdzBLLTTbZuJnILNHk0njc4x7XficwzXg8d9JJJzWLhD8DgyA2qN7znvc0AvL85z+/xUFwbYiDSNzCgIEv2czAXCniHgwWgjtm3CgKDB+r1jHf/va3N/OzGUBmWZOkOSZsNcaKSMxNIvrEwvcjjhgsW2bxspOqPqhvmS3ae4T5WT98+ctf3lwbhLaYn6ws+tjHjug222yz7oMf/GC798pXvrL1++xR4p3E6nAB2lhN/A8rG+Vy3HHHtn4tT0L7LW95S1vWvNtuuzU3ymte85rWh7nyfv3rXzeXISXDdQBT4wUBMkYoKePNTJPSsZeK3ygPxHrXXXdts9VsHR9ro/qLbUJczFS33HLL9ue+WCbWPRYGn2KclEm8lFVRyBELC2Xpf/k87WlPaxMMeaujfWTOPvvsVqa99tqrrfiSV8b3cJ16IhMJ+99Yzfab3/ym9S/1zhEB6h23rP7GFQtnyhyZham2FifG6kCufuELX2jxYCwc6667btd1s5tcJnvJVVazAw44oE3+3vnOd7ZN/uTrfcHsIXAmfGTwBhts2J4RSO/9v//9793RRx/d4s8GRHcEvqfhGnA+94tI3AfwJtKr2Wuh7y/LbGZgCbirCUAKnuC68MILWwyE2Ij4ddVXOgSTWYj3dGx7SzD1hv0SGGZzBB02TgjdddfgrAzfsxU3gRR/N2GUsz78bjZEgJn1ZOvsiYT3ZC3rWBGJ4Dn3mSr6mv70m9/8upEFwjSKDoHgYvMO4YukUo6WK//f//1fIxW+f//73+922GFaU/rINjLN/cdy9qIXvagRbCuPKHYXRfumN72pPSsPm7p97WvnNeWgj1MGBx54UHfhhX9r1rmLLrqopaVPIxCIuDzFOSA+CA3lssMOO3RPetKTmqsx1gN1Q2aQG+PAe9tuu313+eWXtrLk3Bm/s8ggKawIdo2lwORlZRaCcfjhH+sOP/ywNmaRG0qIhZDCEUS98cabdOutt05zXbr43+GgfDDxjpgnZYNxzOgD98/wPX4iEwntTb7BKmcNkYFZDWdixm3GDayvaFv/I6cUvTgxEy0KngXXRO1Vr3pVI6TaXrA6QqHvkKUwJp/tLPzsZz+7e+tb39ryP+igg9r+P/o10rr66mu2+KCnPnWD5t7yHKKpX8tbu8VdNnwLLfgTRSQWHLsJ9aZOpyP61LEIIDMgg2IQhDWojsHBUkCBE4qYNEFG4ScAzDuJWSBMCBVpZJ8KaYSkZCY5depSQ0s3uUPMmAjHbLEtb4I2fmPpK2O2vq59IsZHdxtLIhESEYWUWAl9xj4mLAUsChToaqut0Vx1FKlZPsXK3eaPUhVrsNlmL+uuuOKyISWKPJvp6ZcUAuFP2FOgZqNIRczK4i+4NVjszCwPOugt7Z0ES9o+HjHhEnza057eXXrpxc2KsP322zdFweXHpShWQ7mRAFY9pEQZ3TdGjNmYsREJSp6i4A7MyiW7z1JOTOxIDlyMK6TFJACJMqPmKvQ+omF8rrPOek0JPfe5z20WRoqHu8ZMWBrKwsJopiwv9VRn6WaX3H8HsU5u1wYLga377fKbGId+cKq22W+//dogtdotFl8kjCxjjUAkxKixMLAAIbNWrVH6JnL6AHcHyxKZqu0e8YhHdb/4xc8aydBG5PLjHveE7ic/+VHrH/oBq8bf/nZRS9d9bUsGS4/FjAs5MW+jJUWKSIwWsuMsXQKQYvaJQPiusyf6+tZbb2nsOkGTniOMCDTCLCTDexgxcpEzOxJUFh+fgRY/bKKUbYFtJiQtfsH4nHX6+F4TG6HTe05eypeTQMcZpItlccaaSMQCkcPb/E/RIsKEttUIXA6WMxPoSO9KK63cff3rX2tLj5nzBfdmB1YzbMqSRYJwTyyDmaDVRPvss0/b54SSRx4oDOOGNUP8EBM///iJJx7f/k+AIwVBaXAtICJcHQm2ZBUxw+W2kweXiDyQZfl97nOfa0uo45ZQx8Q7KPeWW27dnXLKSc3apyzqg8QgAdwx6mAMIUyxfmSre1YVGLE02k323HPPaTFRLB/KLLgaacrKFGWDpbIPXKCbtPy4PJSLMnNvssdIIH1Wy1jBpi1MmuCYmBhY2HNHv9G2ZCe5BSeuWbjre094whNan3GxAsFzoPxvbXKQhci7LB9kpPRY0rL6gjxcf/0HdV/+8rmt3z384Y/szj77C93vf/+HFsvmeINYs6SDwMhTOUfzKiIxmuiOo7RzBLhPbJcC1znNwAb+vMFSMJ0wwpDQzKmdBgrhnRUdOUY8lor+hlDeI8wMtkR6L7304AjwWBjSsZEXVzbLSgBTfs+SptEeCOOoqcZ1UcaaSOh/CbJMn9Bf77jjthbvwPTLCsA3LM6B9Yu5V7yCOAemXv2eEt9qq22666+/tsUn7LjjTm2H17jiuEn8UcxcANwbZpT6uX7snnwEd7IoHHroe5riN04oGIrd2TFcH9wblAKzNYuAlSRM21wZFDUFlUBjdWE5EHdk2Wd82yETFJlyX3vt1W3MGC9It3giRN0M1BjzPOWnrDaeM2vl9jj++OOHLIjKoUyIF0xYJBAklhTlEFydnWX9Ly/ES2yEZ8zAE9zZdcMvMZzIrg3uCthYZYZsZffdQd+7o41Zri6TH0HlCKz+SbmTtUgs0uAvRAJBQxS4kpdeeslGyGDEtaUP6TfIibgy6er35PHDHvaI7le/+kVznxiPLEYXXXRxW57PxZWlovpBn3CPpmCZNETCQMjspB+YleOmNWbMltnAKEu5Ej+Q7aATxJS1vBojs+wovUGk7ZShKF2/mwUoh04WP38En87GpCgPAzKBiJ6jlP1vVqJTEQjpnFHQ2K3yez9rk+WZVQ6ez/Iu5Urkdsyiw60lZhpWp8Q+pO7Mscodt0aWE2WJm7xgizz0I5Jj8sy6emdvJLAyx4lnXbt6JOJdvv687zN7Wvguj6y//rel484h4gPLuGty3Ln6wEt544KJedrvnk/MhzLk9NMQJ9YTMwb5wzLungRaSSvEK1jHzSPP9LWB+X1OG8tRRqnTIIZksNV31uUniC2/DZYoDlxK+oHPfqT9cO27sITIWBKJ+dVBe8Gb+V3bEPzZE4VZn7nejJtChaW4HuZq443wdU9gWy6Bh7ZuJ9TN0AlzM0ttxbyNKFDe3AyCECl2FhAXF8OGGz6zO//837QxTfk6DZdrBJkxDpAFVgLlMoO1s6s6GF+sfcYcP7gyZOWH/sJ6wr0gaFpbIBH6iFkp4oAsxGrDZ86ygfDIF2GyRNY4IEce8pCHNouEWax3kCPKUp1cVksJrhRAGNmo75rlSou1IysCZs6cNWwXm8hEQrsjlYgggsXtRba5xEKw6oh3QWTFPWRFDuuTNtD2iC1Cqz/BAilEJvWt+91v6SaLuJUtod9pp52766+/rqXLSoWkkk0IiXyQEHJm3XXX78455+x2ACLSISCeq0pfiTVXe4/2RGzSEIkI/oGZc4l/mdvmNBOewZb7UXxZ6hXFaQCLoI7vP8o8a8d1GLOVnFlBuXgmyiOzeZ/yzwwiwYRR+pmVU2IRAp7Nsh15eCczc79nLXuWFoUoZf13XxGHFFHEYcVZCjZ/QTynlUHe/fXm/V0kM9PJpijySn4+M5sLKchBYTBbaqllhtKFUUx1BodBioykzpR31klntUbcMFkj7TNLRrWB53zClUJQBrjlYK9s5uOdrKt333ueSQCofPWDYAEP9fW7tJm//R9ioOyZlcDKlXX6BEPIECWXdeDSjlkaNsqR/hLhFKxDMGJRSn+EW5bkZYY+rCRfCA+MVyIBc/2GIjSurDpIrI7+zwJglo8AwI4QZzEQF8FX7XdLK7WF+6wPFDClKh33ta/NrfjK/blPuQzub93uU/x81ZS6+An9RvtIDykxk1ce8kMcBXfBYLzNbqsmBNYhN8zZiIt+kdmvfGwZbxMtv3lOfxHNzzTOauK+cpmlcqkgK/qYaP7EO8jfO8aEWSyXiD4NO0RM2V3wQkyQCX57riOb2SEjLDF88Nyc8JoyZfhD8yYykYCHdoKJfUm4fP2JaaBLWHb0P22PZLHasF5wh+kjMNK2SCAM9TPWHjEz5IQ4iL333ru1LQKpDf2PlCIt3tP+SB2ywOImTa4leVu14R7rmz7mHqInD++RQ6N5TRoikcjUBLkAL6Y/bBzrd8/A04iCrwSw6AwhGQaY6Gp7Ihh8mWl63ndCQQASAcAMGGXYdwVQFpSPfCgsPs0oB/coKcJIWkiOjkhBUXDKKy9K1QyA6dFviWkIwVDe7L7nPcpNXrG+ZLOobBQ1EkbKImGWpk4CeLKKwmCQn86snoLUzIhtvpLZuDIk1kFeOi+MKGhl9/fIRz56yOKRmbm6yocAJ9AFycUVot6WqGHXWXevHEzVzNJMhLFoyF/7w1m7C5BjUmRy9kwUfZR1CEgsMIOo/9+0Waw2MUuAv/rFF0pI+K2/n0VIpTqErGVVCzzg73npmsWaiWTvAvVL0GvWhhvoOZQswVaZVYSoKWv6tb7jefUY7eVdEULjlUjEgkOAxrWGvBlDlDbcEAzjz+VeVkOEbGbVkH7iT78lqOPvNpb1e/1fPhSLttPvll12mTaWrRqhPLQ714T8Mrb1XX0+FjDlMN4Gm1YNXBRIjX4jIFOdpI+gxJKZAD9pMW3rC9Kws2b6lnKayXovJ+bCIHu/ZAdO5Q+ZNm7kpz9FXsVaGguHNBAfs+yQ6QRtL7nk0sPqqYlMJOIuiFxkRbjssstaO8E/E8Os6EgbeC8TkP6kNjFqZPVgUrRkI48CL62y8WwmxJ5l9SAvEOLI1Uw2BpuaTWntp73JG20slqU/ER22ge7DA5OGSMRNkeWFIRYGHJ/WgLVtMAQVRWSQMzFqfI1GQWHaTEcGSkzisRgYZPyJYZkaTn4aNIIsrgwN6Tcs3/Kv9dZbrwl8gS82xQmbJcwGW6QOtv2NRUU6yp6gRgIlS4Ky65y8CQdEIsoklhTPmi1gy4kynl8/YVpjmhWg9cc//rHlhQ1bVsRECwt5CQYy46d4dWDCMlgpow6/+eZbNFMrvKXHHGhDqii7viIn/Mx6zN4MPoNGWxJyzMK77757Mw0SpPBhVjUTQw4zWwvjjnvHslWED9uHobTiRkBKEhwaczhfpGAorJ/Cly8TuAFLeGoDA175EQr1l2Z2mZNedq/T5iGRcU8xfcuDoMiyVtj53ndlxDUTK4372i/WmPRx7RnC7B3tpN0XxTVeiYS+qY3gAidtEytOBK4+oP3nJl3ZDTIrmqSTjZiy02v6bIKFfWbF02CjoMGKI22nfbLayRiNy08+6XOJidCPvPfPf97S+pAyShcpiSvPZ6x9yhPXWX/5NiKj3yE5ypZg58iU+Mv1kUw4QhgyCZF3CG5ITgKgYaoc2SI76envg7442Al3/lbPgbKb24JGFgpKnN/lPcGKfctkYrYyMZGuseDKJCeW4jwzXBnv6T5sQsoSfB63clymcf8mBo3cyCQwVljpZClvsB0ElQ+swf60q3fJHkQ2JFLdEwz/72X1d7U+vdxyK7T3QlAGvw02T9MnRnvV26QhEgZFNnJJgyR6lfJnxqTAdTY+LNvMUpiUfGbsgmV0OMFJ3o3yCFHQkPyqTIZMntkrITOZzCizn4JOw7fF3CnAJj52HbIfcyHPsH6/xwQeJUEoZNYd5ZkBLy+KL8GP/VmqclHU6bDzG0S33PLPprRYI5AdBIvfGGmyqUp8bIKDkAUmNEvXBmbV29uAMVtj5dF5mUOlhQQgaJ/73BeGgjWVBwZxPyA8mDZlLj/3mO+UwayLKTUEi6WDedFz8lXmWJ9gZACZhSKDnnVlQ5aBi2WwjXB/pYh+c+yxxzbSB9dsa5t4kD5Z7FtHlD9nFvQHatwuCY4iFKSlnASANtE3EtfgM35wQl29/G9wwsZFKBAs+oR8KRPlTr+PUlhQQTnS98YrkTBWYyWI+zJuMP1Cm/offrEexaKVgLTEHukjCCjSmNVDsSBmx0F4aXvtNSAqA4Ua9yPZIN24pmLNytj2nL4r0HlAMAZuOflmgpA2Ud5YK9Ut1qpYvQauxBlNHhmHypRZq5kt62Wsf31S5Te4Sdu7ceclILo/Keu78CJPMtMe1HX4HjSRLRLqbCzCsx80Hlxgpz1NMox3z8BWH0o7hcDpj3GphwwJFnaFZJGr2jLxXNEPmUDol/qBNhxYKQdnzkg7FrXEDS4Ka+WkIRIRypmdBjxAZ8ZpfbbGpZgwVz5Ia6Lt7qbxKT47wFGIZrRmyJSPQCnPSdOSLmZDytLMmCkqa9c1bkxgBpmG5RvlXxXhzK9K6fudojBbNwPW6XQ4zzBHJR++S+UxW0dGBHcpK3+nevK92XPf71wDgnJ8j6nebJ7VRV525ZvflX0kmFaRH2URpCYQjfDLDJyLg3XFc3yu/frC2XMHHXRw95nPnNp8gvyJ0vjylweHeKlbhFrM9X4XiMSSIOIZg0Zi+PrUXaS99/xuTbTgNe8gKSwjBhxiqL4GrfLBghk2Bx6xCgg+G5iBB7OLmI0RDsSEtSPBrfA1ILl2rNHPkjq+Yu3FeqMM8kcOuLoESVnHbzDrC3ZXVBZBUL7n+HT9Rjvx4xP6MEJOlUuUv/sEFJ85yxlXmPZguaGQEClpJpgw8TrDi/L7/sR4JRL6Ydo1tUyAbDZGSyC0341BfXWghAcn41IUhLP2839chrEM5NkERMaULL9llhkckJXzZ6TZJx+Jg8lsNhsZJSjazq9xt8SlkZVLfatVCGuC6bIcFZHwXA7sUva446TjL+4N5Y07zvPK1o/NSVxS3Ciej/KLnO1PaAaybvjlhROZSMCd5QSumUxkwgE77ZGJjWcQgUwk4KfuIQrBP2RzYD1YtmGsz2QlDlwH1q7bmzyI20m7ZPJL/yA3XEuZhCpXJnjei4Xzvo/+e05h0hAJ4BLwMWvGtUEBZf1ztjcVxEJBIRL8XKKTPUOZsFaYDduljvLVeHzmBD3B7j0zcvEEOgIiQIkJ3qK0NXzMoQQCc7m14qwhLuVDTigoSsl2qt4RYCPiV8fwPqXKMsCvrgMTAkz1Ap5YAiisKBQKyntIiBgP5UR4KH2WkMSFzK8j8bEqG4WJqBx22OHde9/77qbYMtNSH1gokzgEREbgUOrFlcES8OQnP6X74hfPbq4NShI2sUgkuFH7yM9g027KjbhoB8KWH1Y8hrgJ1iQEQ7Q064ZnBSM5eIxCNlAEiQkwgxurCOzkqz4Imzbrm08N2igTzyFPiIhYGoMUORC45nfBU9Zsw1zchnRYZih25Cl76fstplVYISja2SxFEBW/KkHBr8qFxqqDBMVUrc2QBmnCBUnUzxBQLiV9lRWCFc3A9Z6yukbbdJm+M56JRPpTyOBA5fMD2gAAIABJREFUwS/TyFfM9lwWrABmj36PGTqukPRHckO/0l9DIo33mPL9llM+PXfzzTe1yYj2zMZsicmKS0Wf8z2xOTG7K++yyw7M0J5JwLB0QzQyy1S+xAPFMuAe10asJVEeyq7+rkysEkwdhaU++lECuhPv5Z3+GA22/VlvFOTAwjO5YyTUVZtH+cetSS5T2nEfx9JM5iYQP4QQ9tomFuj0Me/cdttg7w/tm3bNqq9MvugNeZloJFYrB38J1k1/DKGMC1c66QejRSYmDZHQQAbhwMwzaKwEOQGPYjErZV2gbAgTa7itu7aUBnFAIigmgh5hoEQNTr9THhQsxeZ97o+YrFkOzBhZDfpmbAOcArE+nYleYyIVyAAlIW+K2WUACw40k5aWjiJPS7KkY408IkGJJA6CwqSolFdnERXuu09lVd8cwjWcj9Dpc/GxUqbICfcN0mBAJOqXAheMGkwQKWUVg+I7ZW/bVjESLDwiySnq008/c2i2piwZVNi39G0da5bN+kDpI1ZIiD/uGhYipIhyZq0QkMQCYDkVgYlcSDMbCIk8Z9HILJK7A5GkSNIv+v5eAZ/cVoS46Gf1VXfCg4vF4NavpMNUbPtgy+b0l8y0KHvkDVFFEBFS7cbywCrlPZYJM1+4JLA2ZlN9VKAqgkRwqztlIgIcsUI04OA3/VL5tXvicUZLSPTTHa9EIu2ctk2AbeIeKEtEH9FL0GHiijLp0L7xd4dYwDmzfG0S8knOxGQ9IMeDgOOQiSiaELysLEqeff/+QMkPCIJ6ZCUGUhJXRL9+/fiLKPZZs2YOBY2rAzIei4tyufyvrNKkbFz53o9diKyIOT1l9S4sIl9DLgYupMm9s2WssomNiZs0cU3aNSQje+gYm36PfIBfYliyMs49+Ob02LjlEuAvrcRf9eNqtF2/XbnGkMNY1HyP3E4eoykfJg2RGA4kytvgoaz44rkMNBKh7X9mcjNKREGAC8VPsefwFWZxSoAiTbBlgmsIeqsLKLow+hAaRILpyTOEHAbJvWGTG8rGbngD0+L0pmyQEYpojTXW6s466/NtadZgedAvuu2337G7+uorh8jSAx+ISJzVFJpgJz5+7gSWApfYBkuAKC0z61hLsgfC3a0ns1qHpcSRFwTExjcIAXKiXgYRSwRlTZE7F0BsgTxf/OKN2wxeZ3ePElU3+8yzFDisKIGU8V3HJBjhCkNWAQoXu0aczOalYzbOrSGuBdngSvB8BjaMlA2GLDjIACKT1TeJtWC5MKs3+4N7BrRye5YrwXvaWn9g6UEeKKIsuWTBQlK4uJANwtxgZWESBGpFkHcRMWVnWUF+WBb8Bk8Wlgxw9f/RjwYbDTnFkoAgEOBjiZ32QEa1L8sIkpXly4kdGYmPergxMpL790QkCEn9G6bGGVdVYgRCQvvp6wMI4sIKhhtJ2euZsUVgfq4NE59+0Gv2fTE+xY3oLyY4ZHbf/ZhJWIjQaAVbji1y4z93MpfMz+ofbZQYpFjTfJqgJ54pZCgWm2bhmj179px0lP6n7wTGcDPi0YaKQmUBYCanABAGlSbYKSSzP2Z1AtEs1yyUqwCDpHQoEYKRBcHskLLP7MVmI9wbFF+iit3znRIwS2XdiFIza0FgLFGMslpnnbWb0jEr5i5wn8+emwJ2ZvWUEbNWFA2ygUgopxkB5ep55TDrMntgOUGSKLHEJFBQCdbMXg8zZgyOLtbQ1igzrzO/267XkraspODi4aZBeLgMxJtQvmZUiIs6iwsQbMm1QbEiQdwWWZanTyifzhZ/sPa32QpCYPkSAqIdxDhQvGJUEBXxKBQ3QqC9silPAuWk7TfvK2NmXqw3NvFB5BJdLy91Riy0uzIhAwgJCwkyocysG7FeJGBPnVklWH8iALWLdpOG/sACAjf1QeTc14b6lFUhyqZP+P/Pf/5jI42//e1vWznit/dMAi3NMpAJbYRwaccQDqbxRXHdE5HIksLEE+jvCURL3FIRiUXRQuM3j/kRCUooQc3kbOJPENNYkMhqv+cv8RqDGf3g8LYiEmPT/mS+bb2zakpbxDWHFJJV/qcj/B/3XFyzKfW4JxIqRkFSCEzNFAuFxKXBVE/hM8sTenzXFEkC5ygKnRwYYh7MDs2MKQG/sVwwjevwmZklEIfisGqElYDiwtx8Uozypxgp/J/+9MeNcAhipFjsWPaNb3ytuVGUmYl82jQHx/y9WRY0wMorr9KdccZnmoWEj0zshGBMQjwb4Wg8M2qK3HOsLywGygyTkJullpralC/TubpRejqF/ClS1haDVRpWtyBjGKfVFvx23/rWt1vdDGqzZUTCs+I4EAD5qoc6N+b5r5UHMef6n6UBiYIjd1OWL3EfaCcERjkwWi4qyhQRQ8zijyZ4WB/M5BETaSFkYjdYgDJjVs4skXMP9pQg640ZPwxsJ8zigEghKvJIIBQLkz7DMuFKAKn39RsDxnI1lzZFXLk0uH+8y62mHaRL+D3gASs1guqe/qeNs8acH5YVS7/hrkLMuJ4iYAcWrcE2vaN93RORiOk3q4dYrfTBmN7nLldZJEa7pcZf+vMjEiYc+nPiAvQnMi57gLiHSOQ8nwQv9gNRi0iMXZsjEnSHSRnZRS+G8JG12k/bsSrRLeKTchhkCOGEsEjocBStSrFOxJ/EbMZcbPbJHJslUQgA8mDmaf0/ZUxB+52AJ1C5FKRlhkgBZDmoTk7heE6aFASyklULMc1JS36D1SLHNaXlNwqUUqaQ3JMWiwRLg9UZBpgBt956D2oWCTN/Foks1zRLZnlBKszo1ZF7QQPzE1NGXDS+a9yBGeq2Rg5YWvxl100ExjkEX/rSF1tZWDx0BlYCRAJB8ewb37j/0LHh0mXJUG/5OrAou1YycyNRcIk/O8tU4YaYyJ81RGeTFoLjt2wiBjPxEcrBrcLlgXiILbFKhtVB2yBBOeYcmRCfktgCZZavgEkCSj46trZmLUC0DApKXR1g6l0EQzwIyxSriLrpU3HTsBixLLEsGFzwRVxj5aBYQ9hYXLjOkKG99tqzEQ51QHiz5a6d8pSJVQk5YTnzWzbkQuKkseKKKy8SKXJPREK7ZkwRDNoXXrF4FZFYJM0zrjOZH5FA2l2UT2IxskzaxIQME4zus395PpaMIhJj1/z0IxmbOJH+slW/0RXkATkeK3FK27dYjnuLRNZvK7yOpzKpdKKos79BzN2UAUVAIYib6Adyel8EP4VFsROY2UDKczlhL0uusllSzHaJlgauaP4NN9xgaG+JBNwkyIbySQS13xIAlqAndbIzHhdMtl52jylfnQTxSdNg5d+ndJUx7D8rXigkSixBQllHbrklpQcLF9wMckosRCTBiCFQSAIljsiEeYYAZW19ZhWx3sCGEMmyvVgwEsmc8zdiDoMtlw3cKX4CJ2WWtnSteuCCyDr+dNqseIi7JVYmroNgnQh3rjkEQqyLpcGuxHUor+fhrpzKKG9lj0ssKwO0eZaJeRY55JbybiwQyqWsMEfEWKek6U97IkP6Y4KpIpwTlT/aouSeiETyR4JD2LPCob+KIuUri8Rot9T4S39+REKsFTlkLOtj4qT0EZMCRNokK0Qjqx6ybX1+LyIxdm1u4mtSSS9mQkEXmGBlyb3JIflGLmbXVfI3+5ZMCItEFEaUWZbDZO2timUzEZH9zM1ZUUCIJzDRPZ2ckowFIuuu/Z9obp/9aOf41rPDWTYOAbqy2CI1EdXu5TAp+WT5mbJmaVBcKFHcYhQSpU25Kyclnp3R1Fvgp5lsf6WIRk75KTQzdXlQCL4nUC57XXg2MwaDHm5ZSpld19IxQqaUJ0uY1N/z8ZERLn1FEzdSVna4lx0gKXIzfnXrR5+nbDnQLOw37aEzIzPZuEqHjYUkB+W4h4hkJ0tt7MpOcYm6HyzVG2yNDLvsF4LAhFRQ/tk8yvPygL/vnlN+v4Xcpn3d0wZwVRZXorb1H/VSbvXkvsnszDvZRXO0Rck9EQl1iwUp5wKkXefl3igiMdotNf7Snx+RYGnL6qN8kosJpuaqJCtj7Y1sVcvIxSISY9fmiIRJaiZqmVSRAdnrhOU+8Sx9K0S/Lce9RSIVSPBarAYEdnYSTJBb1t3qoNkEhNDPunJpAIfg9JvO3fcLRdl7JqZnioRCDfmQV0y/lIDll5npy5fANnCyMVK/iyTIszG4Kdl2dnDaW8x8UdjSyoYk4hSY0TMglS9L2PrKUfmTVj/ug0KOdUC+8U/CIVtxJ3raZ/JOXETqp4zZrTMEzfMhWbGQZO0/EpBldGlHSjtBm+4lADXWG+VMvuqvjFnH7/m0WfAbrIUfbArkEpMgpiHKMJYSdcjGY54PQdVP4JoTXtXLX7ZUztJBv6VdWRbkEf8hUpLNbrKjIsyTljombiQrSGLFUY5FcQ0XIyFYOIHV6pYD0Oa2ShSRWBStNb7ymB+RsHw7pN0YNCbMXPUTbuFM+GKtjbk8rrNatTG2bU1eijGky7KzJzmbJdesEbE8K2k2h/OZ3XonhEUirCfKM+b1+Gtiqk6H1IHd817WohPq3mNuS1BZAkqiNAEZoR6zjk7fV/AZBIDz7ECBDpRblmaaiWajo7gAEqAozwT3ZfmfGImQpOzvrtxmxqwGKWf2ilDOmJykG4WkUX1XXgNb40snCjwWhLlJRRR7VjdE0YVsDXZvG5z0CVvpZOOupAnD7KaXPPv5up/tgTNrydLLrIdXLu3jM3gm8CfWnVgkEtcQU2lcXFm6pC7pA8oct4QyBs+QygwObaksITQhSsqSP7+FtMQqkf6W2bv/++v0s6wq5AWp8CwCFzfHohAl83NtWKmS8RQfaQVbLopWmRh5DBcjoU9HdupH5B9i2rfixo0Rmej/WrUx9u0fi0RkOL2RSY8g+eiLWFXTbv1AyyEikTiAVIuioMTsATB3gMXYV71KUAgUAiNFIDMHJM2a/1jiWE4IfytoYokIMZN2dlfsC5DsySEmJ8tfF5VrZqT1recWLgKZBGS78v65N8iw+C3Kh1tQnzHhENweS+BwpUE2TDLETGUCoU+F0A73ft2/bwhYBSlIXRvEvW8iJpCd7JibMNxTblPmRIr8a8et+EY0qk195rUpzX0rer1dCBQCiwqBWF5YJKz5Z3bmiskKjbjtYoG4J0tEficXuD4y2xypoFlU9a18Fi4C/cDxWB0oeVYIAcyUEBKRTYyQiJDLee1DMq/S6VMCo2M5zDM52nvh1qhS6yMgZstOzDmjBqFgoYzrfKRotRiJbEDTFwoIBaFTM46RQjlWzy1xHzMewfF/9zGHyf36+MafBUIAqh1ZLYdliSC4WSIy4whJMNazr4Q2c9+9u+1gN2XKUEBzjlWe3O27eNcu53nQDVlaHjel82XspIsEuCy1ThzTvFb8zAvJuGKz8Z584ppNbNHi3QKjW3sWCZbKuKstzU+Q/b0xIkyZOXPmnLwQwaExsczzzz9/6JCR0a1Opb7gCIxvRbbg9Zoob45v/BNISmDkULEDDjig7WGRvVdykFB23MxS58TEmFmK/ckx186NQUZydPpEaakq571HgFKnWOJ2SJ/RH+z3wiJhNmuZJ8KalV8jtUaEuFo2jbB6X6yYNOkgsVp1jR4CLBJ2OmaltElfViPKMXv3jCT35trQ6Bhkgvi8qOMQLDk+dySJ1TNjgcD4VmRjgciizXN845/AKWZoa/5ZIrJnfl9QJKgYdgm48n1uhUAuWL7q3eyvsWjxrtwWJQLZgj6rl1ioKHl/IvuZxW1iluBpJDTLBvsBzfMrsz6FhGTFGV0kvQTCL8r6Lm55ZQPFrNrKtgJzb4E9HC5T7rzzzjnzWoKmcXOG+3CJ1P2xRGB8K7KxRGbR5D3+8UcS7ALrk0LoX/GFxiqZVUeeIVSyXDihVGak9m0xe8xGY4sG58plLBDQX7LMOUvIkVNxMiwSfss+LAtSvkxeWchYIxAKuy3qW1k6viDp1jsjQ8DyzyzN7a8GhH1WFo4kpaFgyzDAmDn7y3RGklA9M1YIjH9FNlbILJp8xz/+Wb6HDDAbMxn3N5Px3R+lkfX9/dUaWc0Rf3aURzY0WzQ4Vy5jgUA26JM33UDBu7I9ft8Nlv1pYunKyp/hyp29YUIc0l+R1my6N1wadX/BEUgcTFLI7s3wH2kwdSMS2SY3a+CzP0B/OdiCF7PeLAQKgbFCINtdzytwKnuDzB0YFwUQK0TcGxHww+01MVZ1rXwXPgLRAdmjpr+zcPaEidXKZ/ZVGanbK4S2T1zVIvu9jFSRLfyaLx4ppn37eC+I3r/b8s95QdefubifFR4+F9WufItHk1YtC4GxQSAzybkFSD9u4p5KlniKviAa6Ux0bGpbuRYChcBIEeiv6MoGj97NKaBJZ1giEeGCMcZfNtJC1HOFQCEwvhEQUJ3lndkp9d7OAk02cphazNohJ+O79lW6QqAQGA6BfvC1cR1rU3/iMSyRmNv0FH+qzLN98nAFqfuFQCEw/hHoTxq4Qu7NOnK1i8DpLyO9t6Rk/KNUJSwEFh8E+tbF/tb/ELhXRMIL8ZFGQPQT6W2MufigWzUtBCYJAtljv79aI1UbyTry/sTCeyEfc8dZTBK4qhqFwGKFQBZd9K0S8wJgWItEgmByMEtOgJTYSATNYoV6VbYQmGAIzB0DZbwjF6LyF8Q9kaA8REIadRUChcDERWBeW+bT+wK086d2wxIJD2WJjxczA8nMo5aJTtxOUiUvBHJyqmWfiXMw++hbH4dDqU847Ixnx8vVVlut7UNTVyFQCExsBCIjeB/uyXgwIiLRXyLS2MeUKc3dIYrTzmZ1FQKFwMREIMtDxTLYOttOtnFX3tMBXv2axu3Z39iKfHBAGDKSLZMnJjpV6kJg8UYAiXASqE/eiKzkIiccqpZrREQiM47+LIWwOPnkk2v3scW7n1XtJzgCBIONhmyR69yEQw45pC3t4prI5lTDVTHxEIm3MLnIYV/Zo2a4NOp+IVAIjD8EXvWqV7Wj4m2DPnc85N2CLadPnz7HlqfzuggBhMFfZicRMGeccUbbcz8blIw/CKpEhUAhkE2kuCVZDeyhz4rAjWFG4dPRzx/96EfbvjD77bdfs0oY555NjFRfaMwdmBkiIS8nCZIJlpSWfKj+VwiMbwSM65xpQj4Yu9lwziFeJgWslSESiamae8+ZoZ0ts6EMEwZBYpZC+BA6LBEJnCJcjj766LZVaoTS+IaqSlcILL4IGKcIg/FNueckR+PbOHf08wknnNAmC0iD/+eeecQSKf4hcqB/mJfnCZsvfOELLU3nMDgMSHojPU568W2hqnkhMHYIsDqSEQiEccxCSa/vvPPOzeOAZIyISOQY8Xkt/+rvbJcDPY477rghEkFI1PLPsesElXMhMBwCORPhuuuu6x74wAc2IkFoEBB77rlnd/rppzdXhnHs2ZwCOPeJwPM6Frq/dfaJJ57YzvFYddVVW5GyXKwOXhquhep+ITB2CJAHAqN90vFIBOuDGKec6DoiIjF79uw5WXkRE6WZB3cHouA3VgoZHHXUUXdbJ47N1KEqY9cJKudCYDgEmCutomCVuOSSS9qBXca1GYdJATJAgKy88sqNUBx44IHNqjAv4kAukAMESzaaIjukIx9WDlYIpMR3v9WqruFaqO4XAmOHgPGZ8AS6fK+99uo+8pGPNJlBDrBijohI5Bjxea0Zz1IPmR155JGNRCAP2EuOlK2d68auE1TOhcBwCMRc6TmTA2Rgn332ab5P/k6/Gec5FdRsBBkQL0Em+CNofHo+qzCk6xluTr95J/c864rLY7gy1v1CoBAYGwTo8yuuuKJba621OjERxxxzTBvnxjDZgFyMiEjk9E8PM0ciCwRHn0ScdtppLWFmSgJjlVVWGXo2QmNsYKhcC4FCYH4IUPbIA4sDK8Muu+zSfJ9mG6wL7rEeEBpMmZZ6hXz0iUFiHbKnjHRNLlzuJajTp1kMV2kt/ay+WQiMbwSMefp8u+2264499tg29o1tvyMZI46RmDFjxpwM+L45M1HbfCXXXnttt8YaazShg2jILLOTipEY3x2lSrd4I5BVVyYALBGEBfJPWMSVadz7jhDsu+++jWTEfeFTsGWCsYx/v5m5SEP6CdZCTC6//PJu3XXXbe+4avnn4t3/qvbjGwFj2OSCnicXcAGywLhmTEAmRmSRmDVr1hwPJrCyP+OIEMjOViBJXEROCiwf6PjuKFW6xRsBRD9j1nfxDMYz9yQ/aNwYmRy8+tWvbhOFTCqy7DsrN8iKTB5ihUAyyA/yIsGdQb3kw+Ld/6r24xuBjOUEV2aSYbyLqxqxayPBlv3dKzOLueqqq2pVxvjuB1W6QmBECFixwYqACBjfBEbGeeKjyIAQiXtK1PvkQlZ1lEVyRPDXQ4XAuESAXBDnFE/DvMbziCwSRSTGZftWoQqBhYpAEYmFCmclVghMCgSKSEyKZqxKFAKLBoEiEosG58qlEJhICBSRmEitVWUtBMYYgSISY9wAlX0hMA4RKCIxDhulilQIjFcEikiM15apchUCY4dAEYmxw75yLgQmHAJFJCZck1WBC4FRR6CIxKhDXBkUApMHgSISk6ctqyaFwMJCoIjEwkKy0ikEFgMEikgsBo1cVSwE7iUCRSTuJWD1eCGwOCNQRGJxbv2qeyEwbwSKSFTPKAQKgREjUERixFDVg4XAYoNAEYnFpqmrooXAfUegiMR9x7BSKAQmGwJFJCZbi1Z9CoFRRKCIxCiCW0kXAhMUgSISE7ThqtiFwFggUERiLFCvPAuB8Y1AEYnx3T5VukJgXCFQRGJcNUcVphAYFwgUkRgXzVCFKAQmBgJFJCZGO1UpC4FFiUARiUWJduVVCExwBIpITPAGrOIXAqOAQBGJUQB1LJKcNWtmN3Xq1PZ3++23d8stt1w3c+bMbvr06d3KK6/c3XLLLd0DHvCA9v8yyyzT3Xnnnd3yyy/f3Xbbbe0M+dmzZ3d33HFHd//737+766672jP+nzVrVrfsssu255deeun27I033tituOKKLX1nzHv3rrtmt+/SvPXWW9vz8nUuve8uaSrblClTWvmUaamllmrPdN3slo48fEpbXaTpeb95zne/zZgxY6jcfpsyZepYwL7Y5VlEYmyavD82jUFjw9g1foyN2bPvauMil/vG4UorrdTGs3uRAcavcep3Y8ezruRhbLl3v/vdb0gW+M34k58xvMoqqzQ54LlVV121pW1833TTTe2eMU92KGvSJn/cJzuk4VJ2abqURT6D8TylyYJ//vOfTW4pm+fIBe/6zTM33HBDkzN+V5bgsdRSy7T8Z8wYyDLfB+nOGcJLXsric/bsAXLKKy3pwMwnmZl6jE3rj/9ci0iM/zYaYQkHijaDPQOSMPA9xMAgMQivv/76NjgMFAPQ3+qrr95dc801TckbrAiEd30a8ASTdwywFVZYoQ1yA9RgnDVrThNsiIhBT4DJw+CVN0HjnQgOg1PZMngNcGm5pEM4yE968smgVj/lu/nmm4cIjvQRmbpGH4EiEqOP8bxyyDg2Lo1Zyj+K0/MzZw4mBhkXxp3LMxS+9913haAbk5kkkAsUt8sY84z/jcmMe+MsBF+6GfvXXnttS0ceyoYseDbpKIvv5EJIgnyM7Yx58sC75Iby5v3Ijkx2PEPeXHHFFU0mrLHGGi2/qUsOiMet02//l9Jfot0nl8gcMuO6667rVlxx+Zbnaqut0mTS9FtvbuW+3zLLD5GfEDLllWawHJuWnxi5FpGYGO00bClNRjJLN+gIHJ8GuIH285//vHv2s5/d0gmzN2v47W9/2waay0ziIQ95SBvEmQ0Y2MiFdAyo008/vSl6gmHXXXft1lxzze7qq6/ulltuhZauwRnB4Z0f/vCH3TOe8Yyh2U3IjvL98pe/7F7wghc0wvGHP/y+fRIMyuXdxz3ucd33v//9ISGVtKVPkHlXnQdCcEBK6hpdBIpIjC6+95R6Zsmx4On3FB4FbFa+9tprtjFrfPmNleBPf/pTkwHGETJuLA6sF7PbuHnoQx/axtaf//znRtyNuz6h8JtnpOuevCnjv/3tb+05E4MnPelJLQ9j0j1kJeTfhAWxcS+WAkrb/8iHZ6Wt/PoVOaJc66+/fvtN2VzKjghEdsib3CGXYs342c9/0uo7bced/2VhWaLJMZZKZY+FheUTkbjxxuu7ddZZp7vhxusGE52bB1bcWB480ydqY9PqEyfXIhITp63mW9IQiVgEQhgMhl/84hfdlltu2R1xxBHdZpttNmQl+Na3vtXtsMO0bqONntsGG4Jw/vnnd694xSu6gw8+uBELgoBAOO6447p3vOMd3cYbb9wEE2Hy2c9+tnvDG97QHXDAAd2dd85sA9RMxoAnZDB6xEBar371q9sgdZ8gIKSQlEsuuaSRjB133L774x//2K211lptYD/2sY/tNtlkk+7II49s5ITgufzyy7snPvGJbcCbJZ177rlDFpWYJidJc47bahSRGJumofzj1jPOkAhk/JOf/GQbIxdc8Ls2To2LWB/97reXvexlbaytvfY63eMf/9j23fsveclLmjL+0Y9+1MbuH/7wh/a8ce9zhx12aO9Kzxil6JGOTTbZrHvmMzds/1944d+7k08+sXv+85/fxqV0/JEliAD5sdpqq7Wyxu1K+ZNT5AAygTSom+fjglAPcsT9geuT1WVmK4e0f/azn3V/+ctfmqzyzoknHd+9853v6q695tqW1/LLr9jyZpGIdUMeSy45cIsiFI3czLmrlaWbs+SQCzZlkC+cQmDGpuUnRq5FJCZGOw1byvhIDVZCx2DA9g2afffdt7vsssuacPjMZz4z5Av99re/3W255dbdxRdf1AZ5fIlm+t7/6le/2syI3tl///27M844o3ve857XhJXnf/e733Vbb71197GPfax7/vNf2MhDZk7NbDh9erfhhhu2AY3EbLPNNkOmTIPazOMf//hHK+9IHt/zAAAgAElEQVTLXrZZ96IXvah73ete14SKtKThMpBZJnbZZZdGNtRLuZALwoCwueMOwqGu0UagiMRoIzzv9I2JuBU8QWn77b3vfW931FFHdeuvv2536qmntlm250wMTj755Dar3nPPPZsCXmWV1brPfe7MZsljpUQo4mL0/LRp09r43meffZrciEL1bp5j2dx88y26Sy75e5Mnnj3vvPO6X//610MxDsZkXCZxhxjjZEbqkbqwNpADrBkmF2RF6keJhxgpS96Rzqc//enum9/8Znf22We3NO+ccXsr81JLLvOvOK5/DtU5bpiBTFyypbn88gO3ym23T2+fq66yZnfxxRe3iY/nTXriHh64Tu8am4afILkWkZggDTVcMQVbZsAb4PGLXnnlld0WW2zRBt7mm2/e/epXv2oD1sDw/eUv36q7/fZb22CimA1S3x/5yEd2Bx54YHNfEDwvf/nLuze/+c3tngFuUBt0LA0sA3/964VtJpCASMqd8DAbMWtCEL7+9a93T3/601s+BKHOd+GFFzZSsOmmL+1e+MIXdnvvvXfLI4GcBrQ0f/KTn3Rbb71tM0m6TwCpR4I3l1hiENRV1+giUERidPG9p9QTIG18UnCsfcYFV6NJwg9/+P3uYQ97WHfMMcc0ok3xn3LKKW22f9BBB7XxRGEjF8961rMa+fabK/EHrArG+V577dVIPPeIvKRlvMr7G9/4Rrfbbrs166B7SMz73ve+jpwxLi+99NLuXe96VxvjFPYHPvCB7slPfnKzZLz97W9vbs5PfepTTf6YnDzqUY9qv//9739v+bJeqiurA7lhAmGMG+uHHnpot/baa3ef//znW57XXHNdt+GGGzSryYbP2KB7y1ve0n3j699qZZ82bedu22237U477fQmO9SNDFxqqcFE66tf/Ur37ne/u3v0Yx7Z5OZqq67VYsSkAVvPJB4swapj0/ITI9ciEhOjnYYt5Zw5AwsERp9ARQqfefOqq65qM5enPvWpjRhQ6i5uDO4DgzxBRYQFofGc5zynKXpC6LnP3ag78cTju6222mooSNPzBrgYC1aJr371683lEb9iIsARCVaHY489trlGLrjgglY+g5dQIHgIoK233rIJxo022qgNYLOl3XffvdWH6ZH51Uzo6quvbEJGOQlD7w4C0JYZFqN64L4jUETivmO4ICmYdVPMxp2xkxnz0Ucf3cbDrru+onv84x/fvepVr2rjzPj40Ic+1MYysm9sIRpcAax9xg73IcU+iCWY0lwdm266abfffvu1cScfMiSrpKTBImHycemlF7dxSVlzR37wgx9sZVpvvfW6t73tbd0ee+zRXXTRRW3yQr5wo26//Q7dO97x9m7nnXdu1pP3vOc9jdSwdP7+97/vXvCCF3Wf/vQxbeKCEH3ve99rLlUyBAF605v27y699JKm5JGJs846q/3J9wc//F63xRZbd7dOv6WRp/XXf3CrL7mkrmSfCdXBBx/UrJomLn/961+7u2bNaLEVW225XXuelRaeLlire1bHLEi7LS7vFJGYJC09depgieRgKeZg6ZYZBwvAl770pWY9eP/7398G9A9+8IMmOL72ta81wcJPSiFnxYfZvsFuEL3+9a/vtttu++68877SPfjBD27mzCzzIkgEcG211Tbdaaed1iwK/WVmzJWEFasDcyfXBL+m/JVNegIsEQFEgkB45jOf2Qaw2YGBz1rBDCswc9ttt+suv/yyITcMYReXTK3aWDQduYjEosF5XrlkxZOxk4BjRML3ffbZu7kauRgPP/ywpuDN6I1HEwdja/XV1+x23nlaG3fGO9mwwQYb/D/27gNKs6JoA/CFJQsSlAxiAsWEimAWRBFzwoCYCcbfLCAqZsyCWTEAKoqImAMgSTFgRMyKIoISRJCghF3Y/c/Tl3f2Mi47Azu7k+qeM2dmvu/evt1vd1e9XVVdPbK1mmuDK5IrNJaK7LbwvJ+TTjqpWSTEKiEKZMCJJ57Y5M0hhxzSrBFcBOY7Bcyd6TPKHZE444y/jMRPbbLJLbqvfOVL7Z0u91pIsExQ/KyT5JBLOwR2isl62tOe1qwL3BpkGMuIYEv1/9uZZzc5tvHGm7bv73GPbdvzrCBctSeccFwjOTe72drdy1/+8u7m667TLC5vefPbG37ivmCTOCyYa1sC0iev96f2m4tITO3+GXftuDYSXR0Scfzxx3dPf/ozm/mPsOHu+MMf/tQdd9yx3RZbbNEUutUKZm7ymPwJ6CIoTEyTzaR829v273bbbbfr7Cs3uRCIffbZt5GFWAh8zurA3MlFwsxpsrqsejD/Aw88sNtyyy2bWdbFPImI8Lk2n+dVV43ku0AWmDhZU9RV+dl+itRkF8q4waobbzQCRSRuNHRL9KD5IAjSPDI/Ynp/73vf28j085//3PabMucq+OpXv9qsB55jYXD/Rhtt3H35y19qBMJiw/0shwnS3GWXXdrOLsra54hD4qwocmUp033mvXcgDawDlDkrA8sn2ZFcNJ5jIbFg2GWXXZtFMa7RjTbapBGJrbfeuil/ixoWCkRi44036Y466ovNyqLdSImAccHeiACXCmJAxrHU/OznP+ke85idu/PPO7fV/Za3vHV35JFHdve97/1b28Vx/fCHP+y++c2vd/e73/26nXd+XFvYrHHTPt/OgQd8oJGko446qtUvLt7sNknA5xJ14gx+uIjEDOncuXP7Pc+CnJJwxqqEi8JkzJYvfsknP/nJbXKzJnAXnH12v3MiCvyUU05pVoZf//q0Rg5Eb7vEQmRPeSYYoaLsI488amRlQwDFh2v7GJKRrWmsH1Ydr3jFK7r99tuvrVTU16QmUOwAMZHdH2GmXoSGlRUz5DDPBeGW6OoZ0pVTuhlFJCane7IbAoE2Z7KjitXBnH/2s585QuQpc5YK84VCRAwo+lvd6jbd5z//uW677bYb2blFiZpn5r8dXYItEY8o0wQ7+s2FQdnatXHxxRe1WIRNN92suT0FSovX4MIUR8FSQQ5wq7KGWghwgcr/wALp+/XW26ARCcTGJT6DkicDWB+0g1UySfTIMgsNiw4WBlZKCxLWy2O/c3S3667P6C745/lNHmywwUaNFGy77b3aggSRYDk57LBPN1xud7vNm/z57+WXNVmz/1ve0Vy9XCXkDYy5VLw7i6zJ6fnp8dYiEtOjn8asJdcGYSG2wOSlnAkF0dTZH035mzwf+chB3T/+cXYXwnD55f9p1gNCx+QTZCkQib8VSTDBTGjWCWZNgoHbgnlRMNU3vvGN7o53vHMTDia2exAQ7zPJbfE0mZXFbeJ/gsf9zKOEFl/qDjvs0IKdrGZYMbg13GM188tf/rIJGjEVScgTn3Eiw8cEqW5YYgSKSCwxhDeqgAT+mXdW2oi3ef3+97+/WQq4NsyjbBO1qj/qqC93++67T5vzyAIiwGog8NAcC4GgeP1vgWFemveUKXLBrYi8ZLtpCD1LBHkhBsvPqaee2ub2VlvdrTviiMNb7BWZksyRrJ9PferTujPP/Gubv+b1Wmut04iNhYX3ic8gByxcuGG1xYKHohcYzqXBlSHXzbvf/e4WvG3nhrp97+STWv3P+MuZ7bnNNrtVIwVbb71Na8cBBxzQ4qyOOurIhoGFzOmn/7G76ZqrN0J0uy3u2Nyw2pdgTx3lb+XXro3FD9siEjdqWk+9h0QjJ/kLRW+iiIQ++OCDRyaGic86IJiJABKVzV1x2WX/bQ1af/11uzvc4Q4tLmKnnXZqhMQzhAHSIYgq2SYx9sRdcFGssspqzVXC/Mi0atITfpttttmIawPJcRFc6mXlIRCzD7Z8Qtsb7op7BVHxOeFJkPgbqXAxdcYyETPv1OuVmVejIhKT06dJd42o273ApM9tSIlTzC960QvbvEpSOivphz/84c09KfbAXKFcbX+UNjqXoElznGJHIqz6LSRYKpL3BVFJkjlxBDvt9LDuoov+1SwL3sd6IJ4hO7jMa9ZQwddcLRS+BQ3rJfnjXdrDmsEiIU6Dwub2RCoQH/NccLfEUxQ8UoDgcG9qr8WIhdKuu+7aLAdb3+Nu3c47P7n790UXtjqxSHC5bL/9Do1osZSImTjppD6Ycp999mry5qlPe0oL9tz8tls2+cll4/kErLP2JAfG5PT89HhrEYnp0U9j1vLqq+eOuCesDCj5EItkq0swppUIcpDgyuyMMGHiUohwIUwSwe075MTOC4Tj1re+dZvwzKxXXNELGxHRBEsy4XmHiWtVoxxlYPeESSwSm2++eSMLyklyGg32P8GzySabtFUDK4cVkhVC0gErI0muxgSpblhiBIpILDGEN6oAcyvjnHtPHILPKL0+0+w1I+dqmF/DPCzJCmn+m+NW6JnrORMn7lDvyNkSyg9hJwf8nXokZsDz5qQ56m9lky+Iv/me7LOeTxC4dyfnTMrJij/WAGRBWRYaZIrgS3Od/FBXbVJP8shiRaxDn6GyT+PfdTmjp9/emvOHLr304kY8rrrqihaf9bvf/6bFZn30I59o20QRCQsbV/BODowb1XGz5KEiEjOko+XaTxyCSWiyYfPJMOc3i4BsdH6bJPaCm9DJQmlSm6AmDqFAYSc//jDYCAnJgVveZZKuvPKqIwd05awNZSSffqKeQyQIgX5CXzWSApdQTHa8JJ/x3uyLV2+fZ4dJgkqzCpshXTmlm1FEYnK6x3yNZSAppylqVsU++PLqRiqs9AVPWkwkK2TSyJvnLnM3h/NZeSPxyTRJoSfDpHmWFbl5l1wW5q33JE2253P+jufjKlHnYQB4Sxh17dk+OQQwuW98nvmvDOUPzwnK35EtSZvtvpaxcsU+GPSma6zV2jhvXp/iWobLuEB9fuWVl1+brbLPVbPhRus3srL9dg9uFhVWD232npxRlMDLyen56fHWIhLTo5/GrKVDr8Kg+1SwPQtPhHdyTIhZQDL8T3iYoASBSZXo7fxN2ZtUJiTywNVBmbs/p+8RSoTRBRdc2LaVuScxGdmpoS7KzGFbISshNxpHaGV7GwHpmQSAEgTen6Cr5KhItr3+cJ5+FVHX0kWgiMTSxXdxpZuHOc3T3Iki792Nq4wsHsxvpME9njE/XayHOSmTsje/fObe4a4tz2RXRxR/dkZlceH+JJ3LvPXb3DVXs6hJxso+LXV/DdP4x2VCJrBGxtLQ0lZ33YgVkmwja5SdRYk6ZNfWgu6aPsB7fn9YGYuENlrgkIPqrb0sEawlr3rV3s39csml/25Bm1ve/s4t74Z3JMV/CFdONp28np/6by4iMfX7aFw1tCLJSXlJUZuVuolh0mU3RY4YTyR4JlkmXFYHJm8ESqwLyVwZq0XiFNZYoycYBFVWQL7z/HAPNgERM2re36eu7Q8c8izBNvT1ppy0IYeD5b6ktB0XUHXTEiFQRGKJ4LvRDyfgzzzhSmCJcCEL/by+vH1mDpIDrlj/Mj/MZ8+yVPodpR7r39BikIDmnBDqN0vEMLV2dm4pN3M3GTOR/BCNJLVCGrKbSx29z7PZDhqLh/nuvrhHE0RqUZNkdJ6L6yXB1jnQzP9crf17+4y3ya8jlqzPwTG37VpDLsRyOHQw8iVbzz2nXQlgvdGdNwseLCIxCzq5mlgITBQC10ckYqrOeS2CeCO8c6LisA6EPOtViGrt05+oHqpyCoFlj4AsxZ/61KfafDaXk6PEPEfc8sN9lJTramnxmlNe/b/c/PnzF8RMNfztbwKjBMWy79x6YyEw0QhcH5Gw+rVaTLCuvfqJ/F+UxaiIxET3TJVXCEweAlKjy13CqpOzSViWWIm43hK06wC5HPros7iwUvMiEpPXh/XmQmCZIXB9RMJCwcqCCZy5WOIg/nLma+Ri9FVEYpl1Wb2oEFjqCCAScnuI4Ul6dDIhriFuLrJBWgJWCC4ybnBWS7KgiMRS76J6QSEwdRC4PiKRbcJWGAQD10a2Gi6q9kUkpk6fVk0KgSVFwBZcOU4sJpJmIHEs2QVDHuR05+H7hhbLskgsaU/U84XANEDg+ohEAmqZMx205P8E+RIoZZGYBp1bVSwEbiQCYiQcW8+1kbxELJPcFwlidRicIFq7c1gusi2XBaMsEjcS+HqsEJiOCFwfkciOAInQZFNMEKU2Lsq9URaJ6dj7VedCYNEIIBKHHnpom/dJ5y6oMrlEkAmBltkBM7RCDN0bZZGoEVYIzAIExoqRkBo9gdUOaEMsCJHRVokiErNgsFQTZw0Ct7jFLdqx9SwOYh/8Fmxt/jtzhTUiScaAQiYkuSB3qE0ZriISs2bIVENnMwKLc2043jmJwZJWuIItZ/NoqbbPFgRikUg2UKQhScac3cLFkWRmXB6u0YGWI0QCCxnuCbW3nC9ETvPKPDhbhlS1cyYiYP5aOTj/xBHOhIRVhFTFdmXsueeeI5aIJC2DQ5L75KRJn/nb89K1i+SWJdVndRUChcD0RMBZK45qT7B18kM4ZI3sGO7MWFwLl1swSBSR09IIGMLGSW2LSkozPSGrWhcCsw+BZB9lkZB4RsCUdMXZoZEMiLFAXJ8lIp+TC1wffKU3RNDMPuSrxYXA1Edg44037pzWzNpANiAULJS4wDCYcqyWNNdGEtAM2QffqIJrxTEWhPV9ITB1EWBBuOCCC9qJr0cccUSzRCADLBEhAiEJSYMc66TvfXedDHbLLdd8pwQPErKoXBNTF42qWSFQCAwRYJFgqcxhj/JFmNfcFzfEiLDcvHnzFuSBCA6EgtnyV7/6Vcu7XlchUAhMTwRs6XLgG4FxwAEHNEvEXnvt1dwT0mLnbAWtS8a6bAFNmlzWB/c5IwWBOOOMMxoZ8b+VS12FQCEwPRFgkfjQhz7UrJTPfvaz2xbQnPkyOg32mK6NbPnKvlEP5GAVK5i6CoFCYHoikMApJ7x+/OMfb5aI5MwfCgpWyZgyE3ClxaPTZJMLTp70LK/oDVm1TE8Eq9aFwMxFQLDlYYcd1mXXFg6Qgx5vSKuXu+qqqxYsyjxJYHBtKLSuQqAQmL4IIAlbbLFF27aFGAyv+EJDCIYWCkKFHPA7oVRWK+ecc05zd7i3iMT0HRdV80LA9k9znByIIcH/OVn2Bgdb8oX6iSsj+0ML6kKgEJjeCOQwPmTAUfDclsMtXEmNi2Rki9dwt0Z2cxAuLByES04NJTPqKgQKgemLgLked4ZWmO/57AYRiaTJ9RBhQvDkrPoiFNN3gFTNC4Gku16U5QAxMOdHJ53K1s9YIeLeCCEZK9dEoV4IFALTA4EsEnJQF3kw3AY+3lZcZ/vnoh4anXwiOzz8rojt8cJc9xUChUAhUAgUAtMLgeGOLjFUWXTkFNC0ZkwiEXbC1GFlUrs4ptdAqNoWAoVAIVAIFAI3FoFh8HXipVg4h5aLMYlELBLxmcafqlJMoHymdRUChUAhUAgUAoXAzEIgbk6tYkjg+kjcxA0iEikAA8k+c58NfSszC7pqTSFQCBQChUAhUAgkRnJolVgUKmNaJGKJsD1ETITYiER235CEFdUlhUAhUAgUAoVAITB9EFhUyvwcpSFeIjETYxIJTU6mOw/FtZEo8NrVMX0GRdW0ECgECoFCoBC4IQjQ9dwavBDXZzwYF5EY7cZAHhQsitOBH3UVAoVAIVAIFAKFwMxCAIlwEqjfvBHJgCvjtRPCc42LSIjUZI0YxkggE5/+9KdbwXUVAoVAIVAIFAKFwMxCYPfdd+8OPvjgbrfddhvJbpsWXifY8pprrlkwzF41Ok9Ebh7uJ5Ue9/DDD28ptIcZsWYWhNWaQqAQKAQKgUJg5iKQFPgMBflba/2PPPA44AchEtnFOTppVTtGXAHXlyeCC0PEZswYzit37KjPEArWiroKgUKgECgECoFCYHohgBhkE8XwED7EgSUixGFMIhGLxFh5IrwEMznkkENGTg9MSu3pBV3VthAoBAqBQqAQKAQYEUIW8jvujBzaNy6LxIIFCxYkl/6i8kSwPAi0YIn4yEc+MnLan0QVtoHmnI7qkkKgECgECoFCoBCYPgggCTlzx+YJgZWf/OQnR9wciMa4iMQVV1yxACFYXJ4IhR100EGNRLj3sssua4V7cbk2ps+gqZoWAoVAIVAIFAJBgKchB3SyRBx66KGNWDAQ0O/jdm2wSIyVJ+JTn/pUIwxewAWyzjrrtBiJRZ0oWF1UCBQChUAhUAgUAlMfgRAJMRAsEaPdHAlpGDNGApFYXJ6Iz372s90FF1zQrbfeet2ll17ayEOOHPV3uTam/mCpGhYChUAhUAgUAqMRiNtCYKVLmAMPBGuEnZo5W2NcRGJxeSLETdjiKSaCCYRrw99elq2i1T2FQCFQCBQChUAhML0Q2GOPPdrujIQoxM0RTnCDLBJiHtZYY42GQDJXYSKJ6Jxe0FRtC4FCoBAoBAqBQmAsBIbxj/E0XJ/VwvfXm0di7ty5C5gxXNm1If5ho4026k477bSWK6KuQqAQKAQKgUKgEJhZCGy44YYjGymWiEgk2DLbQEIqMBX5tJGKugqBQqAQKAQKgUJgZiGw8cYbTxyRSDIqEOVvROL000/vbnrTm84s5Ko1hUAhUAgUAoVAIdBtsMEGE0ck4JmzNJg3XCwUXB2sEnUVAoVAIVAIFAKFwMxCQAhDckQtkWtj3rx5C2zjHJ3VEpE4++yz2zaQugqBQqAQKAQKgUJgZiEwYTESV1555YLhCZ7Z5umQrr/+9a+VJ2JmjZtqTSFQCBQChUAh0BCYMIvE8KyNnLnhBWIkzjnnnPa7rkKgECgECoFCoBCYWQhMGJHIMeLD7JbIg5/zzjuvZbGsqxAoBAqBQqAQKARmFgJFJGZWf1ZrCoFCoBAoBAqBZYpAEYllCne9rBAoBAqBQqAQmFkIFJGYWf1ZrSkECoFCoBAoBJYpAkUklinc9bJCoBAoBAqBQmBmIVBEYmb1Z7WmECgECoFCoBBYpggUkVimcNfLCoFCoBAoBAqBmYVAEYmZ1Z/VmkKgECgECoFCYJkiUERimcJdL5ssBCRJk6Z9zpw57TwYeU2kb/f5aqut1l155eXtf6fUrrvuuu3QuXnz5rVn3C8fyiqrrNJdccUVrQmrrrpq+145yrzqqnnt+/nz57fPZXm95pprWvnKUJ7P/K0M77zsssu6m9zkJq0M9/blXNX+X3311VtZnpN6Xjk+84x6ukcZUtIr1/c+U77f3uFv36m/snyu3r7zLuW4+u/696uH+zzn3f5eY401un//+5JWVzgka637kx9Gm/2/0kortfL99pnfylcH5SjTj3ok54zvr7567kjd1Vt7PKPNfsNA33hGtlyfBVu/l1tuTsPj3//+90g/eCZn/+QQQe1Lu32XbLxwVG7em/onkZ46+lsbk3BvOJbmzr2yjZtLL720tX+ttdZqdc2RAf7OeNE+dVCX1GfevGta/dOP3tW3a7mGn7bUVQhMVQSKSEzVnql6TSgCIQ2Uh5NoozAXCvhrupvf/OZNCVx00UVN0bmP4g6BINQpUwI+hEIlKZ0VV1y5KQ33hCQQ/n58pjyKUHk3u9nNWhkURJSu38ruSc2Vray+3J6EqH8Uis+1QxuU7R2Uu89d2hTF4z25L0TC/7l85p6VVlqh3adcdY2S9W7f3+xm63b/+te/2jt8H5ITheuzEA9/q4+6u8/fMPzPf/7Tng2Z0SaKF8HAabwn5MT7YQEXyj6kxGf6x33KVoa/r7xybmtSiEEIBHxSR/gjJsrS1rXXXrv7+9//3j5LnbVx/fXXHyE/Pnevtug793rHxRdf3D73PawRsRBO9/oOHsaQ96qr59Qnfafefny2/PIrjJBNz7o3fRMyMaETogorBCYQgSISEwhmFTW1ESDwKTMrT7+HK3YrYgqGospK2T2EeJTHBRdcMCLgKQZKIitYiiCrVcrNs4gJpUABUabKRhYoGJ9TrrFQDFfhISchD/6PtYSCoRizktUmypZCc1HMIUtZMfvtOSfwRvFm5aus3vpweasjbGKxgIeVdY/DnFa++636Q5C0B+mJUlRGFHoUNpxiWXGfi8JeZ511Gr7umzfvqla3EJmQL++KBSHfq69y1BURQERWXnnV1nafwUY9QrD8nTrEskS5K2O99dZruPjf/ciF5/V1iGWsOT1hubLV3ztdsOoJTdf6V7sQxViZYlVQ9/x4LkRSmd47Z86KjZxkbIb4GhfGCVzqKgSmKgJFJKZqz1S9JhSBuAYIfkI6FgACul8V9u6FrPD9TcBTpE6vjaKOAo0ijnl6wYLe9eH5uBooNt9b4XoHQpETcmMm9/9oheuZuDEo8Vgw4g5QZ2VRXFmtUnD+jxVAGVmxh3hQ+MrV/pjO0/45c3qF7h0hWbm/tz70boC4X7TpwgsvbApRu6Mw3QNbihsJSP1ixfjnP//Z2hOSoz5wWmGF5RuxoNTznfdT2NrUr9p7gqY9FH/cS8gM11JcSXEFwcOV8mCEOFD2ylVP9XapR9qtvbE2xGIUK1Cv9OdcW+cVmuLv+2KVRgSMF22ASSwKsWjFygBnbQluvXtq1UbI1Gv4bm33eZ2ePKHioAqbYASKSEwwoFXc1EQgMRFZXWYlfu655zZlsPLKvQvhe9/7Xnfaaae1vx/1qEc1EmCVGh8/JUGZxLKw0N/duwiGijNko19x98ojCtX/lBclkRVq4hmi0NUxcQ+Urfsp55jvKR318X9iCOJOyfu8M3EUUao/+clPWpu22GKLVn5PZPq4DvciAYkNoBx7l8vqI3EjVvjenVWy3zBUt6F7RVs9i3B4h3cmToASTTxDb2noV/rBDwlQblbmcXsk5sLn+ggpcSgg15KjjLk9gmuIhXchg8788f0GG2zQbbXVVk1hJ54BMUECtNcFA9iqh/YGj8S6xLWibJ9ddtklbawox2nHRx99dPec5zznWmtDb3WAbdxLyosrqCcU89u74gpSt8TrJMZlas6sqlUhMIGnf9ahXTWcpjICFA+FQFkS1vHFx3MyfFYAACAASURBVMVw3HHHdrvuumv3pCc9qbv1rW/dmvLJT36y22WXXbpXvepVTegn8E9ZUQwJwltllV7hZPWfgErKgXLyLMVAmcZs7v+s6D1HybnfvZRY4hRSbohGlBulrF5W8n4nLgG5CZFIfdTT55T3K1/5yu4Od7hDt/vuu7f6eI5pPkpc3bOK9nxPmua2OlGwSARyAIO4DOIWiZvD++NKSuBocNeuuHLUmwJfccU5rf3aEldQrAYISWILlOse1oPELuiruXP7oFnty/0hIfr6Xe96V3fIIYd0d7zjHZui9/wPfvCDdvxxrFQJnE18hncmrkO7vFd/aat3533f/OY3u3XWWat78IMf3D7/0Ic+1L3tbW/vzjvv3FYX/Q+LkCxtTn/08RWCMq9smBsTiUPxufv81FUITGUEyiIxlXun6jahCIQ0RBlQFBThV77ylW733Z/dFMDDHvawkZ0GFPfvfve7tnKnEGKWpwhCChKrQNFSiDGb+5xC8IyVaoIWoxApSX9bJZuEWf0mSI+CiTk7pIdS6834/c4OipIlgKJaGOvQx18k+JGSpMhDWCjiRz/60d2DHvSg7qUvfemIq4JFZqGbY86Ie4ISU8d1112/1TflUfYx96uTZ7MbI7s3EIMo0LiKfHab29ym+8c//tHeHYI1f37vYnDBgwVhuPMhFoDEaCBA/kbKYLDCCj3Wm266aXM7hGSEHH34wx9uVoIvfvGLTWHf6U536nbYYYdu//33b2MgMQ2wZeUQe+EdMM7unSh5bUJYbnGLW3QsWiwPd7zjlt2+++7brA7qo7xhXEMIp/aFiGYseOfaa9+s3Z/YDn3v54wzzug222yz9nldhcBURaCIxFTtmarXhCKQAMoU6n+KiIDeeuutuwc+cLvu3e9+d1MACSDMqpMSppxe97rXNcVBodz1rnftXv7yl7dVKkXz5Cc/pSmmgw46qCk31o0nP/nJ3Xve857uhz/8YXsHJUYh/uEPf2hKhzKn4Cjl1772tU2BHXrood0vfvGL7mUve1mzHKgj5fStb32r+8IXvtDuRRJYE6yAKaW3ve1tTen+6le/6o455pjuVre6VfvM98hHlFe2Ue60007dE57whG7PPfdsyqvfHfHf7jvf+U731re+tdt444273/72t+19m2++efv+kY98dPeYxzyms/o++eSTG+FSd0oTHt/97ne717zmNd1tb3vbVmeBilwN2qEs3331q19t7UdG3vKWtzSryFOe8pRG5D7wgfc1UoFAfPzjH++23HLLpuB/9rOfda9//etbGzyr7t/+9re7I444or3na1/7WnfwwQd3Fu0Iwsc+9rER10zIlv754Ac/2Or9pS99qa3wH/vYxzbC4vM//vGP3Ste8YrupJNOGolveMc73tG+14esGcYE8vPpT3+61U0dte8DH/hAK2PDDddvuL3zne9smLJiwfP73/9++0xfa7PrzW9+c+sv70B+nvGMZ3SvfvVrR9xecDIOYm366Ec/2t5fVyEwVREoIjFVe6bqNaEIRIlmFZ3YBkrkvve9b/elL32xu/e97z3ik88KmFWConz84x/fyABlgFg873nPa0rn85//fKvnBhts1JTTRz7ykWbFoDiQjF/+8pdNcd7znvdsSvONb3xjU1gUFOX63Oc+tykjysbzlIZnHvrQhzYF+cAHPrARC/efcsopTbn9+te/bvXhelF3pMV3xx57bFNyz3rWs5pCPvHEE//HgmA1jRBst912Tckn/4NdE7///e+bctc+bgBtQQIQqg033Li5Bb7+9a83RXyf+9yn23nnnVu9xZWIJ7GK9536Pv3pT2/3H3XUUe17bf/b3/42kitCHR7+8Ic3MvOnP/2p22ijDRqROuCAA5qShoFLLIN6bLPNNs0t9YAHPKA7/fS/dP/5z6WNRDztaU/rTjjhhO7Wt75t96lPfaqRqfe///0j7crWT58dd9xx3fHHH98sLOqm7rBDgriwuDwSTAnv+93vft0LXvCChr36aIsxQPHDV1k9iXxyt91292/3sjL86Ec/au0988wzG4lU9j777NP6+hOf+ERr4z3ucY+GJffKwx72iEaAkDP377bbbo1cqSMrmXohpHUVAlMVgSISU7Vnql4TisBwJ4SCrV65BAh7Svszn/lUU1IJXIxf273+vvvd795WxwL1KEsrya22ulv34x//qJm4KdojjzyykRGKmCKhXJ/5zGe2lSZlSDlYTVN8YjG4QZAUq3rlukddKD9Kxep7r732aspWvd70pjc1czurxN57793qgUxQeKwPlBVFRsEpXx2HuQiSs8A7dtxxx1Z2YinsWvE3k71V+2c+85lmVrcK157b3Gbz7rOf/Wx3//vfv70X+aGAESmrb6TJ+1lI1N9nCJUVPAvMIx/5yKbAETjxFcjOIx7xiKY0kbzzzz+3+/KXv9yU629+87vuggvO7973vve1trCMaJe2sLi88IUvbASHBen8889vxMH2VO/mBlDnxIZkpwxF/fa3v73FvwjORNo8zyL185//vP2vHvqaBYjyRwZf9KIXNVeQdmufcYQI6l/vRhIRCRYt37Mi9MRk1+6f/zyvkTnWKu3LrpNb3eo23be+9Y3m4mHF8J4dd9ypuZqQOwT1ve9970gOClYhJKyuQmCqIlBEYqr2TNVrQhFI1H1iBZj8kQkuCzEQBx74nqYc/G9lnGBJ90cZnHvuP0YyUKoc8vD5z3+uWQ022miTRiS23XbbZob2GavBs5/97KagrCxZDdxj14TvkBhuA2Tilre8ZVthe96FhLAacHmwOlDEFBVF5xlKlkKjZJGGxz3ucc1CgHCwWPifhUEsBsWY3QVW3N7NGsC3T5FyKSASVr3M7f/3f//XPnvLW97a/fvfFzYstA9peMhDHtIIClLEBI9csApQtFwxFKmYkFe/+tXdT3/600ZKKH8rfy6fJMt64hOf2Kwf2oe0vOlNb+h8BgeujL/85S/NwqB9LBr6D05W8CwCrB8UPEsB8ibYMgGwcBwG1/obXlxLflPYnvVb/3J5PPWpT23EQF/pP8SC1QUhQry0G4FBxtSHa4ilgAtn++237x7+8Ic2d5OLVQGBhL++9vfpp58+sttm/fU37I466sgRK4t+22abe7Z2wxERYoHR19mObNzUVQhMVQSKSEzVnql6TSgCFEAUarYeJmGU1f9VV13RTN/us3LOd4iF5+5yl7t2f/jD71oeAqtcq/Lb3/72bfVpFRyLBOVPOSMlCIBVP0Vm1SzOgXmc6ZvyF2+RlbMyxBywQrifsvf3Hnvs0e23335NCVG6iAFLBhcIImLlSklzAbzhDW9oMREUmVWylb//k80x+SO4FSg/RCKJn/7xj7MbidEeRID1ZZddntL95S9/bnW87W23aKThXve6V7MqMM+zrIgD0BZmeKt3F4UuRkM9BDhS/iwQLBOxkFjxU85cIFbcds3c+c537r7xjW90u+++Z7NIsHqIyWCp8E71oFCf97wXdH//+1mNrLDQiFWx/TNuCW3Sdu1ADPzAS1mIjbZ5r/4WdIkYwIQCZ3GAGXKEbCAB+lK/IlisNqwhiBgrgfEC/3vf+56NmKiD/n30ox/bSJi2iy9hkchWXllCudKQTWQBaXnc43ZudRI/ITZEzIY+T/BlknJN6KSowgqBCUKgiMQEAVnFTG0ECHxKIleyJFqRMuE/5CEPbsqXcmKR8D2FTSGxWHAdUJRWp74Tv2AlTVFQXJtuulkLkLOKpQgoB0oXEaD8rYStfK3i/fY9goIMUIZM3Fb5yAflQYl51/Of//ymSD1PESZ/g2BP8RaUnPtYMFg/WCsoeAqQYkwOggSOWtVTkurJjE45I0ann/7H7sEPfkgjS0gUxfnb3/6+O++8c5o1Y6211mkkSJtgqT4CCWHAHQGbtMXK/na3u13DTPCp8hEdShxZsVLn1kAA7na3u7X6eC9F6295PJAO5SF5sEZ8tAVpOeWUn3TnnPP39m4xKywwa6yxZusrLha4cifpW6QAoUBsWAfEfqg/i42AR2X8+c9/brjDHy76nbVEcK3+804YwxT+yBPctYu1BuF79KMf2WIglG1MPP7xT+jOPvtvzSrjb0Qi1o511rl598UvfmHETaTftt56m+auQiYRRxYMBFD/ZLvo1J5hVbvZjEARidnc+7Oo7clumHMbsi2Q8qIcfvObX7UVpWA9sRIULoVGWbMOEOxM0MzXVp3M7uITrCoplI033rSZzikcJm9xDdwRfrNe8NFTuH6Y+gVrCjLMQU1iJA4//PCmfK1SWQtiNfA+Jna+fGUiFt4rZkLZlLKYB/XXHittig5BooiSuCo5DZRN2XmWskWMuGhYGZJyWr29k/L1/Oab364RGQRBmdqvHoiRMlhDrOy5CBAOFhbtYEHwHoGldlpQ2LD1g/xQnqwBZ555Rjv0CsZ2MPz85z9tWzlhjCywBnANiSs45JBDW44GZRx44IEttuQ1r9mvuSbUH46sSvoaKeKKQWhYW9QNqUIe4Kv+3AgsANrDyhTyxdKAHOh/O3LgmxgI48BYcbFwPOMZT2tt1I8ICowRIeV7jhUj8SOsWrDgkjEulc1q8ZKXvKTVmVWCKww2tsty8yA8dRUCUxWBIhJTtWeqXhOOQLY6KjhpnAlyvvvVV+9P0mS6phD56pnrkz2R0qJQxSUgIZQQBZW0x7YfJtmUzyhtgYsun2e1nIyFFJz35sTQJIBSR4rGroAkmgrZUJ4dEZQxwpDA0KR5Vsec55EMlVbX2ph8Ezk8LEot54vIbOndCBMFjrwkfbV6XHzxpSNnk3hfzorQjhxyxtJAkSNDXC5cG5R6CIsgQspV4GpSdCdGBHFgBfB/zvtImm99wEIhUFJMBCXuf/WK6+m0037dntNv6pS00skgmaydiRlRF1dyVcQChfzod1jA2DhBcPox0h/YlXM6kv1SPbkxtD/BqInXcE/cSzmXQ38kMypsgq/3JbW2/keMuHTUp5JSTbg4qAInEIEiEhMIZhU1dRHIrg2KJ8eJU1CEukuK5ihFQt79LA3M4jn10r3DVMc5V6E/C2LOSEKnKGv3UgzKSUZNii1ZH6PEk8wpGRtTP58nSDSnR3qGEh+esJmtrd6XI77dow1ITA7r0k7WBOUntXbqY/tnskr6DAZ2N9iR0pORFUeIEoXqovgoScoy6awpZJ/f5S53acGXYiPUObsuckhZDh+juPvn+6PFEYC4nZJkK6ml/Z+dJqwnyoWvdjqGO+ehwABeOUk170Q09L93+9Ev2Qac1Ol+wzFXSBACMszJkZgbde9TaC8YCTSFm7ERwqqOIXbDLJq+967+VNG+HPXKgW/IZ2JDhm65qTvLqmazFYEiEhPc8wRPzlEgUCkrgoRwTGa8RR0K5PRFQp+gi1/Ub2W4CJkISkI7aYBzamHXLd/uI3iSVS/BXclImJUeJRNzt799nmOrlZFVXA6JSna/KAn1T3Y+f/dKpD/COdsJCb5kWFQP7coZDv7v0zIvP5IqORkilZfsjVEohK06ZRXrXoI8yllZwWQYC+E92SXAYpAUzVFq2q6MfuXbR/27tCFC3u+svvO+1DX1yXtymqjv0z7PUB6+Mxb0qZ8cj62N6fMcuJX0ycP2hjzkuxzalYyRdi2kremv/K8Nec79yvKuHG7Vk5N+TOW472Ebk3vDfcaKdgRD7+Iy4NfnTqEEuUPEPiAS6acQIHXRv8Zt2pv6hjggORk7LD+2Rxo7VulnnXVWyzOhjBxHnt/eFWKYeZPpbXwoP+/Sdp+FiMDEZ9oWIun+0fX0vHu1x/dxmSXBWcZLyEssD753b7BPpsuQp6EYUqdhGm51gHcOL0ufZ55nXvo9JGHDeaut5nxkkPJ8D2t9GrKX9rk/JEZdY5GDT4huUrcnF0kIbeqThGA90Zs3gmvmrza71/9XXNGf3+LvjHvfwyLzMWMyO6/UK+ncM/99lxww/tZH+SwyKTth3KeOPncM/OLkZ1yAnslx8hlTIdU5DycyODu/enK/4gRrmqlVXBGJCeyPDPCcr5B0wjGTJuVx8uubRDmyuevmj0S0D49dVmbM2IR0ItNTZoSv0w9j/lRucgaEtCTqO8SBmTypfKP0Ykr2rPtNYgF7OYwo71afCMK8x4rWBM1kHwqTCDFCKIceuTdCwvtzcmbaG4HrXVFaITmErzIjGGLiJ3AiiIakp39+uSZUYOi7RMTrK6b5lVbqT3WMIgqW+awXNn27o3yioKOg9KVVpEmlftoV4R3hMhSeEXCUzXClGldFFEMIUEibOmtrrBK9kOvJVp4JuRmtUIf/5x51cnql+lIY+luZGRcR0n7nhMpYPoyJKBKEQju5KOA7dFEEs7Qlini4Ldd3yocfoawtxikXElxlkkS2WUl8H0WhT73v+q5YGTJeoghDsENUQy58nzJhlHTjKT+kNv+HJMTCFZKfk0pDJrVnSBJ9H0uTd0ZhRhGGaCdFt/flhFL3ZN54NinLPaN+UXJJrZ0xnxNPh0TS3yEBGf9RjpEfkQkhw1kMxDWXvggWISKZz3l+6KKJrOgJ70oNTvUNwQwOsRZlQaYOnoVriFwWEMMFV0iRckNesliIrItMIX8XJz9hOiSp3j108WmDeZmFQYhpgqNn+nEpRSQmiEhkdZPzBrLyM7gyaBEEAjFMOEKdInKMMiEeK4IJkdMAI4CihIaKNRYQ29+yGvJbmfk/rD8rBN9RnjnvIadDRmlGIMYykvKiqCMUolh97xjqMPoIn6wsIqDjL47JmTKI0ujL6AnMkP17h/cOVzdRzhGYBHdMzcNVRZ7phWK/oosAjjIIMWBaDzkKCQkpGQo0dVP/5KGIMCSgKThm7ZAk7w+ZjICLGyPjIm6OjIn0tft8ps7DVZqyc2hX+rW3EPVEQnlRnBknQ0uLMmOJiNB333//e9nIEdtD5ZbVlzGxUCj2pNe7QuLUMbslQji1Pe6HkCPv6uvbW9CUEwuZ37HgxQrE3SI+Iat/7/N/jkz3f9xVyh0qg7Q/8yzxLKmn7+NGyPHlUd4h7VE0KSv9rV9imYCp+ik3bQ9hCuENMY8VQV2ykMhx4lE+C5Vbr1gzj70HkTJ31cffiJZ3DQ82CxHigho9p5U1HHMhpyEgGWvaEeLl7xBGn4U8pG9Thvf1bp7l2u/Mc88qP8TU/8N+6sdhT6RSZohyZFOIvPqHeGfu6n9jM5bJEO0cghZLacZ+5Fbq0MuC3vKbcTpafsZ1F0IxLCMyK8Q+Lk1tMJ57mXT9RHeCVNCkFlNEYoLgN3gSFR9lZoDFP25CJCuh+4Zs2d9cGwRAJmmEfASaARmzclZJURqeYdqOcDMZIrCj1OJvdw+/dA6SynuQmLBsAoGwVk/K30TNsc5Di0Mmd78S7gVUTIn9KmOFkcOissI04d2nXYLYCMJYaDJJY7qNYteerD5Szyg2yioKyTsjoCOAI7SYTnOqJryiAJXT+69XHxGcQ1ITQhhlEWFP8ejPKL+4LuIbT7Cf8kMa4j4KQQheEcRZrRoP6S/3RmFHuYZAxfrQK+XeTTQU/toRLKNAFlqQ5jUlkz5yaJdYCIGe6qFfEvvQn8VxxUjQJPyioPym2BJ3EPKU4FF1iiUuFpBYm7ICj0INxlnNGiuxiMFxSF7UMStCiiUkIuQxlg7/h9AmKVcUb3I0GFPKCIHNPIoVybtDMIZWjZCgoaLMHEow77DNmWvK80xcRgvda/PbZyHOQwtJ+jYLFW2IGyZ9q26uKPQQtpDSiDrvSNuzyBkqTnhlXERZx9UyxCHzNWV5xt/pgxBdZae+eY/3Dv++5pre9ZMyyYcExibYOCTcHAsZytiJ20cb1SMEOAHI6jS0QgwXQz3R7E/HzZgaLT/T75FvmbPqln7yTBZh6VPjoJd5C7eeT5DKmVLFFJGYoO7I6qTPErhcE8qUdXyPWQlHOGVQL1wxXD6yAyDWjUxeeQ1izotrIO/LfnnBfqMtHVmJxawZs2R8eSmfEHWPuvakZqEf1EQcHp8d814mXAQiRh9lE2GTMkGsnib3cJeCsr0zB18pM8IwiiFKN6sH2GSFEaEbiwFso4SjQKN0b3rTtUYOvMqq0G91sGXvkkt6QhOlEzKYVX6IUZR9LAxR7iGGyhiuzEOaKOWsNOGQEzNDFCJse1LWr9Zzv3dGIA3HUe7zzKWX9ub9YBFyFRyVn1V1zM1R8P2YWrHVGznye0hAQyQJRBcimgDCtEOZ/s5JpDlxVDkhYzFZR6GGiCYmIW3WrmTwzOpWOxLcaj6oU+bWUBF7NvMg5YcwhRCoG6IUd9rw/hCUKNMo1MzJjB3fD5WXz0MatSO++xDMzMVYz4wf9/g8lkfPZf6pO1xCspUda5jfqc9Qofk7JnxtMrbjlomc8F5jMe33TIjidYnpwtigobUsc9pzGbNDedWv7pcbiV8JMdA2z+gr4yvv9Wy/YOitOhm3wTIr+qGMSh+5n4VXDhZkVn8On4/cCq6eSz+knrlfjMTi5KfvYl2MHA2+SE8WeeaI+a0fjNdY5eK6mSB1M+WKKSIxQV0SwWNiuCS3sQfeYLYH3EC3r1+OgiHrzXNcAz6P+S+R/3EvJNCPYIlPNLEYyn/hC180ssrwTFYFfifqneClKHwmaVGC1PIOg9/WQlkA5RDQlgT1ZZJlMkboREnQfcrxf1ZlJlr8mt6dUzVNPGcoyOyoboL01Ctb37IlMERBe+ES4RUBlriC4Q4Gk1y9Y/qOqVIMiXIkUnK4kvrYRphDt2x/HMZapB+zcokgjKB2r/b537vyvffr85j6CRNtlOpZ3gjuDwd42dWQYKyYTb0rgnWodLVPbgHJmWR/TJBbiCA8VllltTZ+QoQi3NXT3zEZZ2UVy01W4dofxTzciprVn2RblLu6wC1KVF8iYspJfIjP5FSQ88J2SImvZG10Kqm6ZlWXlWPqCMPEzQx92SEr+p8liCJMjEvGFOzS11nZhuTF0qEfomBzEqvEW3JeaLt+zPfDOmWOen+IWqwKWY2qe+ZmFEzmqYymTkUVOxJSqN4hd+nHITGJVcb9tuT6bftryE8WFN556qmntrmlHZmfIUBxg4W8hfCFVIUQDy1vsfykPbEchXgmADXzc7j69ln+V2bGYxR33A3Kdl/kixV7xn/6y/Nx04TAaWcWB7bbypkix8jQwpNFgN/qo775LAshbUr9erdOHwCeckbLzxCgWBcj6+ApAFgOENjLeeJgt5BEdUUurryy1wsz9SoiMUE9a6BF0BpkziwwCQhQQWLJwCfRTIIcDbIoeaa1rJwirML+JdMhkCUDUmYmNqFuXz7C8uY379/cBVnxqIt7DeKsjgx6ZZu8MvwRJnImIDgSJKm3hEreJxGTy8RJfoWseIeCJRPcroe4dgh6nxP63BdRXsrxLhkNKRmHTcmL4NRK6ZBjwVEO14r/QxaiWPxGyijruDK0J3UlgH3uewLE8yweK620SktSpF9MeqtaClBZvTDrt+ipazCMUo97JEKEwvSs+yOs3BsFT1hqu3fob8dQe6esjnIryGzp3AyJkGKqVodEz8eVo3xlqr+UzJImSV7kXsTLO92rvoK5EiCY1VPIFOtYXG8hC55RR+/nzjD+hjt3vEMbHZEt26I+M44lVpLGmnIMCYkZOvkSlCkxla2a+ljiKTs4kNSssL2b8LEyNs5jvlYH7dJmYwUhlxTKPQS1fo0yDlkaklR/G/ch03FtKJcSgg3y4FwP230pIpkzo9CUydqhrf4OyVNe3H3Z5ZQVdszZ7ok707uUY45LPiU7qv6XPlub9aM2xq+fuR+LQeaYeskIith7Vp6MWD/iqiMXnNPhDBL9CuPsxlD/uNlCVHKeTN4R11nkRNwF2uAZ+SxCAGMhCkEhZ0Ik1QsmniOXYKisuBnNFTIk1gZ1E0iLXHM95r3u0Q67dFgb3Of96h33sHvILnPLGAmRS/C677nFNtlkk5G4jUW5NmKlE6O2OPmpPJcy1FMfRraZX+SsJGQ5dyaW11hUKkait7Y5pC/jxP+Zn1HDy82fP39BOmX4298EeExKE6S3p1wxBgzF0e8AWKmt6v22ejP4/E9hymzoivnbxOvNjj1jNems1E1QKxgTmdK1qpOK13tMfCvFJDzqt031ZvqY82TD836rlJjdlR+TbNwX6uU8BBn/XFkNJGgqrgJZBa2qCA3CzeTxHWFMsGL0Pv/Nb37TFAQhEreF9mij+toWyAogFXFYv/soJc8QWt5NEDkHIa4EvwlI9bYCIyAoQBNchkH18BNLibbAgHAgxAUjDkkVgaMMgqx3p8xvZyfoF8IrpCZmftkqrQjVQ0pmGRATaxHhlZV8VssOj0IYJFEKIVPnnCyatvne2PFeFyyUhbBQCOpCQLGkeC88/U6AmT4966y/N4GrDDhkFab9+gTeWVXF/K9NhLOzLljEslWxX6Et18aq1Z6j1hMHECIbxe4+K2ZjQBtinpatEpGQfEqGSOPXNk7tgbl+plhDmtRdXWFhRed9sm8an8ZLxrD3UzCwMZaG/ukQI+00D0JaYBrXVA5gc7ZIVovmbAL0rC6NbRajrKyjmI0nisw4yIo2sUOxPhjn/jYmpMe2AEgCK/g6gVRbEEtleJdx6PI/bBAM90TpInIOVGO5k800wYbq5QwXZA/ZYgWCofexfgWfWIBgYG7J2CrJlf9zQJ1EYpmDFgKJRTL+jXd4ZAx4TjsFFnuOpclYzGLK3wgzopz+iYUnVocsFvSlujD9D9125saPf/zjkX6IG89v40LSNMRu3333bYfqJSgzxM+clglWKnnv1if62dxThn7MggcmXHuLk5+xNBpjxg2ZI+17rFj6DtlXH1Zn9c886q1EfTD6TL3KIjGBPWswJZDSEcUmnPS4PicM5Oh3jLSsfwaj0wTdYzWOETtXgZvCJKQ8CJR73OMe7T4rO6sYZzSEyWXleatb3bo7++y/t+eUhqniXQAAIABJREFUYUATTt4jcY+0wyZWVnCZsOpAEGH2TO8hEhS6SWrlTHlJx4yQqCfzuosiIxSlSqakfvWrX3b777//yCFIFAAilMtk8i7phK2wTOooLpM8VphPfOIT3ec+97mmdNxntWjCEhZWxciUQQtfJzAqh0LybmmokS6rTascuBNqrC/f+tbR7ZwIqaQdfqXOVhQUmvte//r9msLkOiAcWXlg5jCuhz70Ic0VRKBKsGRF64hswh2hg2MsCgSNzwglqZXVTY6FCLhYN7Ia1FdSJStPO9XNPeutt0E7/0OfIk6UsXL1DWXhM1k2CX9jLDsqlOMMDOXDESaUOqJI2MINBs6R0B5Km1CEETKg7Jih4asfKCmKEUFRrr8JZ79ZsIwJ9URI3vnOd7b6OytEu5WvHHWEm7NMmKS1ldLWvy7jyHhlwUNwKEVWPKtwn2mDMShttLGpLjBA1ihKYxPx0Wcya0rZnZVsVuSx3lCK5hPLWxSQduWMCwSWIlYn4xZ2LHQsQpSw39rhjAzWFmWYY8gSJaLtLuNImVbGLmPTs+avsUiJs+wgSuQAwqfN0oqn7t4vBTjCIUsoPPSTMihylkSkk7vM2GFxMy60ATasR5SufiF/jHtzjatKWeageRWXhPZ5zuf+hr0fz6qLdOzOVYEJAmOM+xv2lDM8lK8P9YHxbazAN3ERsOCqk2+EfCPzjj762FZPcsO8lz9EX5IHCIW5qgzvz2Fnxi/cyIbEL/jNagZH88oi1jkriIC6mY/61lhFykI2LeQypuOSIw8Qf9jB2xx0vzJYUskO/ReSA4sXv/jFTU67Eu/Vz/kJVDRTsKgiEhPUKVktGzwmpQlAcFHsEXTMqISGhDpRAIQ2ZW/XBjbrMCETgKCKn53ysjIkBHxmQsUPj007f+DMM89qg9t9iIH6EEgEACXhit9ffUw4v3McdYQwIWBVqyzCwEFFTMxWrurufkoVEzfhESMCbrfdntUmEAuMiWr1FOET3yoFT7GYbIgSQUhAxIRMGWsjZahdFIX2qAuhYyKrC+y80zkL2kqwUposK1wJDlliAvY9Ysf8KYUyIQVfZmD1SJCW97zylS9vAlS7rKQpGwqQ8qJoCWuCnhB1H6FH6WaFRfDGZBd3BEVBSFIucc14hnAi2PzAlZVHymf3wQQeDgFDztRHXxPITsukOODpgDHCFpYJYnUvIvTWt761td/9+jAuGuOEmR1BRU6dnaFdlB3ckQbCvg8+5XrYpJ1S6TsYw147s2Kl1JnVmSu1T52QCv/HihbyC1Nkh4tDvgnjD0FxH2WyzTbbdj//+c9avRMzYOWJrDkDwzxx+ijCy7LHuqWvKWnzB1GnuBEkgj3+deQLzolt8Z3xRDmqK2XiO/h7lpnc/4gp5WycbLXV3brTTju1Kf6MZfVGLqzG4YW8wBH+5jyFp3yERxuMWQobkVMH89u15pprd6ee+vNWDtM4gs"/>
          <p:cNvSpPr/>
          <p:nvPr/>
        </p:nvSpPr>
        <p:spPr>
          <a:xfrm>
            <a:off x="290513" y="-1347788"/>
            <a:ext cx="3667125" cy="36099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grpSp>
        <p:nvGrpSpPr>
          <p:cNvPr id="563" name="Google Shape;563;p70"/>
          <p:cNvGrpSpPr/>
          <p:nvPr/>
        </p:nvGrpSpPr>
        <p:grpSpPr>
          <a:xfrm>
            <a:off x="2381224" y="1500174"/>
            <a:ext cx="2357454" cy="4764365"/>
            <a:chOff x="23770" y="1500174"/>
            <a:chExt cx="2357454" cy="3643338"/>
          </a:xfrm>
        </p:grpSpPr>
        <p:sp>
          <p:nvSpPr>
            <p:cNvPr id="564" name="Google Shape;564;p70"/>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5" name="Google Shape;565;p70"/>
            <p:cNvSpPr txBox="1"/>
            <p:nvPr/>
          </p:nvSpPr>
          <p:spPr>
            <a:xfrm>
              <a:off x="23770" y="2431889"/>
              <a:ext cx="2357454" cy="24006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Just-In-Time compiler is a part of Common Language Runtime (CLR).</a:t>
              </a:r>
              <a:endParaRPr/>
            </a:p>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 intermediate language is  converted into the machine code by the Just-In-Time (JIT) compiler.</a:t>
              </a:r>
              <a:endParaRPr/>
            </a:p>
            <a:p>
              <a:pPr marL="0" marR="0" lvl="0" indent="0" algn="ctr"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66" name="Google Shape;566;p70"/>
            <p:cNvSpPr txBox="1"/>
            <p:nvPr/>
          </p:nvSpPr>
          <p:spPr>
            <a:xfrm>
              <a:off x="166646" y="1571612"/>
              <a:ext cx="2071702" cy="706076"/>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JIT (Just-In-Time compiler)</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grpSp>
      <p:grpSp>
        <p:nvGrpSpPr>
          <p:cNvPr id="567" name="Google Shape;567;p70"/>
          <p:cNvGrpSpPr/>
          <p:nvPr/>
        </p:nvGrpSpPr>
        <p:grpSpPr>
          <a:xfrm>
            <a:off x="4738678" y="1500174"/>
            <a:ext cx="2357454" cy="4774875"/>
            <a:chOff x="23770" y="1500174"/>
            <a:chExt cx="2357454" cy="3643338"/>
          </a:xfrm>
        </p:grpSpPr>
        <p:sp>
          <p:nvSpPr>
            <p:cNvPr id="568" name="Google Shape;568;p70"/>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9" name="Google Shape;569;p70"/>
            <p:cNvSpPr txBox="1"/>
            <p:nvPr/>
          </p:nvSpPr>
          <p:spPr>
            <a:xfrm>
              <a:off x="23770" y="2382008"/>
              <a:ext cx="2357454" cy="26067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ADO.NET is a set of classes that expose data access services for .NET Framework programmers. It is an integral part of the .NET Framework, providing access to relational, XML, and application data. </a:t>
              </a:r>
              <a:endParaRPr/>
            </a:p>
            <a:p>
              <a:pPr marL="0" marR="0" lvl="0" indent="0" algn="ctr"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70" name="Google Shape;570;p70"/>
            <p:cNvSpPr txBox="1"/>
            <p:nvPr/>
          </p:nvSpPr>
          <p:spPr>
            <a:xfrm>
              <a:off x="166646" y="1571612"/>
              <a:ext cx="2071702" cy="704522"/>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ADO.NET (ActiveX Data Objects)</a:t>
              </a:r>
              <a:endParaRPr sz="1800" b="0" i="0" u="none" strike="noStrike" cap="none">
                <a:solidFill>
                  <a:srgbClr val="000000"/>
                </a:solidFill>
                <a:latin typeface="Arial"/>
                <a:ea typeface="Arial"/>
                <a:cs typeface="Arial"/>
                <a:sym typeface="Arial"/>
              </a:endParaRPr>
            </a:p>
          </p:txBody>
        </p:sp>
      </p:grpSp>
      <p:grpSp>
        <p:nvGrpSpPr>
          <p:cNvPr id="571" name="Google Shape;571;p70"/>
          <p:cNvGrpSpPr/>
          <p:nvPr/>
        </p:nvGrpSpPr>
        <p:grpSpPr>
          <a:xfrm>
            <a:off x="7096132" y="1500174"/>
            <a:ext cx="2357454" cy="4857784"/>
            <a:chOff x="23770" y="1500174"/>
            <a:chExt cx="2357454" cy="3678038"/>
          </a:xfrm>
        </p:grpSpPr>
        <p:sp>
          <p:nvSpPr>
            <p:cNvPr id="572" name="Google Shape;572;p70"/>
            <p:cNvSpPr/>
            <p:nvPr/>
          </p:nvSpPr>
          <p:spPr>
            <a:xfrm>
              <a:off x="95208" y="1500174"/>
              <a:ext cx="2214578" cy="3643338"/>
            </a:xfrm>
            <a:prstGeom prst="rect">
              <a:avLst/>
            </a:prstGeom>
            <a:noFill/>
            <a:ln w="571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3" name="Google Shape;573;p70"/>
            <p:cNvSpPr txBox="1"/>
            <p:nvPr/>
          </p:nvSpPr>
          <p:spPr>
            <a:xfrm>
              <a:off x="23770" y="2381841"/>
              <a:ext cx="2357454" cy="279637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ASP.NET is a web framework designed and developed by Microsoft. It is used to develop websites, web applications, and web services. It provides a fantastic integration of HTML, CSS, and JavaScript. </a:t>
              </a:r>
              <a:endParaRPr/>
            </a:p>
            <a:p>
              <a:pPr marL="0" marR="0" lvl="0" indent="0" algn="ctr"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74" name="Google Shape;574;p70"/>
            <p:cNvSpPr txBox="1"/>
            <p:nvPr/>
          </p:nvSpPr>
          <p:spPr>
            <a:xfrm>
              <a:off x="166646" y="1571612"/>
              <a:ext cx="2071702" cy="699093"/>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ASP.NET</a:t>
              </a:r>
              <a:endParaRPr sz="18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500"/>
                                        <p:tgtEl>
                                          <p:spTgt spid="5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7"/>
                                        </p:tgtEl>
                                        <p:attrNameLst>
                                          <p:attrName>style.visibility</p:attrName>
                                        </p:attrNameLst>
                                      </p:cBhvr>
                                      <p:to>
                                        <p:strVal val="visible"/>
                                      </p:to>
                                    </p:set>
                                    <p:animEffect transition="in" filter="fade">
                                      <p:cBhvr>
                                        <p:cTn id="12" dur="500"/>
                                        <p:tgtEl>
                                          <p:spTgt spid="5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1"/>
                                        </p:tgtEl>
                                        <p:attrNameLst>
                                          <p:attrName>style.visibility</p:attrName>
                                        </p:attrNameLst>
                                      </p:cBhvr>
                                      <p:to>
                                        <p:strVal val="visible"/>
                                      </p:to>
                                    </p:set>
                                    <p:animEffect transition="in" filter="fade">
                                      <p:cBhvr>
                                        <p:cTn id="17" dur="500"/>
                                        <p:tgtEl>
                                          <p:spTgt spid="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rmAutofit/>
          </a:bodyPr>
          <a:lstStyle/>
          <a:p>
            <a:pPr marL="0" lvl="0" indent="0" algn="l" rtl="0">
              <a:lnSpc>
                <a:spcPct val="90000"/>
              </a:lnSpc>
              <a:spcBef>
                <a:spcPts val="0"/>
              </a:spcBef>
              <a:spcAft>
                <a:spcPts val="0"/>
              </a:spcAft>
              <a:buSzPts val="2000"/>
              <a:buNone/>
            </a:pPr>
            <a:endParaRPr/>
          </a:p>
        </p:txBody>
      </p:sp>
      <p:sp>
        <p:nvSpPr>
          <p:cNvPr id="581" name="Google Shape;581;p5"/>
          <p:cNvSpPr txBox="1">
            <a:spLocks noGrp="1"/>
          </p:cNvSpPr>
          <p:nvPr>
            <p:ph type="body" idx="2"/>
          </p:nvPr>
        </p:nvSpPr>
        <p:spPr>
          <a:xfrm>
            <a:off x="285750" y="0"/>
            <a:ext cx="11620500" cy="6591300"/>
          </a:xfrm>
          <a:prstGeom prst="rect">
            <a:avLst/>
          </a:prstGeom>
          <a:solidFill>
            <a:schemeClr val="accen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p>
            <a:pPr marL="0" lvl="0" indent="0" algn="l" rtl="0">
              <a:lnSpc>
                <a:spcPct val="90000"/>
              </a:lnSpc>
              <a:spcBef>
                <a:spcPts val="0"/>
              </a:spcBef>
              <a:spcAft>
                <a:spcPts val="0"/>
              </a:spcAft>
              <a:buSzPts val="2000"/>
              <a:buNone/>
            </a:pPr>
            <a:endParaRPr/>
          </a:p>
        </p:txBody>
      </p:sp>
      <p:sp>
        <p:nvSpPr>
          <p:cNvPr id="582" name="Google Shape;582;p5"/>
          <p:cNvSpPr txBox="1">
            <a:spLocks noGrp="1"/>
          </p:cNvSpPr>
          <p:nvPr>
            <p:ph type="title"/>
          </p:nvPr>
        </p:nvSpPr>
        <p:spPr>
          <a:xfrm>
            <a:off x="1524000" y="2545842"/>
            <a:ext cx="9963150" cy="149961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11111"/>
              <a:buFont typeface="Twentieth Century"/>
              <a:buNone/>
            </a:pPr>
            <a:r>
              <a:rPr lang="en-US"/>
              <a:t>INTRODUCTION TO C# PROGRAMMING</a:t>
            </a:r>
            <a:endParaRPr/>
          </a:p>
        </p:txBody>
      </p:sp>
      <p:sp>
        <p:nvSpPr>
          <p:cNvPr id="583" name="Google Shape;583;p5"/>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rmAutofit/>
          </a:bodyPr>
          <a:lstStyle/>
          <a:p>
            <a:pPr marL="0" lvl="0" indent="0" algn="l" rtl="0">
              <a:lnSpc>
                <a:spcPct val="90000"/>
              </a:lnSpc>
              <a:spcBef>
                <a:spcPts val="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
          <p:cNvSpPr/>
          <p:nvPr/>
        </p:nvSpPr>
        <p:spPr>
          <a:xfrm>
            <a:off x="0" y="-24"/>
            <a:ext cx="8329286" cy="661463"/>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wentieth Century"/>
                <a:ea typeface="Twentieth Century"/>
                <a:cs typeface="Twentieth Century"/>
                <a:sym typeface="Twentieth Century"/>
              </a:rPr>
              <a:t>INTRODUCTION</a:t>
            </a:r>
            <a:endParaRPr sz="2400" b="1" i="0" u="none" strike="noStrike" cap="none">
              <a:solidFill>
                <a:schemeClr val="lt1"/>
              </a:solidFill>
              <a:latin typeface="Twentieth Century"/>
              <a:ea typeface="Twentieth Century"/>
              <a:cs typeface="Twentieth Century"/>
              <a:sym typeface="Twentieth Century"/>
            </a:endParaRPr>
          </a:p>
        </p:txBody>
      </p:sp>
      <p:sp>
        <p:nvSpPr>
          <p:cNvPr id="590" name="Google Shape;590;p6"/>
          <p:cNvSpPr/>
          <p:nvPr/>
        </p:nvSpPr>
        <p:spPr>
          <a:xfrm>
            <a:off x="738150" y="1071546"/>
            <a:ext cx="8858312" cy="3970318"/>
          </a:xfrm>
          <a:prstGeom prst="rect">
            <a:avLst/>
          </a:prstGeom>
          <a:noFill/>
          <a:ln>
            <a:noFill/>
          </a:ln>
        </p:spPr>
        <p:txBody>
          <a:bodyPr spcFirstLastPara="1" wrap="square" lIns="91425" tIns="45700" rIns="91425" bIns="45700" anchor="t" anchorCtr="0">
            <a:spAutoFit/>
          </a:bodyPr>
          <a:lstStyle/>
          <a:p>
            <a:pPr marL="0" marR="0" lvl="0" indent="-177800" algn="just"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C# is a modern, object-oriented, and type-safe programming language. </a:t>
            </a:r>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a:p>
            <a:pPr marL="0" marR="0" lvl="0" indent="-177800" algn="just"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It enables developers to build many types of secure and robust applications that run in .NET. </a:t>
            </a:r>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a:p>
            <a:pPr marL="0" marR="0" lvl="0" indent="-177800" algn="just"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Arial"/>
                <a:ea typeface="Arial"/>
                <a:cs typeface="Arial"/>
                <a:sym typeface="Arial"/>
              </a:rPr>
              <a:t>C# has its roots in the C family of languages and will be immediately familiar to C, C++, Java, and JavaScript programmers.</a:t>
            </a:r>
            <a:endParaRPr/>
          </a:p>
        </p:txBody>
      </p:sp>
    </p:spTree>
  </p:cSld>
  <p:clrMapOvr>
    <a:masterClrMapping/>
  </p:clrMapOvr>
</p:sld>
</file>

<file path=ppt/theme/theme1.xml><?xml version="1.0" encoding="utf-8"?>
<a:theme xmlns:a="http://schemas.openxmlformats.org/drawingml/2006/main"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2722</Words>
  <Application>Microsoft Office PowerPoint</Application>
  <PresentationFormat>Widescreen</PresentationFormat>
  <Paragraphs>387</Paragraphs>
  <Slides>42</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Noto Sans Symbols</vt:lpstr>
      <vt:lpstr>Nunito</vt:lpstr>
      <vt:lpstr>Bahnschrift</vt:lpstr>
      <vt:lpstr>Twentieth Century</vt:lpstr>
      <vt:lpstr>Arimo</vt:lpstr>
      <vt:lpstr>Cambria</vt:lpstr>
      <vt:lpstr>Wingdings</vt:lpstr>
      <vt:lpstr>Garamond</vt:lpstr>
      <vt:lpstr>ModernClassicBlock-3</vt:lpstr>
      <vt:lpstr>                   Module 1 MICROSOFT .NET FRAMEWORK USING C#  </vt:lpstr>
      <vt:lpstr>.NET Framework: Introduction, Common Language Runtime (CLR) , MSIL, The .NET Framework Class Library Introduction to C#: structure of a c# program, data types, operators, decision making branching and looping, arrays. Object oriented programming: Encapsulation, Inheritance, Polymorphism, Properties and indexers, Interfaces, Structures, Enumeration, Namespaces and Access specifiers, Partial classes, Partial methods, Delegates and Events, Attributes and Reflection</vt:lpstr>
      <vt:lpstr>.NET FRAMEWORK - INTRODUCTION</vt:lpstr>
      <vt:lpstr>PowerPoint Presentation</vt:lpstr>
      <vt:lpstr>PowerPoint Presentation</vt:lpstr>
      <vt:lpstr>PowerPoint Presentation</vt:lpstr>
      <vt:lpstr>PowerPoint Presentation</vt:lpstr>
      <vt:lpstr>INTRODUCTION TO C# PROGRAMMING</vt:lpstr>
      <vt:lpstr>PowerPoint Presentation</vt:lpstr>
      <vt:lpstr>PowerPoint Presentation</vt:lpstr>
      <vt:lpstr>PowerPoint Presentation</vt:lpstr>
      <vt:lpstr>PowerPoint Presentation</vt:lpstr>
      <vt:lpstr>OBJECT ORIENTED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 else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.NET FRAMEWORK USING C#</dc:title>
  <dc:creator>Suraj Chandran</dc:creator>
  <cp:lastModifiedBy>admin</cp:lastModifiedBy>
  <cp:revision>13</cp:revision>
  <dcterms:created xsi:type="dcterms:W3CDTF">2023-06-08T09:06:59Z</dcterms:created>
  <dcterms:modified xsi:type="dcterms:W3CDTF">2024-06-25T04:04:38Z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