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44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06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1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0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27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3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7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0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1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3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5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4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BDCE1-2C4C-F330-93A3-2D5207D38F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Object Oriented Concepts in C#</a:t>
            </a:r>
          </a:p>
        </p:txBody>
      </p:sp>
    </p:spTree>
    <p:extLst>
      <p:ext uri="{BB962C8B-B14F-4D97-AF65-F5344CB8AC3E}">
        <p14:creationId xmlns:p14="http://schemas.microsoft.com/office/powerpoint/2010/main" val="1798421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Object-oriented-Programming-with-C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Object-oriented-Programming-with-C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Object-oriented-Programming-with-C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Object-oriented-Programming-with-C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Object-oriented-Programming-with-C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Object-oriented-Programming-with-C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Object-oriented-Programming-with-C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Object-oriented-Programming-with-C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Object-oriented-Programming-with-C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Object-oriented-Programming-with-C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Object-oriented-Programming-with-C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Object-oriented-Programming-with-C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Object-oriented-Programming-with-C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Object-oriented-Programming-with-C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Object-oriented-Programming-with-C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-Object-oriented-Programming-with-C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6-Object-oriented-Programming-with-C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7-Object-oriented-Programming-with-C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8-Object-oriented-Programming-with-C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-Object-oriented-Programming-with-C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0-Object-oriented-Programming-with-C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Object-oriented-Programming-with-C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1-Object-oriented-Programming-with-C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2-Object-oriented-Programming-with-C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3-Object-oriented-Programming-with-C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4-Object-oriented-Programming-with-C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5-Object-oriented-Programming-with-C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6-Object-oriented-Programming-with-C-3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7-Object-oriented-Programming-with-C-3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8-Object-oriented-Programming-with-C-3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9-Object-oriented-Programming-with-C-3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0-Object-oriented-Programming-with-C-4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Object-oriented-Programming-with-C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1-Object-oriented-Programming-with-C-4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2-Object-oriented-Programming-with-C-4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3-Object-oriented-Programming-with-C-4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4-Object-oriented-Programming-with-C-4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5-Object-oriented-Programming-with-C-4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6-Object-oriented-Programming-with-C-4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7-Object-oriented-Programming-with-C-4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8-Object-oriented-Programming-with-C-4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9-Object-oriented-Programming-with-C-4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0-Object-oriented-Programming-with-C-5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Object-oriented-Programming-with-C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1-Object-oriented-Programming-with-C-5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2-Object-oriented-Programming-with-C-5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3-Object-oriented-Programming-with-C-5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4-Object-oriented-Programming-with-C-5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5-Object-oriented-Programming-with-C-5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6-Object-oriented-Programming-with-C-5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7-Object-oriented-Programming-with-C-5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8-Object-oriented-Programming-with-C-5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9-Object-oriented-Programming-with-C-5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0-Object-oriented-Programming-with-C-6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Object-oriented-Programming-with-C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1-Object-oriented-Programming-with-C-6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2-Object-oriented-Programming-with-C-6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3-Object-oriented-Programming-with-C-6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4-Object-oriented-Programming-with-C-6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5-Object-oriented-Programming-with-C-6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6-Object-oriented-Programming-with-C-6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7-Object-oriented-Programming-with-C-6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8-Object-oriented-Programming-with-C-6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9-Object-oriented-Programming-with-C-6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0-Object-oriented-Programming-with-C-7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Object-oriented-Programming-with-C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1-Object-oriented-Programming-with-C-7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2-Object-oriented-Programming-with-C-7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3-Object-oriented-Programming-with-C-7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4-Object-oriented-Programming-with-C-7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5-Object-oriented-Programming-with-C-7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6-Object-oriented-Programming-with-C-7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7-Object-oriented-Programming-with-C-7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8-Object-oriented-Programming-with-C-7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9-Object-oriented-Programming-with-C-7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0-Object-oriented-Programming-with-C-8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Object-oriented-Programming-with-C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1-Object-oriented-Programming-with-C-8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2-Object-oriented-Programming-with-C-8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3-Object-oriented-Programming-with-C-8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4-Object-oriented-Programming-with-C-8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5-Object-oriented-Programming-with-C-8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6-Object-oriented-Programming-with-C-8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7-Object-oriented-Programming-with-C-8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8-Object-oriented-Programming-with-C-8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Object-oriented-Programming-with-C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3999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6</Words>
  <Application>Microsoft Office PowerPoint</Application>
  <PresentationFormat>On-screen Show (4:3)</PresentationFormat>
  <Paragraphs>1</Paragraphs>
  <Slides>87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0" baseType="lpstr">
      <vt:lpstr>Calibri</vt:lpstr>
      <vt:lpstr>Calibri Light</vt:lpstr>
      <vt:lpstr>Retrospect</vt:lpstr>
      <vt:lpstr>Object Oriented Concepts in 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Dell</dc:creator>
  <cp:keywords/>
  <dc:description>generated using python-pptx</dc:description>
  <cp:lastModifiedBy>Ann Rija Paul</cp:lastModifiedBy>
  <cp:revision>2</cp:revision>
  <dcterms:created xsi:type="dcterms:W3CDTF">2013-01-27T09:14:16Z</dcterms:created>
  <dcterms:modified xsi:type="dcterms:W3CDTF">2024-06-24T14:00:30Z</dcterms:modified>
  <cp:category/>
</cp:coreProperties>
</file>