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9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B062-64EF-4602-BD50-7294B83C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Transformation of a polynomial regression model to a linear regression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cubic polynomial relationship given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this equation to linear form, we define new variables:</a:t>
            </a:r>
          </a:p>
          <a:p>
            <a:pP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    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w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+w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+w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+w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easily solved by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least squares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software for regression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multiple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0300" y="1981200"/>
            <a:ext cx="4305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w</a:t>
            </a:r>
            <a:r>
              <a:rPr lang="en-US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x+w</a:t>
            </a:r>
            <a:r>
              <a:rPr lang="en-US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sz="32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F89E-5EAB-47C4-BAE3-924CDEA8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are intractably nonlinear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converted to a linear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such cases,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least square estimates through extensive calculations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more complex formulae.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statistical measures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for determining how well the proposed model 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the number of predictor attributes is, the slower the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applying regression analysis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perform attribute subset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attributes that are unlikely to be good predictors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regression analysis is accurate for prediction,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when the data contain outliers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3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Regression-Based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linear regression is applied to the modeling of categorical response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response variable,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a function of the mean value of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unlike in linear regression, where the variance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constant.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generalized linear models – 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Models probability of some event occurring as a linear function of a set of predictor variables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regression-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data frequently exhibit a Poisson distribution </a:t>
            </a:r>
            <a:endParaRPr 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Log-linear models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multidimensional probability distributions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estimate the probability value associated with data cube cells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city, item, year, and sales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all attributes to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continuous-valued attributes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first be discretized.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probability of each cell in the 4-D base cuboid for the given attributes, based on the 2-D cuboids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and item, city and year, city and sales, and the 3-D cuboid for item, year, and sales.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induction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adapted so as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continuous (ordered)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class labels.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trees for prediction—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trees.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the CART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Trees)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system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regression tree leaf stores a continuous-valued prediction, which is actually the average value of the predicted attribute for the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reach the leaf.</a:t>
            </a:r>
          </a:p>
          <a:p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trees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leaf holds a regression model—a multivariate linear equation for the predicted attribute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prediction is the task of predicting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(or ordered)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given input.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salary of college graduates with 10 years of work experience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sales of a new product given its price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approach for numeric prediction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methodology that was developed by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 Frances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mathematician.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can be used to model the relationship between one or more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or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or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B865-FAED-4591-807D-6963C360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977B-95BD-436E-8BB6-7C5A249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interest describing the 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making up the attribute vector).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predictor variables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known.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want to 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—it is what we referred to as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attribute.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choice when all of the predictor variables are continuous valued.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problems can be solved by </a:t>
            </a:r>
            <a:r>
              <a:rPr 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even more can be tackled by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transformations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variables so that a nonlinear problem can be converted to a linear one.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software packages exist to solve regression problems. Examples include SAS(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www.sas.com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SPSS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www.spss.com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S-Plus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www.insightful.com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Straight-line regression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 response variable,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and a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predictor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of regression.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as a linear function of x.</a:t>
            </a:r>
          </a:p>
          <a:p>
            <a:pP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b+wx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variance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assumed to be constant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coefficients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the Y-intercept and slope of the line.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also be thought of as weights.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Equivalently written as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w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coefficients can be solved for by the method of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best-fitting straight 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one that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error between the actual data and the estimate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line.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172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C00000"/>
                </a:solidFill>
              </a:rPr>
              <a:t>D be a training set </a:t>
            </a:r>
            <a:r>
              <a:rPr lang="en-US" i="1" dirty="0"/>
              <a:t>consisting of values of </a:t>
            </a:r>
            <a:r>
              <a:rPr lang="en-US" i="1" dirty="0">
                <a:solidFill>
                  <a:srgbClr val="C00000"/>
                </a:solidFill>
              </a:rPr>
              <a:t>predictor variable, x</a:t>
            </a:r>
            <a:r>
              <a:rPr lang="en-US" i="1" dirty="0"/>
              <a:t>, for some population and their associated values for </a:t>
            </a:r>
            <a:r>
              <a:rPr lang="en-US" i="1" dirty="0">
                <a:solidFill>
                  <a:srgbClr val="C00000"/>
                </a:solidFill>
              </a:rPr>
              <a:t>response variable, y. </a:t>
            </a:r>
          </a:p>
          <a:p>
            <a:r>
              <a:rPr lang="en-US" i="1" dirty="0"/>
              <a:t>The training </a:t>
            </a:r>
            <a:r>
              <a:rPr lang="en-US" dirty="0"/>
              <a:t>set contains |D|</a:t>
            </a:r>
            <a:r>
              <a:rPr lang="en-US" i="1" dirty="0"/>
              <a:t> data points of the form(x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1</a:t>
            </a:r>
            <a:r>
              <a:rPr lang="en-US" i="1" dirty="0"/>
              <a:t>), (x</a:t>
            </a:r>
            <a:r>
              <a:rPr lang="en-US" i="1" baseline="-25000" dirty="0"/>
              <a:t>2</a:t>
            </a:r>
            <a:r>
              <a:rPr lang="en-US" i="1" dirty="0"/>
              <a:t>, y</a:t>
            </a:r>
            <a:r>
              <a:rPr lang="en-US" i="1" baseline="-25000" dirty="0"/>
              <a:t>2</a:t>
            </a:r>
            <a:r>
              <a:rPr lang="en-US" i="1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|D</a:t>
            </a:r>
            <a:r>
              <a:rPr lang="en-US" i="1" baseline="-25000" dirty="0"/>
              <a:t>|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|D</a:t>
            </a:r>
            <a:r>
              <a:rPr lang="en-US" i="1" baseline="-25000" dirty="0"/>
              <a:t>|</a:t>
            </a:r>
            <a:r>
              <a:rPr lang="en-US" i="1" dirty="0"/>
              <a:t>)</a:t>
            </a:r>
          </a:p>
          <a:p>
            <a:r>
              <a:rPr lang="en-US" i="1" dirty="0"/>
              <a:t> The regression </a:t>
            </a:r>
            <a:r>
              <a:rPr lang="en-US" dirty="0"/>
              <a:t>coefficients can be estimated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   </a:t>
            </a:r>
            <a:r>
              <a:rPr lang="en-US" dirty="0"/>
              <a:t>is the mean value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i="1" dirty="0" err="1"/>
              <a:t>x</a:t>
            </a:r>
            <a:r>
              <a:rPr lang="en-US" i="1" baseline="-25000" dirty="0" err="1"/>
              <a:t>|D</a:t>
            </a:r>
            <a:r>
              <a:rPr lang="en-US" i="1" baseline="-25000" dirty="0"/>
              <a:t>|</a:t>
            </a:r>
            <a:r>
              <a:rPr lang="en-US" baseline="-25000" dirty="0"/>
              <a:t>, </a:t>
            </a:r>
            <a:r>
              <a:rPr lang="en-US" dirty="0"/>
              <a:t>and    is the mean value of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i="1" dirty="0" err="1"/>
              <a:t>y</a:t>
            </a:r>
            <a:r>
              <a:rPr lang="en-US" i="1" baseline="-25000" dirty="0" err="1"/>
              <a:t>|D</a:t>
            </a:r>
            <a:r>
              <a:rPr lang="en-US" i="1" baseline="-25000" dirty="0"/>
              <a:t>|</a:t>
            </a:r>
            <a:r>
              <a:rPr lang="en-US" baseline="-25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4876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3328034"/>
            <a:ext cx="21526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CCDBE7-841A-444C-9A8B-A330C0A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105400"/>
            <a:ext cx="181000" cy="352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304AE-B878-4831-B673-8E99EE74D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5181600"/>
            <a:ext cx="181000" cy="32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1519"/>
            <a:ext cx="36957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6725" y="1752600"/>
            <a:ext cx="4714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 = 23.6+3.5x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that the salary of a college graduate with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 of experience is 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$58,600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-Involve more than one predictor variable</a:t>
            </a:r>
          </a:p>
          <a:p>
            <a:pP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 =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E3B-1B89-4F5E-807E-C79BD25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7B72-1DAC-497C-B13D-ED2FF6B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is an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straight-line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predictor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modeled as a linear function of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attributes,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describing a tuple,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(That is,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contains data of the form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 . . ,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the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training tuples with associated class labels,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linear regression model based on two predictor attributes or variables,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are the values of attributes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 respectively, in 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solve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equations, however, become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and are tedious to solve by hand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problems are commonly solved with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statistical software packages, such as SAS,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SPSS, and S-Plus.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11489-2559-4953-A3C0-F737BAE9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343400"/>
            <a:ext cx="2514600" cy="4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Nonlinear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data that does not show a linear dependence.</a:t>
            </a:r>
          </a:p>
          <a:p>
            <a:r>
              <a:rPr 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 and predictor variable have a relationship that may be modeled by a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function</a:t>
            </a:r>
            <a:r>
              <a:rPr 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when there is just one predictor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adding polynomial terms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basic linear model.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transformations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variables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nonlinear model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linear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1234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Prediction</vt:lpstr>
      <vt:lpstr>PowerPoint Presentation</vt:lpstr>
      <vt:lpstr>Regression</vt:lpstr>
      <vt:lpstr>Linear Regression</vt:lpstr>
      <vt:lpstr>PowerPoint Presentation</vt:lpstr>
      <vt:lpstr>Example</vt:lpstr>
      <vt:lpstr>PowerPoint Presentation</vt:lpstr>
      <vt:lpstr>Multiple linear regression</vt:lpstr>
      <vt:lpstr>Nonlinear Regression</vt:lpstr>
      <vt:lpstr>Transformation of a polynomial regression model to a linear regression model</vt:lpstr>
      <vt:lpstr>PowerPoint Presentation</vt:lpstr>
      <vt:lpstr>Other Regression-Based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Administrator</dc:creator>
  <cp:lastModifiedBy>admin</cp:lastModifiedBy>
  <cp:revision>30</cp:revision>
  <dcterms:created xsi:type="dcterms:W3CDTF">2006-08-16T00:00:00Z</dcterms:created>
  <dcterms:modified xsi:type="dcterms:W3CDTF">2024-08-01T06:36:16Z</dcterms:modified>
</cp:coreProperties>
</file>