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84" r:id="rId2"/>
    <p:sldMasterId id="2147483792" r:id="rId3"/>
  </p:sldMasterIdLst>
  <p:notesMasterIdLst>
    <p:notesMasterId r:id="rId49"/>
  </p:notesMasterIdLst>
  <p:sldIdLst>
    <p:sldId id="256" r:id="rId4"/>
    <p:sldId id="257" r:id="rId5"/>
    <p:sldId id="258" r:id="rId6"/>
    <p:sldId id="259" r:id="rId7"/>
    <p:sldId id="300"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x="9144000" cy="6858000" type="screen4x3"/>
  <p:notesSz cx="6858000" cy="9144000"/>
  <p:embeddedFontLst>
    <p:embeddedFont>
      <p:font typeface="Arimo" panose="020B0604020202020204" charset="0"/>
      <p:regular r:id="rId50"/>
      <p:bold r:id="rId51"/>
      <p:italic r:id="rId52"/>
      <p:boldItalic r:id="rId53"/>
    </p:embeddedFont>
    <p:embeddedFont>
      <p:font typeface="Blackadder ITC" panose="04020505051007020D02" pitchFamily="82" charset="0"/>
      <p:regular r:id="rId54"/>
    </p:embeddedFont>
    <p:embeddedFont>
      <p:font typeface="Calibri" panose="020F0502020204030204" pitchFamily="34" charset="0"/>
      <p:regular r:id="rId55"/>
      <p:bold r:id="rId56"/>
      <p:italic r:id="rId57"/>
      <p:boldItalic r:id="rId58"/>
    </p:embeddedFont>
    <p:embeddedFont>
      <p:font typeface="Corbel" panose="020B0503020204020204" pitchFamily="34" charset="0"/>
      <p:regular r:id="rId59"/>
      <p:bold r:id="rId60"/>
      <p:italic r:id="rId61"/>
      <p:boldItalic r:id="rId62"/>
    </p:embeddedFont>
    <p:embeddedFont>
      <p:font typeface="Times" panose="02020603050405020304" pitchFamily="18"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jgFvzykzyHzNtUTczujhy0yx3z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68" autoAdjust="0"/>
  </p:normalViewPr>
  <p:slideViewPr>
    <p:cSldViewPr snapToGrid="0">
      <p:cViewPr varScale="1">
        <p:scale>
          <a:sx n="82" d="100"/>
          <a:sy n="82" d="100"/>
        </p:scale>
        <p:origin x="147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14.fntdata"/><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5" Type="http://schemas.openxmlformats.org/officeDocument/2006/relationships/slide" Target="slides/slide2.xml"/><Relationship Id="rId61" Type="http://schemas.openxmlformats.org/officeDocument/2006/relationships/font" Target="fonts/font12.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font" Target="fonts/font2.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10.fntdata"/><Relationship Id="rId67" Type="http://customschemas.google.com/relationships/presentationmetadata" Target="meta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font" Target="fonts/font1.fntdata"/><Relationship Id="rId55" Type="http://schemas.openxmlformats.org/officeDocument/2006/relationships/font" Target="fonts/font6.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223" name="Google Shape;22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24" name="Google Shape;22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latin typeface="Arial"/>
                <a:ea typeface="Arial"/>
                <a:cs typeface="Arial"/>
                <a:sym typeface="Arial"/>
              </a:rPr>
              <a:t>Lecture slides by Lawrie Brown for “Cryptography and Network Security”, 5/e, by William Stallings, Chapter 3 – “Block Ciphers and the Data Encryption Standard”.</a:t>
            </a: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
        <p:nvSpPr>
          <p:cNvPr id="276" name="Google Shape;2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7" name="Google Shape;27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Arial"/>
                <a:ea typeface="Arial"/>
                <a:cs typeface="Arial"/>
                <a:sym typeface="Arial"/>
              </a:rPr>
              <a:t>Most symmetric block encryption algorithms in current use are based on a structure referred to as a Feistel block cipher. A block cipher operates on a plaintext block of n bits to produce a ciphertext block of n bits. An arbitrary reversible substitution cipher for a large block size is not practical, however, from an implementation and performance point of view. In general, for an </a:t>
            </a:r>
            <a:r>
              <a:rPr lang="en-US" i="1" dirty="0">
                <a:latin typeface="Arial"/>
                <a:ea typeface="Arial"/>
                <a:cs typeface="Arial"/>
                <a:sym typeface="Arial"/>
              </a:rPr>
              <a:t>n</a:t>
            </a:r>
            <a:r>
              <a:rPr lang="en-US" dirty="0">
                <a:latin typeface="Arial"/>
                <a:ea typeface="Arial"/>
                <a:cs typeface="Arial"/>
                <a:sym typeface="Arial"/>
              </a:rPr>
              <a:t>-bit general substitution block cipher, the size of the key is </a:t>
            </a:r>
            <a:r>
              <a:rPr lang="en-US" i="1" dirty="0">
                <a:latin typeface="Arial"/>
                <a:ea typeface="Arial"/>
                <a:cs typeface="Arial"/>
                <a:sym typeface="Arial"/>
              </a:rPr>
              <a:t>n x</a:t>
            </a:r>
            <a:r>
              <a:rPr lang="en-US" dirty="0">
                <a:latin typeface="Arial"/>
                <a:ea typeface="Arial"/>
                <a:cs typeface="Arial"/>
                <a:sym typeface="Arial"/>
              </a:rPr>
              <a:t> 2</a:t>
            </a:r>
            <a:r>
              <a:rPr lang="en-US" i="1" baseline="30000" dirty="0">
                <a:latin typeface="Arial"/>
                <a:ea typeface="Arial"/>
                <a:cs typeface="Arial"/>
                <a:sym typeface="Arial"/>
              </a:rPr>
              <a:t>n</a:t>
            </a:r>
            <a:r>
              <a:rPr lang="en-US" dirty="0">
                <a:latin typeface="Arial"/>
                <a:ea typeface="Arial"/>
                <a:cs typeface="Arial"/>
                <a:sym typeface="Arial"/>
              </a:rPr>
              <a:t>. For a 64-bit block, which is a desirable length to thwart statistical attacks, the key size is 64x 2</a:t>
            </a:r>
            <a:r>
              <a:rPr lang="en-US" baseline="30000" dirty="0">
                <a:latin typeface="Arial"/>
                <a:ea typeface="Arial"/>
                <a:cs typeface="Arial"/>
                <a:sym typeface="Arial"/>
              </a:rPr>
              <a:t>64</a:t>
            </a:r>
            <a:r>
              <a:rPr lang="en-US" dirty="0">
                <a:latin typeface="Arial"/>
                <a:ea typeface="Arial"/>
                <a:cs typeface="Arial"/>
                <a:sym typeface="Arial"/>
              </a:rPr>
              <a:t> = 2</a:t>
            </a:r>
            <a:r>
              <a:rPr lang="en-US" baseline="30000" dirty="0">
                <a:latin typeface="Arial"/>
                <a:ea typeface="Arial"/>
                <a:cs typeface="Arial"/>
                <a:sym typeface="Arial"/>
              </a:rPr>
              <a:t>70</a:t>
            </a:r>
            <a:r>
              <a:rPr lang="en-US" dirty="0">
                <a:latin typeface="Arial"/>
                <a:ea typeface="Arial"/>
                <a:cs typeface="Arial"/>
                <a:sym typeface="Arial"/>
              </a:rPr>
              <a:t> = 10</a:t>
            </a:r>
            <a:r>
              <a:rPr lang="en-US" baseline="30000" dirty="0">
                <a:latin typeface="Arial"/>
                <a:ea typeface="Arial"/>
                <a:cs typeface="Arial"/>
                <a:sym typeface="Arial"/>
              </a:rPr>
              <a:t>21</a:t>
            </a:r>
            <a:r>
              <a:rPr lang="en-US" dirty="0">
                <a:latin typeface="Arial"/>
                <a:ea typeface="Arial"/>
                <a:cs typeface="Arial"/>
                <a:sym typeface="Arial"/>
              </a:rPr>
              <a:t> bits. In considering these difficulties, Feistel points out that what is needed is an approximation to the ideal block cipher system for large n, built up out of components that are easily realizable.</a:t>
            </a: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Arial"/>
              <a:buNone/>
            </a:pPr>
            <a:r>
              <a:rPr lang="en-US" dirty="0">
                <a:latin typeface="Arial"/>
                <a:ea typeface="Arial"/>
                <a:cs typeface="Arial"/>
                <a:sym typeface="Arial"/>
              </a:rPr>
              <a:t>Feistel proposed that we can approximate the ideal block cipher by utilizing the concept of a product cipher, which is the execution of two or more simple ciphers in sequence in such a way that the final result or product is cryptographically stronger than any of the component ciphers. In particular, Feistel proposed the use of a cipher that alternates substitutions and permutations, as a practical application of a proposal by Claude Shannon. Claude Shannon’s 1949 paper has the key ideas that led to the development of modern block ciphers. Critically, it was the technique of layering groups of S-boxes separated by a larger P-box to form the S-P network, a complex form of a product cipher. He also introduced the ideas of </a:t>
            </a:r>
            <a:r>
              <a:rPr lang="en-US" i="1" dirty="0">
                <a:latin typeface="Arial"/>
                <a:ea typeface="Arial"/>
                <a:cs typeface="Arial"/>
                <a:sym typeface="Arial"/>
              </a:rPr>
              <a:t>confusion</a:t>
            </a:r>
            <a:r>
              <a:rPr lang="en-US" dirty="0">
                <a:latin typeface="Arial"/>
                <a:ea typeface="Arial"/>
                <a:cs typeface="Arial"/>
                <a:sym typeface="Arial"/>
              </a:rPr>
              <a:t> and </a:t>
            </a:r>
            <a:r>
              <a:rPr lang="en-US" i="1" dirty="0">
                <a:latin typeface="Arial"/>
                <a:ea typeface="Arial"/>
                <a:cs typeface="Arial"/>
                <a:sym typeface="Arial"/>
              </a:rPr>
              <a:t>diffusion</a:t>
            </a:r>
            <a:r>
              <a:rPr lang="en-US" dirty="0">
                <a:latin typeface="Arial"/>
                <a:ea typeface="Arial"/>
                <a:cs typeface="Arial"/>
                <a:sym typeface="Arial"/>
              </a:rPr>
              <a:t>, notionally provided by S-boxes and P-boxes (in conjunction with S-boxes).</a:t>
            </a:r>
            <a:endParaRPr dirty="0"/>
          </a:p>
          <a:p>
            <a:pPr marL="0" lvl="0" indent="0" algn="l" rtl="0">
              <a:spcBef>
                <a:spcPts val="0"/>
              </a:spcBef>
              <a:spcAft>
                <a:spcPts val="0"/>
              </a:spcAft>
              <a:buNone/>
            </a:pPr>
            <a:r>
              <a:rPr lang="en-US" dirty="0">
                <a:latin typeface="Arial"/>
                <a:ea typeface="Arial"/>
                <a:cs typeface="Arial"/>
                <a:sym typeface="Arial"/>
              </a:rPr>
              <a:t>Horst Feistel, working at IBM Thomas J Watson Research Labs devised a suitable invertible cipher structure in early 70's.</a:t>
            </a:r>
            <a:endParaRPr dirty="0"/>
          </a:p>
          <a:p>
            <a:pPr marL="0" lvl="0" indent="0" algn="l" rtl="0">
              <a:spcBef>
                <a:spcPts val="0"/>
              </a:spcBef>
              <a:spcAft>
                <a:spcPts val="0"/>
              </a:spcAft>
              <a:buNone/>
            </a:pPr>
            <a:r>
              <a:rPr lang="en-US" dirty="0">
                <a:latin typeface="Arial"/>
                <a:ea typeface="Arial"/>
                <a:cs typeface="Arial"/>
                <a:sym typeface="Arial"/>
              </a:rPr>
              <a:t>One of Feistel's main contributions was the invention of a suitable structure which adapted Shannon's S-P network in an easily inverted structure. It partitions input block into two halves which are processed through multiple rounds which perform a substitution on left data half, based on round function of right half &amp; subkey, and then have permutation swapping halves. Essentially the same h/w or s/w is used for both encryption and decryption, with just a slight change in how the keys are used. One layer of S-boxes and the following P-box are used to form the round function. </a:t>
            </a:r>
            <a:endParaRPr dirty="0"/>
          </a:p>
          <a:p>
            <a:pPr marL="0" lvl="0" indent="0" algn="l" rtl="0">
              <a:spcBef>
                <a:spcPts val="0"/>
              </a:spcBef>
              <a:spcAft>
                <a:spcPts val="0"/>
              </a:spcAft>
              <a:buNone/>
            </a:pPr>
            <a:endParaRPr dirty="0"/>
          </a:p>
        </p:txBody>
      </p:sp>
      <p:sp>
        <p:nvSpPr>
          <p:cNvPr id="284" name="Google Shape;284;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
        <p:nvSpPr>
          <p:cNvPr id="290" name="Google Shape;29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Arial"/>
                <a:ea typeface="Arial"/>
                <a:cs typeface="Arial"/>
                <a:sym typeface="Arial"/>
              </a:rPr>
              <a:t>Stallings Figure 3.3 illustrates the classical </a:t>
            </a:r>
            <a:r>
              <a:rPr lang="en-US" dirty="0" err="1">
                <a:latin typeface="Arial"/>
                <a:ea typeface="Arial"/>
                <a:cs typeface="Arial"/>
                <a:sym typeface="Arial"/>
              </a:rPr>
              <a:t>feistel</a:t>
            </a:r>
            <a:r>
              <a:rPr lang="en-US" dirty="0">
                <a:latin typeface="Arial"/>
                <a:ea typeface="Arial"/>
                <a:cs typeface="Arial"/>
                <a:sym typeface="Arial"/>
              </a:rPr>
              <a:t> cipher structure, with data split in 2 halves, processed through a number of rounds which perform a substitution on left half using output of round function on right half &amp; key, and a permutation which swaps halves, as listed previously. The LHS side of this figure shows the flow during encryption, the RHS in decryption. </a:t>
            </a:r>
            <a:endParaRPr dirty="0"/>
          </a:p>
          <a:p>
            <a:pPr marL="0" lvl="0" indent="0" algn="l" rtl="0">
              <a:spcBef>
                <a:spcPts val="0"/>
              </a:spcBef>
              <a:spcAft>
                <a:spcPts val="0"/>
              </a:spcAft>
              <a:buNone/>
            </a:pPr>
            <a:r>
              <a:rPr lang="en-US" dirty="0">
                <a:latin typeface="Arial"/>
                <a:ea typeface="Arial"/>
                <a:cs typeface="Arial"/>
                <a:sym typeface="Arial"/>
              </a:rPr>
              <a:t>The inputs to the encryption algorithm are a plaintext block of length 2w bits and a key K. The plaintext block is divided into two halves, L</a:t>
            </a:r>
            <a:r>
              <a:rPr lang="en-US" baseline="-25000" dirty="0">
                <a:latin typeface="Arial"/>
                <a:ea typeface="Arial"/>
                <a:cs typeface="Arial"/>
                <a:sym typeface="Arial"/>
              </a:rPr>
              <a:t>0</a:t>
            </a:r>
            <a:r>
              <a:rPr lang="en-US" dirty="0">
                <a:latin typeface="Arial"/>
                <a:ea typeface="Arial"/>
                <a:cs typeface="Arial"/>
                <a:sym typeface="Arial"/>
              </a:rPr>
              <a:t> and R</a:t>
            </a:r>
            <a:r>
              <a:rPr lang="en-US" baseline="-25000" dirty="0">
                <a:latin typeface="Arial"/>
                <a:ea typeface="Arial"/>
                <a:cs typeface="Arial"/>
                <a:sym typeface="Arial"/>
              </a:rPr>
              <a:t>0</a:t>
            </a:r>
            <a:r>
              <a:rPr lang="en-US" dirty="0">
                <a:latin typeface="Arial"/>
                <a:ea typeface="Arial"/>
                <a:cs typeface="Arial"/>
                <a:sym typeface="Arial"/>
              </a:rPr>
              <a:t>. The two halves of the data pass through n rounds of processing and then combine to produce the ciphertext block. Each round </a:t>
            </a:r>
            <a:r>
              <a:rPr lang="en-US" dirty="0" err="1">
                <a:latin typeface="Arial"/>
                <a:ea typeface="Arial"/>
                <a:cs typeface="Arial"/>
                <a:sym typeface="Arial"/>
              </a:rPr>
              <a:t>i</a:t>
            </a:r>
            <a:r>
              <a:rPr lang="en-US" dirty="0">
                <a:latin typeface="Arial"/>
                <a:ea typeface="Arial"/>
                <a:cs typeface="Arial"/>
                <a:sym typeface="Arial"/>
              </a:rPr>
              <a:t> has as inputs L</a:t>
            </a:r>
            <a:r>
              <a:rPr lang="en-US" baseline="-25000" dirty="0">
                <a:latin typeface="Arial"/>
                <a:ea typeface="Arial"/>
                <a:cs typeface="Arial"/>
                <a:sym typeface="Arial"/>
              </a:rPr>
              <a:t>i–1 </a:t>
            </a:r>
            <a:r>
              <a:rPr lang="en-US" dirty="0">
                <a:latin typeface="Arial"/>
                <a:ea typeface="Arial"/>
                <a:cs typeface="Arial"/>
                <a:sym typeface="Arial"/>
              </a:rPr>
              <a:t>and R</a:t>
            </a:r>
            <a:r>
              <a:rPr lang="en-US" baseline="-25000" dirty="0">
                <a:latin typeface="Arial"/>
                <a:ea typeface="Arial"/>
                <a:cs typeface="Arial"/>
                <a:sym typeface="Arial"/>
              </a:rPr>
              <a:t>i–1</a:t>
            </a:r>
            <a:r>
              <a:rPr lang="en-US" dirty="0">
                <a:latin typeface="Arial"/>
                <a:ea typeface="Arial"/>
                <a:cs typeface="Arial"/>
                <a:sym typeface="Arial"/>
              </a:rPr>
              <a:t>, derived from the previous round, as well as a subkey K</a:t>
            </a:r>
            <a:r>
              <a:rPr lang="en-US" baseline="-25000" dirty="0">
                <a:latin typeface="Arial"/>
                <a:ea typeface="Arial"/>
                <a:cs typeface="Arial"/>
                <a:sym typeface="Arial"/>
              </a:rPr>
              <a:t>i</a:t>
            </a:r>
            <a:r>
              <a:rPr lang="en-US" dirty="0">
                <a:latin typeface="Arial"/>
                <a:ea typeface="Arial"/>
                <a:cs typeface="Arial"/>
                <a:sym typeface="Arial"/>
              </a:rPr>
              <a:t>, derived from the overall K. In general, the subkeys K  are different from K and from each other.</a:t>
            </a:r>
            <a:endParaRPr dirty="0"/>
          </a:p>
          <a:p>
            <a:pPr marL="0" lvl="0" indent="0" algn="l" rtl="0">
              <a:spcBef>
                <a:spcPts val="0"/>
              </a:spcBef>
              <a:spcAft>
                <a:spcPts val="0"/>
              </a:spcAft>
              <a:buNone/>
            </a:pPr>
            <a:r>
              <a:rPr lang="en-US" dirty="0">
                <a:latin typeface="Arial"/>
                <a:ea typeface="Arial"/>
                <a:cs typeface="Arial"/>
                <a:sym typeface="Arial"/>
              </a:rPr>
              <a:t>The process of decryption with a Feistel cipher is essentially the same as the encryption process. The rule is as follows: Use the ciphertext as input to the algorithm, but use the subkeys </a:t>
            </a:r>
            <a:r>
              <a:rPr lang="en-US" i="1" dirty="0">
                <a:latin typeface="Arial"/>
                <a:ea typeface="Arial"/>
                <a:cs typeface="Arial"/>
                <a:sym typeface="Arial"/>
              </a:rPr>
              <a:t>K</a:t>
            </a:r>
            <a:r>
              <a:rPr lang="en-US" baseline="-25000" dirty="0">
                <a:latin typeface="Arial"/>
                <a:ea typeface="Arial"/>
                <a:cs typeface="Arial"/>
                <a:sym typeface="Arial"/>
              </a:rPr>
              <a:t>i </a:t>
            </a:r>
            <a:r>
              <a:rPr lang="en-US" dirty="0">
                <a:latin typeface="Arial"/>
                <a:ea typeface="Arial"/>
                <a:cs typeface="Arial"/>
                <a:sym typeface="Arial"/>
              </a:rPr>
              <a:t>in reverse order. That is, use </a:t>
            </a:r>
            <a:r>
              <a:rPr lang="en-US" i="1" dirty="0" err="1">
                <a:latin typeface="Arial"/>
                <a:ea typeface="Arial"/>
                <a:cs typeface="Arial"/>
                <a:sym typeface="Arial"/>
              </a:rPr>
              <a:t>K</a:t>
            </a:r>
            <a:r>
              <a:rPr lang="en-US" i="1" baseline="-25000" dirty="0" err="1">
                <a:latin typeface="Arial"/>
                <a:ea typeface="Arial"/>
                <a:cs typeface="Arial"/>
                <a:sym typeface="Arial"/>
              </a:rPr>
              <a:t>n</a:t>
            </a:r>
            <a:r>
              <a:rPr lang="en-US" baseline="-25000" dirty="0">
                <a:latin typeface="Arial"/>
                <a:ea typeface="Arial"/>
                <a:cs typeface="Arial"/>
                <a:sym typeface="Arial"/>
              </a:rPr>
              <a:t> </a:t>
            </a:r>
            <a:r>
              <a:rPr lang="en-US" dirty="0">
                <a:latin typeface="Arial"/>
                <a:ea typeface="Arial"/>
                <a:cs typeface="Arial"/>
                <a:sym typeface="Arial"/>
              </a:rPr>
              <a:t>in the first round, </a:t>
            </a:r>
            <a:r>
              <a:rPr lang="en-US" i="1" dirty="0" err="1">
                <a:latin typeface="Arial"/>
                <a:ea typeface="Arial"/>
                <a:cs typeface="Arial"/>
                <a:sym typeface="Arial"/>
              </a:rPr>
              <a:t>K</a:t>
            </a:r>
            <a:r>
              <a:rPr lang="en-US" i="1" baseline="-25000" dirty="0" err="1">
                <a:latin typeface="Arial"/>
                <a:ea typeface="Arial"/>
                <a:cs typeface="Arial"/>
                <a:sym typeface="Arial"/>
              </a:rPr>
              <a:t>n</a:t>
            </a:r>
            <a:r>
              <a:rPr lang="en-US" baseline="-25000" dirty="0">
                <a:latin typeface="Arial"/>
                <a:ea typeface="Arial"/>
                <a:cs typeface="Arial"/>
                <a:sym typeface="Arial"/>
              </a:rPr>
              <a:t>–1 </a:t>
            </a:r>
            <a:r>
              <a:rPr lang="en-US" dirty="0">
                <a:latin typeface="Arial"/>
                <a:ea typeface="Arial"/>
                <a:cs typeface="Arial"/>
                <a:sym typeface="Arial"/>
              </a:rPr>
              <a:t>in the second round, and so on until </a:t>
            </a:r>
            <a:r>
              <a:rPr lang="en-US" i="1" dirty="0">
                <a:latin typeface="Arial"/>
                <a:ea typeface="Arial"/>
                <a:cs typeface="Arial"/>
                <a:sym typeface="Arial"/>
              </a:rPr>
              <a:t>K</a:t>
            </a:r>
            <a:r>
              <a:rPr lang="en-US" baseline="-25000" dirty="0">
                <a:latin typeface="Arial"/>
                <a:ea typeface="Arial"/>
                <a:cs typeface="Arial"/>
                <a:sym typeface="Arial"/>
              </a:rPr>
              <a:t>1</a:t>
            </a:r>
            <a:r>
              <a:rPr lang="en-US" dirty="0">
                <a:latin typeface="Arial"/>
                <a:ea typeface="Arial"/>
                <a:cs typeface="Arial"/>
                <a:sym typeface="Arial"/>
              </a:rPr>
              <a:t> is used in the last round. This is a nice feature because it means we need not implement two different algorithms, one for encryption and one for decryption. See discussion in text for why using the same algorithm with a reversed key order produces the correct result, noting that at every round, the intermediate value of the decryption process is equal to the corresponding value of the encryption process with the two halves of the value swapped.</a:t>
            </a:r>
            <a:endParaRPr dirty="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
        <p:nvSpPr>
          <p:cNvPr id="297" name="Google Shape;29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8" name="Google Shape;29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Times"/>
                <a:ea typeface="Times"/>
                <a:cs typeface="Times"/>
                <a:sym typeface="Times"/>
              </a:rPr>
              <a:t>The terms diffusion and confusion were introduced by Claude Shannon to capture the two basic building blocks for any cryptographic system. </a:t>
            </a:r>
            <a:r>
              <a:rPr lang="en-US" dirty="0">
                <a:latin typeface="Arial"/>
                <a:ea typeface="Arial"/>
                <a:cs typeface="Arial"/>
                <a:sym typeface="Arial"/>
              </a:rPr>
              <a:t>Shannon's concern was to thwart cryptanalysis based on statistical analysis. Every block cipher involves a transformation of a block of plaintext into a block of ciphertext, where the transformation depends on the key. The mechanism of diffusion seeks to make the statistical relationship between the plaintext and ciphertext as complex as possible in order to thwart attempts to deduce the key. Confusion</a:t>
            </a:r>
            <a:r>
              <a:rPr lang="en-US" b="1" dirty="0">
                <a:latin typeface="Arial"/>
                <a:ea typeface="Arial"/>
                <a:cs typeface="Arial"/>
                <a:sym typeface="Arial"/>
              </a:rPr>
              <a:t> </a:t>
            </a:r>
            <a:r>
              <a:rPr lang="en-US" dirty="0">
                <a:latin typeface="Arial"/>
                <a:ea typeface="Arial"/>
                <a:cs typeface="Arial"/>
                <a:sym typeface="Arial"/>
              </a:rPr>
              <a:t>seeks to make the relationship between the statistics of the ciphertext and the value of the encryption key as complex as possible, again to thwart attempts to discover the key.</a:t>
            </a:r>
            <a:endParaRPr dirty="0">
              <a:latin typeface="Arial"/>
              <a:ea typeface="Arial"/>
              <a:cs typeface="Arial"/>
              <a:sym typeface="Arial"/>
            </a:endParaRPr>
          </a:p>
          <a:p>
            <a:pPr marL="0" lvl="0" indent="0" algn="l" rtl="0">
              <a:spcBef>
                <a:spcPts val="0"/>
              </a:spcBef>
              <a:spcAft>
                <a:spcPts val="0"/>
              </a:spcAft>
              <a:buNone/>
            </a:pPr>
            <a:r>
              <a:rPr lang="en-US" dirty="0">
                <a:latin typeface="Arial"/>
                <a:ea typeface="Arial"/>
                <a:cs typeface="Arial"/>
                <a:sym typeface="Arial"/>
              </a:rPr>
              <a:t>So successful are diffusion and confusion in capturing the essence of the desired attributes of a block cipher that they have become the cornerstone of modern block cipher design.</a:t>
            </a:r>
            <a:endParaRPr dirty="0"/>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
        <p:nvSpPr>
          <p:cNvPr id="305" name="Google Shape;30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6" name="Google Shape;30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None/>
            </a:pPr>
            <a:r>
              <a:rPr lang="en-US" dirty="0">
                <a:latin typeface="Arial"/>
                <a:ea typeface="Arial"/>
                <a:cs typeface="Arial"/>
                <a:sym typeface="Arial"/>
              </a:rPr>
              <a:t>The exact realization of a Feistel network depends on the choice of the following parameters and design features:</a:t>
            </a:r>
            <a:endParaRPr dirty="0">
              <a:latin typeface="Arial"/>
              <a:ea typeface="Arial"/>
              <a:cs typeface="Arial"/>
              <a:sym typeface="Arial"/>
            </a:endParaRPr>
          </a:p>
          <a:p>
            <a:pPr marL="0" lvl="0" indent="-76200" algn="l" rtl="0">
              <a:lnSpc>
                <a:spcPct val="80000"/>
              </a:lnSpc>
              <a:spcBef>
                <a:spcPts val="0"/>
              </a:spcBef>
              <a:spcAft>
                <a:spcPts val="0"/>
              </a:spcAft>
              <a:buClr>
                <a:schemeClr val="dk1"/>
              </a:buClr>
              <a:buSzPts val="1200"/>
              <a:buFont typeface="Arial"/>
              <a:buChar char="•"/>
            </a:pPr>
            <a:r>
              <a:rPr lang="en-US" dirty="0">
                <a:latin typeface="Arial"/>
                <a:ea typeface="Arial"/>
                <a:cs typeface="Arial"/>
                <a:sym typeface="Arial"/>
              </a:rPr>
              <a:t> block size  - increasing size improves security, but slows cipher </a:t>
            </a:r>
            <a:endParaRPr dirty="0"/>
          </a:p>
          <a:p>
            <a:pPr marL="0" lvl="0" indent="-76200" algn="l" rtl="0">
              <a:lnSpc>
                <a:spcPct val="80000"/>
              </a:lnSpc>
              <a:spcBef>
                <a:spcPts val="0"/>
              </a:spcBef>
              <a:spcAft>
                <a:spcPts val="0"/>
              </a:spcAft>
              <a:buClr>
                <a:schemeClr val="dk1"/>
              </a:buClr>
              <a:buSzPts val="1200"/>
              <a:buFont typeface="Arial"/>
              <a:buChar char="•"/>
            </a:pPr>
            <a:r>
              <a:rPr lang="en-US" dirty="0">
                <a:latin typeface="Arial"/>
                <a:ea typeface="Arial"/>
                <a:cs typeface="Arial"/>
                <a:sym typeface="Arial"/>
              </a:rPr>
              <a:t> key size - increasing size improves security, makes exhaustive key searching harder, but may slow cipher </a:t>
            </a:r>
            <a:endParaRPr dirty="0"/>
          </a:p>
          <a:p>
            <a:pPr marL="0" lvl="0" indent="-76200" algn="l" rtl="0">
              <a:lnSpc>
                <a:spcPct val="80000"/>
              </a:lnSpc>
              <a:spcBef>
                <a:spcPts val="0"/>
              </a:spcBef>
              <a:spcAft>
                <a:spcPts val="0"/>
              </a:spcAft>
              <a:buClr>
                <a:schemeClr val="dk1"/>
              </a:buClr>
              <a:buSzPts val="1200"/>
              <a:buFont typeface="Arial"/>
              <a:buChar char="•"/>
            </a:pPr>
            <a:r>
              <a:rPr lang="en-US" dirty="0">
                <a:latin typeface="Arial"/>
                <a:ea typeface="Arial"/>
                <a:cs typeface="Arial"/>
                <a:sym typeface="Arial"/>
              </a:rPr>
              <a:t> number of rounds - increasing number improves security, but slows cipher </a:t>
            </a:r>
            <a:endParaRPr dirty="0"/>
          </a:p>
          <a:p>
            <a:pPr marL="0" lvl="0" indent="-76200" algn="l" rtl="0">
              <a:lnSpc>
                <a:spcPct val="80000"/>
              </a:lnSpc>
              <a:spcBef>
                <a:spcPts val="0"/>
              </a:spcBef>
              <a:spcAft>
                <a:spcPts val="0"/>
              </a:spcAft>
              <a:buClr>
                <a:schemeClr val="dk1"/>
              </a:buClr>
              <a:buSzPts val="1200"/>
              <a:buFont typeface="Arial"/>
              <a:buChar char="•"/>
            </a:pPr>
            <a:r>
              <a:rPr lang="en-US" dirty="0">
                <a:latin typeface="Arial"/>
                <a:ea typeface="Arial"/>
                <a:cs typeface="Arial"/>
                <a:sym typeface="Arial"/>
              </a:rPr>
              <a:t> subkey generation algorithm - greater complexity can make analysis harder, but slows cipher </a:t>
            </a:r>
            <a:endParaRPr dirty="0"/>
          </a:p>
          <a:p>
            <a:pPr marL="0" lvl="0" indent="-76200" algn="l" rtl="0">
              <a:lnSpc>
                <a:spcPct val="80000"/>
              </a:lnSpc>
              <a:spcBef>
                <a:spcPts val="0"/>
              </a:spcBef>
              <a:spcAft>
                <a:spcPts val="0"/>
              </a:spcAft>
              <a:buClr>
                <a:schemeClr val="dk1"/>
              </a:buClr>
              <a:buSzPts val="1200"/>
              <a:buFont typeface="Arial"/>
              <a:buChar char="•"/>
            </a:pPr>
            <a:r>
              <a:rPr lang="en-US" dirty="0">
                <a:latin typeface="Arial"/>
                <a:ea typeface="Arial"/>
                <a:cs typeface="Arial"/>
                <a:sym typeface="Arial"/>
              </a:rPr>
              <a:t> round function - greater complexity can make analysis harder, but slows cipher </a:t>
            </a:r>
            <a:endParaRPr dirty="0"/>
          </a:p>
          <a:p>
            <a:pPr marL="0" lvl="0" indent="-76200" algn="l" rtl="0">
              <a:lnSpc>
                <a:spcPct val="80000"/>
              </a:lnSpc>
              <a:spcBef>
                <a:spcPts val="0"/>
              </a:spcBef>
              <a:spcAft>
                <a:spcPts val="0"/>
              </a:spcAft>
              <a:buClr>
                <a:schemeClr val="dk1"/>
              </a:buClr>
              <a:buSzPts val="1200"/>
              <a:buFont typeface="Arial"/>
              <a:buChar char="•"/>
            </a:pPr>
            <a:r>
              <a:rPr lang="en-US" dirty="0">
                <a:latin typeface="Arial"/>
                <a:ea typeface="Arial"/>
                <a:cs typeface="Arial"/>
                <a:sym typeface="Arial"/>
              </a:rPr>
              <a:t> fast software </a:t>
            </a:r>
            <a:r>
              <a:rPr lang="en-US" dirty="0" err="1">
                <a:latin typeface="Arial"/>
                <a:ea typeface="Arial"/>
                <a:cs typeface="Arial"/>
                <a:sym typeface="Arial"/>
              </a:rPr>
              <a:t>en</a:t>
            </a:r>
            <a:r>
              <a:rPr lang="en-US" dirty="0">
                <a:latin typeface="Arial"/>
                <a:ea typeface="Arial"/>
                <a:cs typeface="Arial"/>
                <a:sym typeface="Arial"/>
              </a:rPr>
              <a:t>/decryption - more recent concern for practical use </a:t>
            </a:r>
            <a:endParaRPr dirty="0"/>
          </a:p>
          <a:p>
            <a:pPr marL="0" lvl="0" indent="-76200" algn="l" rtl="0">
              <a:lnSpc>
                <a:spcPct val="80000"/>
              </a:lnSpc>
              <a:spcBef>
                <a:spcPts val="0"/>
              </a:spcBef>
              <a:spcAft>
                <a:spcPts val="0"/>
              </a:spcAft>
              <a:buClr>
                <a:schemeClr val="dk1"/>
              </a:buClr>
              <a:buSzPts val="1200"/>
              <a:buFont typeface="Arial"/>
              <a:buChar char="•"/>
            </a:pPr>
            <a:r>
              <a:rPr lang="en-US" dirty="0">
                <a:latin typeface="Arial"/>
                <a:ea typeface="Arial"/>
                <a:cs typeface="Arial"/>
                <a:sym typeface="Arial"/>
              </a:rPr>
              <a:t> ease of analysis - for easier validation &amp; testing of strength</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0" dirty="0">
                <a:solidFill>
                  <a:schemeClr val="dk1"/>
                </a:solidFill>
                <a:latin typeface="Arial"/>
                <a:ea typeface="Arial"/>
                <a:cs typeface="Arial"/>
                <a:sym typeface="Arial"/>
              </a:rPr>
              <a:t>The process of decryption with a Feistel cipher</a:t>
            </a:r>
            <a:endParaRPr dirty="0"/>
          </a:p>
          <a:p>
            <a:pPr marL="0" lvl="0" indent="0" algn="l" rtl="0">
              <a:spcBef>
                <a:spcPts val="0"/>
              </a:spcBef>
              <a:spcAft>
                <a:spcPts val="0"/>
              </a:spcAft>
              <a:buNone/>
            </a:pPr>
            <a:r>
              <a:rPr lang="en-US" sz="1200" b="0" dirty="0">
                <a:solidFill>
                  <a:schemeClr val="dk1"/>
                </a:solidFill>
                <a:latin typeface="Arial"/>
                <a:ea typeface="Arial"/>
                <a:cs typeface="Arial"/>
                <a:sym typeface="Arial"/>
              </a:rPr>
              <a:t>is essentially the same as the encryption process. The rule is as follows: Use the</a:t>
            </a:r>
            <a:endParaRPr dirty="0"/>
          </a:p>
          <a:p>
            <a:pPr marL="0" lvl="0" indent="0" algn="l" rtl="0">
              <a:spcBef>
                <a:spcPts val="0"/>
              </a:spcBef>
              <a:spcAft>
                <a:spcPts val="0"/>
              </a:spcAft>
              <a:buNone/>
            </a:pPr>
            <a:r>
              <a:rPr lang="en-US" sz="1200" b="0" dirty="0">
                <a:solidFill>
                  <a:schemeClr val="dk1"/>
                </a:solidFill>
                <a:latin typeface="Arial"/>
                <a:ea typeface="Arial"/>
                <a:cs typeface="Arial"/>
                <a:sym typeface="Arial"/>
              </a:rPr>
              <a:t>ciphertext as input to the algorithm, but use the subkeys K</a:t>
            </a:r>
            <a:r>
              <a:rPr lang="en-US" sz="1200" b="0" baseline="-25000" dirty="0">
                <a:solidFill>
                  <a:schemeClr val="dk1"/>
                </a:solidFill>
                <a:latin typeface="Arial"/>
                <a:ea typeface="Arial"/>
                <a:cs typeface="Arial"/>
                <a:sym typeface="Arial"/>
              </a:rPr>
              <a:t>i</a:t>
            </a:r>
            <a:r>
              <a:rPr lang="en-US" sz="1200" b="0" dirty="0">
                <a:solidFill>
                  <a:schemeClr val="dk1"/>
                </a:solidFill>
                <a:latin typeface="Arial"/>
                <a:ea typeface="Arial"/>
                <a:cs typeface="Arial"/>
                <a:sym typeface="Arial"/>
              </a:rPr>
              <a:t>  in reverse order. That</a:t>
            </a:r>
            <a:endParaRPr dirty="0"/>
          </a:p>
          <a:p>
            <a:pPr marL="0" lvl="0" indent="0" algn="l" rtl="0">
              <a:spcBef>
                <a:spcPts val="0"/>
              </a:spcBef>
              <a:spcAft>
                <a:spcPts val="0"/>
              </a:spcAft>
              <a:buNone/>
            </a:pPr>
            <a:r>
              <a:rPr lang="en-US" sz="1200" b="0" dirty="0">
                <a:solidFill>
                  <a:schemeClr val="dk1"/>
                </a:solidFill>
                <a:latin typeface="Arial"/>
                <a:ea typeface="Arial"/>
                <a:cs typeface="Arial"/>
                <a:sym typeface="Arial"/>
              </a:rPr>
              <a:t>is, use </a:t>
            </a:r>
            <a:r>
              <a:rPr lang="en-US" sz="1200" b="0" dirty="0" err="1">
                <a:solidFill>
                  <a:schemeClr val="dk1"/>
                </a:solidFill>
                <a:latin typeface="Arial"/>
                <a:ea typeface="Arial"/>
                <a:cs typeface="Arial"/>
                <a:sym typeface="Arial"/>
              </a:rPr>
              <a:t>K</a:t>
            </a:r>
            <a:r>
              <a:rPr lang="en-US" sz="1200" b="0" baseline="-25000" dirty="0" err="1">
                <a:solidFill>
                  <a:schemeClr val="dk1"/>
                </a:solidFill>
                <a:latin typeface="Arial"/>
                <a:ea typeface="Arial"/>
                <a:cs typeface="Arial"/>
                <a:sym typeface="Arial"/>
              </a:rPr>
              <a:t>n</a:t>
            </a:r>
            <a:r>
              <a:rPr lang="en-US" sz="1200" b="0" dirty="0">
                <a:solidFill>
                  <a:schemeClr val="dk1"/>
                </a:solidFill>
                <a:latin typeface="Arial"/>
                <a:ea typeface="Arial"/>
                <a:cs typeface="Arial"/>
                <a:sym typeface="Arial"/>
              </a:rPr>
              <a:t>  in the first round, K</a:t>
            </a:r>
            <a:r>
              <a:rPr lang="en-US" sz="1200" b="0" baseline="-25000" dirty="0">
                <a:solidFill>
                  <a:schemeClr val="dk1"/>
                </a:solidFill>
                <a:latin typeface="Arial"/>
                <a:ea typeface="Arial"/>
                <a:cs typeface="Arial"/>
                <a:sym typeface="Arial"/>
              </a:rPr>
              <a:t>n-1  </a:t>
            </a:r>
            <a:r>
              <a:rPr lang="en-US" sz="1200" b="0" dirty="0">
                <a:solidFill>
                  <a:schemeClr val="dk1"/>
                </a:solidFill>
                <a:latin typeface="Arial"/>
                <a:ea typeface="Arial"/>
                <a:cs typeface="Arial"/>
                <a:sym typeface="Arial"/>
              </a:rPr>
              <a:t>in the second round, and so on, until K</a:t>
            </a:r>
            <a:r>
              <a:rPr lang="en-US" sz="1200" b="0" baseline="-25000" dirty="0">
                <a:solidFill>
                  <a:schemeClr val="dk1"/>
                </a:solidFill>
                <a:latin typeface="Arial"/>
                <a:ea typeface="Arial"/>
                <a:cs typeface="Arial"/>
                <a:sym typeface="Arial"/>
              </a:rPr>
              <a:t>1</a:t>
            </a:r>
            <a:r>
              <a:rPr lang="en-US" sz="1200" b="0" dirty="0">
                <a:solidFill>
                  <a:schemeClr val="dk1"/>
                </a:solidFill>
                <a:latin typeface="Arial"/>
                <a:ea typeface="Arial"/>
                <a:cs typeface="Arial"/>
                <a:sym typeface="Arial"/>
              </a:rPr>
              <a:t>  is used in</a:t>
            </a:r>
            <a:endParaRPr dirty="0"/>
          </a:p>
          <a:p>
            <a:pPr marL="0" lvl="0" indent="0" algn="l" rtl="0">
              <a:spcBef>
                <a:spcPts val="0"/>
              </a:spcBef>
              <a:spcAft>
                <a:spcPts val="0"/>
              </a:spcAft>
              <a:buNone/>
            </a:pPr>
            <a:r>
              <a:rPr lang="en-US" sz="1200" b="0" dirty="0">
                <a:solidFill>
                  <a:schemeClr val="dk1"/>
                </a:solidFill>
                <a:latin typeface="Arial"/>
                <a:ea typeface="Arial"/>
                <a:cs typeface="Arial"/>
                <a:sym typeface="Arial"/>
              </a:rPr>
              <a:t>the last round. This is a nice feature, because it means we need not implement two</a:t>
            </a:r>
            <a:endParaRPr dirty="0"/>
          </a:p>
          <a:p>
            <a:pPr marL="0" lvl="0" indent="0" algn="l" rtl="0">
              <a:spcBef>
                <a:spcPts val="0"/>
              </a:spcBef>
              <a:spcAft>
                <a:spcPts val="0"/>
              </a:spcAft>
              <a:buNone/>
            </a:pPr>
            <a:r>
              <a:rPr lang="en-US" sz="1200" b="0" dirty="0">
                <a:solidFill>
                  <a:schemeClr val="dk1"/>
                </a:solidFill>
                <a:latin typeface="Arial"/>
                <a:ea typeface="Arial"/>
                <a:cs typeface="Arial"/>
                <a:sym typeface="Arial"/>
              </a:rPr>
              <a:t>different algorithms; one for encryption and one for decryption.</a:t>
            </a:r>
            <a:endParaRPr b="0" dirty="0"/>
          </a:p>
        </p:txBody>
      </p:sp>
      <p:sp>
        <p:nvSpPr>
          <p:cNvPr id="313" name="Google Shape;313;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
        <p:nvSpPr>
          <p:cNvPr id="319" name="Google Shape;31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0" name="Google Shape;32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Arial"/>
                <a:ea typeface="Arial"/>
                <a:cs typeface="Arial"/>
                <a:sym typeface="Arial"/>
              </a:rPr>
              <a:t>The most widely used private key block cipher, is the Data Encryption Standard (DES). It was adopted in 1977 by the National Bureau of Standards as Federal Information Processing Standard 46 (FIPS PUB 46). DES encrypts data in 64-bit blocks using a 56-bit key. The DES enjoys widespread use. It has also been the subject of much controversy its security.</a:t>
            </a:r>
            <a:endParaRPr dirty="0"/>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r>
              <a:rPr lang="en-US" dirty="0">
                <a:latin typeface="Arial"/>
                <a:ea typeface="Arial"/>
                <a:cs typeface="Arial"/>
                <a:sym typeface="Arial"/>
              </a:rPr>
              <a:t>In the late 1960s, IBM set up a research project in computer cryptography led by Horst Feistel. The project concluded in 1971 with the development of the LUCIFER algorithm. LUCIFER is a Feistel block cipher that operates on blocks of 64 bits, using a key size of 128 bits.</a:t>
            </a:r>
            <a:endParaRPr dirty="0"/>
          </a:p>
          <a:p>
            <a:pPr marL="0" lvl="0" indent="0" algn="l" rtl="0">
              <a:spcBef>
                <a:spcPts val="0"/>
              </a:spcBef>
              <a:spcAft>
                <a:spcPts val="0"/>
              </a:spcAft>
              <a:buNone/>
            </a:pPr>
            <a:r>
              <a:rPr lang="en-US" dirty="0">
                <a:latin typeface="Arial"/>
                <a:ea typeface="Arial"/>
                <a:cs typeface="Arial"/>
                <a:sym typeface="Arial"/>
              </a:rPr>
              <a:t>Because of the promising results produced by the LUCIFER project, IBM embarked on an effort, headed by Walter Tuchman and Carl Meyer, to develop a marketable commercial encryption product that ideally could be implemented on a single chip.  It involved not only IBM researchers but also outside consultants and technical advice from NSA. The outcome of this effort was a refined version of LUCIFER that was more resistant to cryptanalysis but that had a reduced key size of 56 bits, to fit on a single chip. </a:t>
            </a:r>
            <a:endParaRPr dirty="0"/>
          </a:p>
          <a:p>
            <a:pPr marL="0" lvl="0" indent="0" algn="l" rtl="0">
              <a:spcBef>
                <a:spcPts val="0"/>
              </a:spcBef>
              <a:spcAft>
                <a:spcPts val="0"/>
              </a:spcAft>
              <a:buNone/>
            </a:pPr>
            <a:r>
              <a:rPr lang="en-US" dirty="0">
                <a:latin typeface="Arial"/>
                <a:ea typeface="Arial"/>
                <a:cs typeface="Arial"/>
                <a:sym typeface="Arial"/>
              </a:rPr>
              <a:t>In 1973, the National Bureau of Standards (NBS) issued a request for proposals for a national cipher standard. IBM submitted the modified LUCIFER. It was by far the best algorithm proposed and was adopted in 1977 as the Data Encryption Standard. </a:t>
            </a:r>
            <a:endParaRPr dirty="0"/>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2" name="Google Shape;33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1" name="Google Shape;341;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25</a:t>
            </a:fld>
            <a:endParaRPr>
              <a:latin typeface="Arial"/>
              <a:ea typeface="Arial"/>
              <a:cs typeface="Arial"/>
              <a:sym typeface="Arial"/>
            </a:endParaRPr>
          </a:p>
        </p:txBody>
      </p:sp>
      <p:sp>
        <p:nvSpPr>
          <p:cNvPr id="392" name="Google Shape;39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3" name="Google Shape;39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The overall scheme for DES encryption is illustrated in Figure 3.5. As with any encryption</a:t>
            </a:r>
            <a:endParaRPr dirty="0"/>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scheme, there are two inputs to the encryption function: the plaintext to be</a:t>
            </a:r>
            <a:endParaRPr dirty="0"/>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 encrypted and the key. In this case, the plaintext must be 64 bits in length and the</a:t>
            </a:r>
            <a:endParaRPr dirty="0"/>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key is 56 bits in length.</a:t>
            </a:r>
            <a:endParaRPr dirty="0"/>
          </a:p>
          <a:p>
            <a:pPr marL="0" lvl="0" indent="0" algn="l" rtl="0">
              <a:lnSpc>
                <a:spcPct val="80000"/>
              </a:lnSpc>
              <a:spcBef>
                <a:spcPts val="0"/>
              </a:spcBef>
              <a:spcAft>
                <a:spcPts val="0"/>
              </a:spcAft>
              <a:buNone/>
            </a:pPr>
            <a:endParaRPr sz="1110" dirty="0">
              <a:solidFill>
                <a:schemeClr val="dk1"/>
              </a:solidFill>
              <a:latin typeface="Arial"/>
              <a:ea typeface="Arial"/>
              <a:cs typeface="Arial"/>
              <a:sym typeface="Arial"/>
            </a:endParaRPr>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Looking at the left-hand side of the figure, we can see that the processing</a:t>
            </a:r>
            <a:endParaRPr dirty="0"/>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of the plaintext proceeds in three phases. First, the 64-bit plaintext passes through</a:t>
            </a:r>
            <a:endParaRPr dirty="0"/>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an initial permutation (IP) that rearranges the bits to produce the permuted input .</a:t>
            </a:r>
            <a:endParaRPr dirty="0"/>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This is followed by a phase consisting of sixteen rounds of the same function, which</a:t>
            </a:r>
            <a:endParaRPr dirty="0"/>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involves both permutation and substitution functions. The output of the last (sixteenth)</a:t>
            </a:r>
            <a:endParaRPr dirty="0"/>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round consists of 64 bits that are a function of the input plaintext and the</a:t>
            </a:r>
            <a:endParaRPr dirty="0"/>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key. The left and right halves of the output are swapped to produce the </a:t>
            </a:r>
            <a:r>
              <a:rPr lang="en-US" sz="1110" dirty="0" err="1">
                <a:solidFill>
                  <a:schemeClr val="dk1"/>
                </a:solidFill>
                <a:latin typeface="Arial"/>
                <a:ea typeface="Arial"/>
                <a:cs typeface="Arial"/>
                <a:sym typeface="Arial"/>
              </a:rPr>
              <a:t>preoutput</a:t>
            </a:r>
            <a:r>
              <a:rPr lang="en-US" sz="1110" dirty="0">
                <a:solidFill>
                  <a:schemeClr val="dk1"/>
                </a:solidFill>
                <a:latin typeface="Arial"/>
                <a:ea typeface="Arial"/>
                <a:cs typeface="Arial"/>
                <a:sym typeface="Arial"/>
              </a:rPr>
              <a:t> .</a:t>
            </a:r>
            <a:endParaRPr dirty="0"/>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Finally, the </a:t>
            </a:r>
            <a:r>
              <a:rPr lang="en-US" sz="1110" dirty="0" err="1">
                <a:solidFill>
                  <a:schemeClr val="dk1"/>
                </a:solidFill>
                <a:latin typeface="Arial"/>
                <a:ea typeface="Arial"/>
                <a:cs typeface="Arial"/>
                <a:sym typeface="Arial"/>
              </a:rPr>
              <a:t>preoutput</a:t>
            </a:r>
            <a:r>
              <a:rPr lang="en-US" sz="1110" dirty="0">
                <a:solidFill>
                  <a:schemeClr val="dk1"/>
                </a:solidFill>
                <a:latin typeface="Arial"/>
                <a:ea typeface="Arial"/>
                <a:cs typeface="Arial"/>
                <a:sym typeface="Arial"/>
              </a:rPr>
              <a:t> is passed through a </a:t>
            </a:r>
            <a:r>
              <a:rPr lang="en-US" sz="1110" b="0" dirty="0">
                <a:solidFill>
                  <a:schemeClr val="dk1"/>
                </a:solidFill>
                <a:latin typeface="Arial"/>
                <a:ea typeface="Arial"/>
                <a:cs typeface="Arial"/>
                <a:sym typeface="Arial"/>
              </a:rPr>
              <a:t>permutation [IP</a:t>
            </a:r>
            <a:r>
              <a:rPr lang="en-US" sz="1110" b="0" baseline="30000" dirty="0">
                <a:solidFill>
                  <a:schemeClr val="dk1"/>
                </a:solidFill>
                <a:latin typeface="Arial"/>
                <a:ea typeface="Arial"/>
                <a:cs typeface="Arial"/>
                <a:sym typeface="Arial"/>
              </a:rPr>
              <a:t> -1 </a:t>
            </a:r>
            <a:r>
              <a:rPr lang="en-US" sz="1110" b="0" dirty="0">
                <a:solidFill>
                  <a:schemeClr val="dk1"/>
                </a:solidFill>
                <a:latin typeface="Arial"/>
                <a:ea typeface="Arial"/>
                <a:cs typeface="Arial"/>
                <a:sym typeface="Arial"/>
              </a:rPr>
              <a:t>] that is the inverse of</a:t>
            </a:r>
            <a:endParaRPr dirty="0"/>
          </a:p>
          <a:p>
            <a:pPr marL="0" lvl="0" indent="0" algn="l" rtl="0">
              <a:lnSpc>
                <a:spcPct val="80000"/>
              </a:lnSpc>
              <a:spcBef>
                <a:spcPts val="0"/>
              </a:spcBef>
              <a:spcAft>
                <a:spcPts val="0"/>
              </a:spcAft>
              <a:buNone/>
            </a:pPr>
            <a:r>
              <a:rPr lang="en-US" sz="1110" b="0" dirty="0">
                <a:solidFill>
                  <a:schemeClr val="dk1"/>
                </a:solidFill>
                <a:latin typeface="Arial"/>
                <a:ea typeface="Arial"/>
                <a:cs typeface="Arial"/>
                <a:sym typeface="Arial"/>
              </a:rPr>
              <a:t>the initial permutation function, to produce the 64-bit ciphertext. With the exception</a:t>
            </a:r>
            <a:endParaRPr dirty="0"/>
          </a:p>
          <a:p>
            <a:pPr marL="0" lvl="0" indent="0" algn="l" rtl="0">
              <a:lnSpc>
                <a:spcPct val="80000"/>
              </a:lnSpc>
              <a:spcBef>
                <a:spcPts val="0"/>
              </a:spcBef>
              <a:spcAft>
                <a:spcPts val="0"/>
              </a:spcAft>
              <a:buNone/>
            </a:pPr>
            <a:r>
              <a:rPr lang="en-US" sz="1110" b="0" dirty="0">
                <a:solidFill>
                  <a:schemeClr val="dk1"/>
                </a:solidFill>
                <a:latin typeface="Arial"/>
                <a:ea typeface="Arial"/>
                <a:cs typeface="Arial"/>
                <a:sym typeface="Arial"/>
              </a:rPr>
              <a:t>of the initial and final permutations, DES has the exact structure of a Feistel</a:t>
            </a:r>
            <a:endParaRPr dirty="0"/>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cipher, as shown in Figure 3.3.</a:t>
            </a:r>
            <a:endParaRPr dirty="0"/>
          </a:p>
          <a:p>
            <a:pPr marL="0" lvl="0" indent="0" algn="l" rtl="0">
              <a:lnSpc>
                <a:spcPct val="80000"/>
              </a:lnSpc>
              <a:spcBef>
                <a:spcPts val="0"/>
              </a:spcBef>
              <a:spcAft>
                <a:spcPts val="0"/>
              </a:spcAft>
              <a:buNone/>
            </a:pPr>
            <a:endParaRPr sz="1110" dirty="0">
              <a:solidFill>
                <a:schemeClr val="dk1"/>
              </a:solidFill>
              <a:latin typeface="Arial"/>
              <a:ea typeface="Arial"/>
              <a:cs typeface="Arial"/>
              <a:sym typeface="Arial"/>
            </a:endParaRPr>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The right-hand portion of Figure 3.5 shows the way in which the 56-bit key is</a:t>
            </a:r>
            <a:endParaRPr dirty="0"/>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used. Initially, the key is passed through a permutation function. Then, for each of</a:t>
            </a:r>
            <a:endParaRPr dirty="0"/>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the sixteen rounds, a subkey  (K</a:t>
            </a:r>
            <a:r>
              <a:rPr lang="en-US" sz="1110" baseline="-25000" dirty="0">
                <a:solidFill>
                  <a:schemeClr val="dk1"/>
                </a:solidFill>
                <a:latin typeface="Arial"/>
                <a:ea typeface="Arial"/>
                <a:cs typeface="Arial"/>
                <a:sym typeface="Arial"/>
              </a:rPr>
              <a:t>i </a:t>
            </a:r>
            <a:r>
              <a:rPr lang="en-US" sz="1110" dirty="0">
                <a:solidFill>
                  <a:schemeClr val="dk1"/>
                </a:solidFill>
                <a:latin typeface="Arial"/>
                <a:ea typeface="Arial"/>
                <a:cs typeface="Arial"/>
                <a:sym typeface="Arial"/>
              </a:rPr>
              <a:t>) is produced by the combination of a left circular</a:t>
            </a:r>
            <a:endParaRPr dirty="0"/>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shift and a permutation. The permutation function is the same for each round, but a</a:t>
            </a:r>
            <a:endParaRPr dirty="0"/>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different subkey is produced because of the repeated shifts of the key bits.</a:t>
            </a:r>
            <a:endParaRPr dirty="0"/>
          </a:p>
          <a:p>
            <a:pPr marL="0" lvl="0" indent="0" algn="l" rtl="0">
              <a:lnSpc>
                <a:spcPct val="80000"/>
              </a:lnSpc>
              <a:spcBef>
                <a:spcPts val="0"/>
              </a:spcBef>
              <a:spcAft>
                <a:spcPts val="0"/>
              </a:spcAft>
              <a:buNone/>
            </a:pPr>
            <a:endParaRPr sz="1110" dirty="0">
              <a:solidFill>
                <a:schemeClr val="dk1"/>
              </a:solidFill>
              <a:latin typeface="Arial"/>
              <a:ea typeface="Arial"/>
              <a:cs typeface="Arial"/>
              <a:sym typeface="Arial"/>
            </a:endParaRPr>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 As with any Feistel cipher, decryption uses the same algorithm as encryption,</a:t>
            </a:r>
            <a:endParaRPr dirty="0"/>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except that the application of the subkeys is reversed. Additionally, the initial and</a:t>
            </a:r>
            <a:endParaRPr dirty="0"/>
          </a:p>
          <a:p>
            <a:pPr marL="0" lvl="0" indent="0" algn="l" rtl="0">
              <a:lnSpc>
                <a:spcPct val="80000"/>
              </a:lnSpc>
              <a:spcBef>
                <a:spcPts val="0"/>
              </a:spcBef>
              <a:spcAft>
                <a:spcPts val="0"/>
              </a:spcAft>
              <a:buNone/>
            </a:pPr>
            <a:r>
              <a:rPr lang="en-US" sz="1110" dirty="0">
                <a:solidFill>
                  <a:schemeClr val="dk1"/>
                </a:solidFill>
                <a:latin typeface="Arial"/>
                <a:ea typeface="Arial"/>
                <a:cs typeface="Arial"/>
                <a:sym typeface="Arial"/>
              </a:rPr>
              <a:t>final permutations are reversed.</a:t>
            </a:r>
            <a:endParaRPr sz="1110" dirty="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
        <p:nvSpPr>
          <p:cNvPr id="422" name="Google Shape;42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3" name="Google Shape;423;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latin typeface="Arial"/>
                <a:ea typeface="Arial"/>
                <a:cs typeface="Arial"/>
                <a:sym typeface="Arial"/>
              </a:rPr>
              <a:t>Stallings Figure 3.7 illustrates the internal structure of the DES round function F. The R input is first expanded to 48 bits by using expansion table E that defines a permutation plus an expansion that involves duplication of 16 of the R bits (Stallings Table 3.2c). The resulting 48 bits are XORed with key </a:t>
            </a:r>
            <a:r>
              <a:rPr lang="en-US" i="1">
                <a:latin typeface="Arial"/>
                <a:ea typeface="Arial"/>
                <a:cs typeface="Arial"/>
                <a:sym typeface="Arial"/>
              </a:rPr>
              <a:t>K</a:t>
            </a:r>
            <a:r>
              <a:rPr lang="en-US" baseline="-25000">
                <a:latin typeface="Arial"/>
                <a:ea typeface="Arial"/>
                <a:cs typeface="Arial"/>
                <a:sym typeface="Arial"/>
              </a:rPr>
              <a:t>i </a:t>
            </a:r>
            <a:r>
              <a:rPr lang="en-US">
                <a:latin typeface="Arial"/>
                <a:ea typeface="Arial"/>
                <a:cs typeface="Arial"/>
                <a:sym typeface="Arial"/>
              </a:rPr>
              <a:t>. This 48-bit result passes through a substitution function comprising 8 S-boxes which each map 6 input bits to 4 output bits, producing a 32-bit output, which is then permuted by permutation P as defined by Stallings Table 3.2d. </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236" name="Google Shape;23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7" name="Google Shape;23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Arial"/>
                <a:ea typeface="Arial"/>
                <a:cs typeface="Arial"/>
                <a:sym typeface="Arial"/>
              </a:rPr>
              <a:t>Block ciphers work a on block / word at a time, which is some number of bits. All of these bits have to be available before the block can be processed. Stream ciphers work on a bit or byte of the message at a time, hence process it as a “stream”. Block ciphers are currently better </a:t>
            </a:r>
            <a:r>
              <a:rPr lang="en-US" dirty="0" err="1">
                <a:latin typeface="Arial"/>
                <a:ea typeface="Arial"/>
                <a:cs typeface="Arial"/>
                <a:sym typeface="Arial"/>
              </a:rPr>
              <a:t>analysed</a:t>
            </a:r>
            <a:r>
              <a:rPr lang="en-US" dirty="0">
                <a:latin typeface="Arial"/>
                <a:ea typeface="Arial"/>
                <a:cs typeface="Arial"/>
                <a:sym typeface="Arial"/>
              </a:rPr>
              <a:t>, and seem to have a broader range of applications, hence focus on them.</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110">
                <a:solidFill>
                  <a:schemeClr val="dk1"/>
                </a:solidFill>
                <a:latin typeface="Arial"/>
                <a:ea typeface="Arial"/>
                <a:cs typeface="Arial"/>
                <a:sym typeface="Arial"/>
              </a:rPr>
              <a:t>We now work through an example and consider some of its implications. Although</a:t>
            </a:r>
            <a:endParaRPr/>
          </a:p>
          <a:p>
            <a:pPr marL="0" lvl="0" indent="0" algn="l" rtl="0">
              <a:spcBef>
                <a:spcPts val="0"/>
              </a:spcBef>
              <a:spcAft>
                <a:spcPts val="0"/>
              </a:spcAft>
              <a:buNone/>
            </a:pPr>
            <a:r>
              <a:rPr lang="en-US" sz="1110">
                <a:solidFill>
                  <a:schemeClr val="dk1"/>
                </a:solidFill>
                <a:latin typeface="Arial"/>
                <a:ea typeface="Arial"/>
                <a:cs typeface="Arial"/>
                <a:sym typeface="Arial"/>
              </a:rPr>
              <a:t>you are not expected to duplicate the example by hand, you will find it informative</a:t>
            </a:r>
            <a:endParaRPr/>
          </a:p>
          <a:p>
            <a:pPr marL="0" lvl="0" indent="0" algn="l" rtl="0">
              <a:spcBef>
                <a:spcPts val="0"/>
              </a:spcBef>
              <a:spcAft>
                <a:spcPts val="0"/>
              </a:spcAft>
              <a:buNone/>
            </a:pPr>
            <a:r>
              <a:rPr lang="en-US" sz="1110">
                <a:solidFill>
                  <a:schemeClr val="dk1"/>
                </a:solidFill>
                <a:latin typeface="Arial"/>
                <a:ea typeface="Arial"/>
                <a:cs typeface="Arial"/>
                <a:sym typeface="Arial"/>
              </a:rPr>
              <a:t>to study the hex patterns that occur from one step to the next.</a:t>
            </a:r>
            <a:endParaRPr/>
          </a:p>
          <a:p>
            <a:pPr marL="0" lvl="0" indent="0" algn="l" rtl="0">
              <a:spcBef>
                <a:spcPts val="0"/>
              </a:spcBef>
              <a:spcAft>
                <a:spcPts val="0"/>
              </a:spcAft>
              <a:buNone/>
            </a:pPr>
            <a:endParaRPr sz="1110">
              <a:solidFill>
                <a:schemeClr val="dk1"/>
              </a:solidFill>
              <a:latin typeface="Arial"/>
              <a:ea typeface="Arial"/>
              <a:cs typeface="Arial"/>
              <a:sym typeface="Arial"/>
            </a:endParaRPr>
          </a:p>
          <a:p>
            <a:pPr marL="0" lvl="0" indent="0" algn="l" rtl="0">
              <a:spcBef>
                <a:spcPts val="0"/>
              </a:spcBef>
              <a:spcAft>
                <a:spcPts val="0"/>
              </a:spcAft>
              <a:buNone/>
            </a:pPr>
            <a:r>
              <a:rPr lang="en-US" sz="1110">
                <a:solidFill>
                  <a:schemeClr val="dk1"/>
                </a:solidFill>
                <a:latin typeface="Arial"/>
                <a:ea typeface="Arial"/>
                <a:cs typeface="Arial"/>
                <a:sym typeface="Arial"/>
              </a:rPr>
              <a:t>For this example, the plaintext is a hexadecimal palindrome. The plaintext,</a:t>
            </a:r>
            <a:endParaRPr/>
          </a:p>
          <a:p>
            <a:pPr marL="0" lvl="0" indent="0" algn="l" rtl="0">
              <a:spcBef>
                <a:spcPts val="0"/>
              </a:spcBef>
              <a:spcAft>
                <a:spcPts val="0"/>
              </a:spcAft>
              <a:buNone/>
            </a:pPr>
            <a:r>
              <a:rPr lang="en-US" sz="1110">
                <a:solidFill>
                  <a:schemeClr val="dk1"/>
                </a:solidFill>
                <a:latin typeface="Arial"/>
                <a:ea typeface="Arial"/>
                <a:cs typeface="Arial"/>
                <a:sym typeface="Arial"/>
              </a:rPr>
              <a:t>key, and resulting ciphertext are as follows:</a:t>
            </a:r>
            <a:endParaRPr/>
          </a:p>
          <a:p>
            <a:pPr marL="0" lvl="0" indent="0" algn="l" rtl="0">
              <a:spcBef>
                <a:spcPts val="0"/>
              </a:spcBef>
              <a:spcAft>
                <a:spcPts val="0"/>
              </a:spcAft>
              <a:buNone/>
            </a:pPr>
            <a:endParaRPr sz="1110">
              <a:solidFill>
                <a:schemeClr val="dk1"/>
              </a:solidFill>
              <a:latin typeface="Arial"/>
              <a:ea typeface="Arial"/>
              <a:cs typeface="Arial"/>
              <a:sym typeface="Arial"/>
            </a:endParaRPr>
          </a:p>
          <a:p>
            <a:pPr marL="0" lvl="0" indent="0" algn="l" rtl="0">
              <a:spcBef>
                <a:spcPts val="0"/>
              </a:spcBef>
              <a:spcAft>
                <a:spcPts val="0"/>
              </a:spcAft>
              <a:buNone/>
            </a:pPr>
            <a:r>
              <a:rPr lang="en-US" sz="1110">
                <a:solidFill>
                  <a:schemeClr val="dk1"/>
                </a:solidFill>
                <a:latin typeface="Arial"/>
                <a:ea typeface="Arial"/>
                <a:cs typeface="Arial"/>
                <a:sym typeface="Arial"/>
              </a:rPr>
              <a:t>Plaintext: 02468aceeca86420</a:t>
            </a:r>
            <a:endParaRPr/>
          </a:p>
          <a:p>
            <a:pPr marL="0" lvl="0" indent="0" algn="l" rtl="0">
              <a:spcBef>
                <a:spcPts val="0"/>
              </a:spcBef>
              <a:spcAft>
                <a:spcPts val="0"/>
              </a:spcAft>
              <a:buNone/>
            </a:pPr>
            <a:endParaRPr sz="1110">
              <a:solidFill>
                <a:schemeClr val="dk1"/>
              </a:solidFill>
              <a:latin typeface="Arial"/>
              <a:ea typeface="Arial"/>
              <a:cs typeface="Arial"/>
              <a:sym typeface="Arial"/>
            </a:endParaRPr>
          </a:p>
          <a:p>
            <a:pPr marL="0" lvl="0" indent="0" algn="l" rtl="0">
              <a:spcBef>
                <a:spcPts val="0"/>
              </a:spcBef>
              <a:spcAft>
                <a:spcPts val="0"/>
              </a:spcAft>
              <a:buNone/>
            </a:pPr>
            <a:r>
              <a:rPr lang="en-US" sz="1110">
                <a:solidFill>
                  <a:schemeClr val="dk1"/>
                </a:solidFill>
                <a:latin typeface="Arial"/>
                <a:ea typeface="Arial"/>
                <a:cs typeface="Arial"/>
                <a:sym typeface="Arial"/>
              </a:rPr>
              <a:t>Key: 0f1571c947d9e859</a:t>
            </a:r>
            <a:endParaRPr/>
          </a:p>
          <a:p>
            <a:pPr marL="0" lvl="0" indent="0" algn="l" rtl="0">
              <a:spcBef>
                <a:spcPts val="0"/>
              </a:spcBef>
              <a:spcAft>
                <a:spcPts val="0"/>
              </a:spcAft>
              <a:buNone/>
            </a:pPr>
            <a:endParaRPr sz="1110">
              <a:solidFill>
                <a:schemeClr val="dk1"/>
              </a:solidFill>
              <a:latin typeface="Arial"/>
              <a:ea typeface="Arial"/>
              <a:cs typeface="Arial"/>
              <a:sym typeface="Arial"/>
            </a:endParaRPr>
          </a:p>
          <a:p>
            <a:pPr marL="0" lvl="0" indent="0" algn="l" rtl="0">
              <a:spcBef>
                <a:spcPts val="0"/>
              </a:spcBef>
              <a:spcAft>
                <a:spcPts val="0"/>
              </a:spcAft>
              <a:buNone/>
            </a:pPr>
            <a:r>
              <a:rPr lang="en-US" sz="1110">
                <a:solidFill>
                  <a:schemeClr val="dk1"/>
                </a:solidFill>
                <a:latin typeface="Arial"/>
                <a:ea typeface="Arial"/>
                <a:cs typeface="Arial"/>
                <a:sym typeface="Arial"/>
              </a:rPr>
              <a:t>Ciphertext: da02ce3a89ecac3b</a:t>
            </a:r>
            <a:endParaRPr/>
          </a:p>
          <a:p>
            <a:pPr marL="0" lvl="0" indent="0" algn="l" rtl="0">
              <a:spcBef>
                <a:spcPts val="0"/>
              </a:spcBef>
              <a:spcAft>
                <a:spcPts val="0"/>
              </a:spcAft>
              <a:buNone/>
            </a:pPr>
            <a:endParaRPr sz="1110">
              <a:solidFill>
                <a:schemeClr val="dk1"/>
              </a:solidFill>
              <a:latin typeface="Arial"/>
              <a:ea typeface="Arial"/>
              <a:cs typeface="Arial"/>
              <a:sym typeface="Arial"/>
            </a:endParaRPr>
          </a:p>
          <a:p>
            <a:pPr marL="0" lvl="0" indent="0" algn="l" rtl="0">
              <a:spcBef>
                <a:spcPts val="0"/>
              </a:spcBef>
              <a:spcAft>
                <a:spcPts val="0"/>
              </a:spcAft>
              <a:buNone/>
            </a:pPr>
            <a:r>
              <a:rPr lang="en-US" sz="1110">
                <a:solidFill>
                  <a:schemeClr val="dk1"/>
                </a:solidFill>
                <a:latin typeface="Arial"/>
                <a:ea typeface="Arial"/>
                <a:cs typeface="Arial"/>
                <a:sym typeface="Arial"/>
              </a:rPr>
              <a:t> Table 3.2 shows the progression of the algorithm. The first row shows the 32-bit</a:t>
            </a:r>
            <a:endParaRPr/>
          </a:p>
          <a:p>
            <a:pPr marL="0" lvl="0" indent="0" algn="l" rtl="0">
              <a:spcBef>
                <a:spcPts val="0"/>
              </a:spcBef>
              <a:spcAft>
                <a:spcPts val="0"/>
              </a:spcAft>
              <a:buNone/>
            </a:pPr>
            <a:r>
              <a:rPr lang="en-US" sz="1110">
                <a:solidFill>
                  <a:schemeClr val="dk1"/>
                </a:solidFill>
                <a:latin typeface="Arial"/>
                <a:ea typeface="Arial"/>
                <a:cs typeface="Arial"/>
                <a:sym typeface="Arial"/>
              </a:rPr>
              <a:t>values of the left and right halves of data after the initial permutation. The next 16</a:t>
            </a:r>
            <a:endParaRPr/>
          </a:p>
          <a:p>
            <a:pPr marL="0" lvl="0" indent="0" algn="l" rtl="0">
              <a:spcBef>
                <a:spcPts val="0"/>
              </a:spcBef>
              <a:spcAft>
                <a:spcPts val="0"/>
              </a:spcAft>
              <a:buNone/>
            </a:pPr>
            <a:r>
              <a:rPr lang="en-US" sz="1110">
                <a:solidFill>
                  <a:schemeClr val="dk1"/>
                </a:solidFill>
                <a:latin typeface="Arial"/>
                <a:ea typeface="Arial"/>
                <a:cs typeface="Arial"/>
                <a:sym typeface="Arial"/>
              </a:rPr>
              <a:t>rows show the results after each round. Also shown is the value of the 48-bit subkey</a:t>
            </a:r>
            <a:endParaRPr/>
          </a:p>
          <a:p>
            <a:pPr marL="0" lvl="0" indent="0" algn="l" rtl="0">
              <a:spcBef>
                <a:spcPts val="0"/>
              </a:spcBef>
              <a:spcAft>
                <a:spcPts val="0"/>
              </a:spcAft>
              <a:buNone/>
            </a:pPr>
            <a:r>
              <a:rPr lang="en-US" sz="1110">
                <a:solidFill>
                  <a:schemeClr val="dk1"/>
                </a:solidFill>
                <a:latin typeface="Arial"/>
                <a:ea typeface="Arial"/>
                <a:cs typeface="Arial"/>
                <a:sym typeface="Arial"/>
              </a:rPr>
              <a:t> </a:t>
            </a:r>
            <a:r>
              <a:rPr lang="en-US" sz="1110" b="0">
                <a:solidFill>
                  <a:schemeClr val="dk1"/>
                </a:solidFill>
                <a:latin typeface="Arial"/>
                <a:ea typeface="Arial"/>
                <a:cs typeface="Arial"/>
                <a:sym typeface="Arial"/>
              </a:rPr>
              <a:t>generated for each round. Note that L</a:t>
            </a:r>
            <a:r>
              <a:rPr lang="en-US" sz="1110" b="0" baseline="-25000">
                <a:solidFill>
                  <a:schemeClr val="dk1"/>
                </a:solidFill>
                <a:latin typeface="Arial"/>
                <a:ea typeface="Arial"/>
                <a:cs typeface="Arial"/>
                <a:sym typeface="Arial"/>
              </a:rPr>
              <a:t>i</a:t>
            </a:r>
            <a:r>
              <a:rPr lang="en-US" sz="1110" b="0">
                <a:solidFill>
                  <a:schemeClr val="dk1"/>
                </a:solidFill>
                <a:latin typeface="Arial"/>
                <a:ea typeface="Arial"/>
                <a:cs typeface="Arial"/>
                <a:sym typeface="Arial"/>
              </a:rPr>
              <a:t> = R</a:t>
            </a:r>
            <a:r>
              <a:rPr lang="en-US" sz="1110" b="0" baseline="-25000">
                <a:solidFill>
                  <a:schemeClr val="dk1"/>
                </a:solidFill>
                <a:latin typeface="Arial"/>
                <a:ea typeface="Arial"/>
                <a:cs typeface="Arial"/>
                <a:sym typeface="Arial"/>
              </a:rPr>
              <a:t>i-1 </a:t>
            </a:r>
            <a:r>
              <a:rPr lang="en-US" sz="1110" b="0">
                <a:solidFill>
                  <a:schemeClr val="dk1"/>
                </a:solidFill>
                <a:latin typeface="Arial"/>
                <a:ea typeface="Arial"/>
                <a:cs typeface="Arial"/>
                <a:sym typeface="Arial"/>
              </a:rPr>
              <a:t>. The final row shows the left- and</a:t>
            </a:r>
            <a:endParaRPr/>
          </a:p>
          <a:p>
            <a:pPr marL="0" lvl="0" indent="0" algn="l" rtl="0">
              <a:spcBef>
                <a:spcPts val="0"/>
              </a:spcBef>
              <a:spcAft>
                <a:spcPts val="0"/>
              </a:spcAft>
              <a:buNone/>
            </a:pPr>
            <a:r>
              <a:rPr lang="en-US" sz="1110" b="0">
                <a:solidFill>
                  <a:schemeClr val="dk1"/>
                </a:solidFill>
                <a:latin typeface="Arial"/>
                <a:ea typeface="Arial"/>
                <a:cs typeface="Arial"/>
                <a:sym typeface="Arial"/>
              </a:rPr>
              <a:t>right-hand values after the inverse initial permutation. These two values combined</a:t>
            </a:r>
            <a:endParaRPr/>
          </a:p>
          <a:p>
            <a:pPr marL="0" lvl="0" indent="0" algn="l" rtl="0">
              <a:spcBef>
                <a:spcPts val="0"/>
              </a:spcBef>
              <a:spcAft>
                <a:spcPts val="0"/>
              </a:spcAft>
              <a:buNone/>
            </a:pPr>
            <a:r>
              <a:rPr lang="en-US" sz="1110" b="0">
                <a:solidFill>
                  <a:schemeClr val="dk1"/>
                </a:solidFill>
                <a:latin typeface="Arial"/>
                <a:ea typeface="Arial"/>
                <a:cs typeface="Arial"/>
                <a:sym typeface="Arial"/>
              </a:rPr>
              <a:t>form the ciphertext.</a:t>
            </a:r>
            <a:endParaRPr sz="1110" b="0"/>
          </a:p>
        </p:txBody>
      </p:sp>
      <p:sp>
        <p:nvSpPr>
          <p:cNvPr id="452" name="Google Shape;452;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latin typeface="Arial"/>
                <a:ea typeface="Arial"/>
                <a:cs typeface="Arial"/>
                <a:sym typeface="Arial"/>
              </a:rPr>
              <a:t>Can now work through an example, and consider some of its implications. In this example, the plaintext is a hexadecimal palindrome, with:  </a:t>
            </a:r>
            <a:endParaRPr/>
          </a:p>
          <a:p>
            <a:pPr marL="0" lvl="0" indent="0" algn="l" rtl="0">
              <a:spcBef>
                <a:spcPts val="0"/>
              </a:spcBef>
              <a:spcAft>
                <a:spcPts val="0"/>
              </a:spcAft>
              <a:buNone/>
            </a:pPr>
            <a:r>
              <a:rPr lang="en-US">
                <a:latin typeface="Arial"/>
                <a:ea typeface="Arial"/>
                <a:cs typeface="Arial"/>
                <a:sym typeface="Arial"/>
              </a:rPr>
              <a:t>Plaintext: 02468aceeca86420</a:t>
            </a:r>
            <a:endParaRPr/>
          </a:p>
          <a:p>
            <a:pPr marL="0" lvl="0" indent="0" algn="l" rtl="0">
              <a:spcBef>
                <a:spcPts val="0"/>
              </a:spcBef>
              <a:spcAft>
                <a:spcPts val="0"/>
              </a:spcAft>
              <a:buNone/>
            </a:pPr>
            <a:r>
              <a:rPr lang="en-US">
                <a:latin typeface="Arial"/>
                <a:ea typeface="Arial"/>
                <a:cs typeface="Arial"/>
                <a:sym typeface="Arial"/>
              </a:rPr>
              <a:t>Key: 0f1571c947d9e859</a:t>
            </a:r>
            <a:endParaRPr/>
          </a:p>
          <a:p>
            <a:pPr marL="0" lvl="0" indent="0" algn="l" rtl="0">
              <a:spcBef>
                <a:spcPts val="0"/>
              </a:spcBef>
              <a:spcAft>
                <a:spcPts val="0"/>
              </a:spcAft>
              <a:buNone/>
            </a:pPr>
            <a:r>
              <a:rPr lang="en-US">
                <a:latin typeface="Arial"/>
                <a:ea typeface="Arial"/>
                <a:cs typeface="Arial"/>
                <a:sym typeface="Arial"/>
              </a:rPr>
              <a:t>Ciphertext: da02ce3a89ecac3b</a:t>
            </a:r>
            <a:endParaRPr/>
          </a:p>
          <a:p>
            <a:pPr marL="0" lvl="0" indent="0" algn="l" rtl="0">
              <a:spcBef>
                <a:spcPts val="0"/>
              </a:spcBef>
              <a:spcAft>
                <a:spcPts val="0"/>
              </a:spcAft>
              <a:buNone/>
            </a:pPr>
            <a:r>
              <a:rPr lang="en-US">
                <a:latin typeface="Arial"/>
                <a:ea typeface="Arial"/>
                <a:cs typeface="Arial"/>
                <a:sym typeface="Arial"/>
              </a:rPr>
              <a:t>Table 3.5 shows the progression of the algorithm. The first row shows the 32-bit values of the left and right halves of data after the initial permutation. The next 16 rows show the results after each round. Also shown is the value of the 48-bit subkey generated for each round. The final row shows the left and right-hand values after the inverse initial permutation. These two values combined form the ciphertext. </a:t>
            </a:r>
            <a:endParaRPr/>
          </a:p>
        </p:txBody>
      </p:sp>
      <p:sp>
        <p:nvSpPr>
          <p:cNvPr id="461" name="Google Shape;461;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
        <p:nvSpPr>
          <p:cNvPr id="467" name="Google Shape;46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8" name="Google Shape;468;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latin typeface="Arial"/>
                <a:ea typeface="Arial"/>
                <a:cs typeface="Arial"/>
                <a:sym typeface="Arial"/>
              </a:rPr>
              <a:t>A desirable property of any encryption algorithm is that a small change in either the plaintext or the key should produce a significant change in the ciphertext. In particular, a change in one bit of the plaintext or one bit of the key should produce a change in many bits of the ciphertext. If the change were small, this might provide a way to reduce the size of the plaintext or key space to be searched. DES exhibits a strong avalanche effect, as may be seen in Stallings Table 3.5.</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4" name="Google Shape;47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1200">
                <a:solidFill>
                  <a:schemeClr val="dk1"/>
                </a:solidFill>
                <a:latin typeface="Arial"/>
                <a:ea typeface="Arial"/>
                <a:cs typeface="Arial"/>
                <a:sym typeface="Arial"/>
              </a:rPr>
              <a:t> A desirable property of any encryption algorithm is that a small change in either</a:t>
            </a:r>
            <a:endParaRPr/>
          </a:p>
          <a:p>
            <a:pPr marL="0" lvl="0" indent="0" algn="l" rtl="0">
              <a:lnSpc>
                <a:spcPct val="90000"/>
              </a:lnSpc>
              <a:spcBef>
                <a:spcPts val="0"/>
              </a:spcBef>
              <a:spcAft>
                <a:spcPts val="0"/>
              </a:spcAft>
              <a:buNone/>
            </a:pPr>
            <a:r>
              <a:rPr lang="en-US" sz="1200">
                <a:solidFill>
                  <a:schemeClr val="dk1"/>
                </a:solidFill>
                <a:latin typeface="Arial"/>
                <a:ea typeface="Arial"/>
                <a:cs typeface="Arial"/>
                <a:sym typeface="Arial"/>
              </a:rPr>
              <a:t>the plaintext or the key should produce a significant change in the ciphertext. In</a:t>
            </a:r>
            <a:endParaRPr/>
          </a:p>
          <a:p>
            <a:pPr marL="0" lvl="0" indent="0" algn="l" rtl="0">
              <a:lnSpc>
                <a:spcPct val="90000"/>
              </a:lnSpc>
              <a:spcBef>
                <a:spcPts val="0"/>
              </a:spcBef>
              <a:spcAft>
                <a:spcPts val="0"/>
              </a:spcAft>
              <a:buNone/>
            </a:pPr>
            <a:r>
              <a:rPr lang="en-US" sz="1200">
                <a:solidFill>
                  <a:schemeClr val="dk1"/>
                </a:solidFill>
                <a:latin typeface="Arial"/>
                <a:ea typeface="Arial"/>
                <a:cs typeface="Arial"/>
                <a:sym typeface="Arial"/>
              </a:rPr>
              <a:t>particular, a change in one bit of the plaintext or one bit of the key should produce</a:t>
            </a:r>
            <a:endParaRPr/>
          </a:p>
          <a:p>
            <a:pPr marL="0" lvl="0" indent="0" algn="l" rtl="0">
              <a:lnSpc>
                <a:spcPct val="90000"/>
              </a:lnSpc>
              <a:spcBef>
                <a:spcPts val="0"/>
              </a:spcBef>
              <a:spcAft>
                <a:spcPts val="0"/>
              </a:spcAft>
              <a:buNone/>
            </a:pPr>
            <a:r>
              <a:rPr lang="en-US" sz="1200">
                <a:solidFill>
                  <a:schemeClr val="dk1"/>
                </a:solidFill>
                <a:latin typeface="Arial"/>
                <a:ea typeface="Arial"/>
                <a:cs typeface="Arial"/>
                <a:sym typeface="Arial"/>
              </a:rPr>
              <a:t>a change in many bits of the ciphertext. This is referred to as the avalanche effect. If</a:t>
            </a:r>
            <a:endParaRPr/>
          </a:p>
          <a:p>
            <a:pPr marL="0" lvl="0" indent="0" algn="l" rtl="0">
              <a:lnSpc>
                <a:spcPct val="90000"/>
              </a:lnSpc>
              <a:spcBef>
                <a:spcPts val="0"/>
              </a:spcBef>
              <a:spcAft>
                <a:spcPts val="0"/>
              </a:spcAft>
              <a:buNone/>
            </a:pPr>
            <a:r>
              <a:rPr lang="en-US" sz="1200">
                <a:solidFill>
                  <a:schemeClr val="dk1"/>
                </a:solidFill>
                <a:latin typeface="Arial"/>
                <a:ea typeface="Arial"/>
                <a:cs typeface="Arial"/>
                <a:sym typeface="Arial"/>
              </a:rPr>
              <a:t>the change were small, this might provide a way to reduce the size of the plaintext</a:t>
            </a:r>
            <a:endParaRPr/>
          </a:p>
          <a:p>
            <a:pPr marL="0" lvl="0" indent="0" algn="l" rtl="0">
              <a:lnSpc>
                <a:spcPct val="90000"/>
              </a:lnSpc>
              <a:spcBef>
                <a:spcPts val="0"/>
              </a:spcBef>
              <a:spcAft>
                <a:spcPts val="0"/>
              </a:spcAft>
              <a:buNone/>
            </a:pPr>
            <a:r>
              <a:rPr lang="en-US" sz="1200">
                <a:solidFill>
                  <a:schemeClr val="dk1"/>
                </a:solidFill>
                <a:latin typeface="Arial"/>
                <a:ea typeface="Arial"/>
                <a:cs typeface="Arial"/>
                <a:sym typeface="Arial"/>
              </a:rPr>
              <a:t>or key space to be searched.</a:t>
            </a:r>
            <a:endParaRPr/>
          </a:p>
          <a:p>
            <a:pPr marL="0" lvl="0" indent="0" algn="l" rtl="0">
              <a:lnSpc>
                <a:spcPct val="90000"/>
              </a:lnSpc>
              <a:spcBef>
                <a:spcPts val="0"/>
              </a:spcBef>
              <a:spcAft>
                <a:spcPts val="0"/>
              </a:spcAft>
              <a:buNone/>
            </a:pPr>
            <a:endParaRPr sz="1200">
              <a:solidFill>
                <a:schemeClr val="dk1"/>
              </a:solidFill>
              <a:latin typeface="Arial"/>
              <a:ea typeface="Arial"/>
              <a:cs typeface="Arial"/>
              <a:sym typeface="Arial"/>
            </a:endParaRPr>
          </a:p>
          <a:p>
            <a:pPr marL="0" lvl="0" indent="0" algn="l" rtl="0">
              <a:lnSpc>
                <a:spcPct val="90000"/>
              </a:lnSpc>
              <a:spcBef>
                <a:spcPts val="0"/>
              </a:spcBef>
              <a:spcAft>
                <a:spcPts val="0"/>
              </a:spcAft>
              <a:buNone/>
            </a:pPr>
            <a:r>
              <a:rPr lang="en-US" sz="1200">
                <a:solidFill>
                  <a:schemeClr val="dk1"/>
                </a:solidFill>
                <a:latin typeface="Arial"/>
                <a:ea typeface="Arial"/>
                <a:cs typeface="Arial"/>
                <a:sym typeface="Arial"/>
              </a:rPr>
              <a:t>Using the example from Table 3.2, Table 3.3 shows the result when the fourth</a:t>
            </a:r>
            <a:endParaRPr/>
          </a:p>
          <a:p>
            <a:pPr marL="0" lvl="0" indent="0" algn="l" rtl="0">
              <a:lnSpc>
                <a:spcPct val="90000"/>
              </a:lnSpc>
              <a:spcBef>
                <a:spcPts val="0"/>
              </a:spcBef>
              <a:spcAft>
                <a:spcPts val="0"/>
              </a:spcAft>
              <a:buNone/>
            </a:pPr>
            <a:r>
              <a:rPr lang="en-US" sz="1200">
                <a:solidFill>
                  <a:schemeClr val="dk1"/>
                </a:solidFill>
                <a:latin typeface="Arial"/>
                <a:ea typeface="Arial"/>
                <a:cs typeface="Arial"/>
                <a:sym typeface="Arial"/>
              </a:rPr>
              <a:t>bit of the plaintext is changed, so that the plaintext is 12468aceeca86420 . The</a:t>
            </a:r>
            <a:endParaRPr/>
          </a:p>
          <a:p>
            <a:pPr marL="0" lvl="0" indent="0" algn="l" rtl="0">
              <a:lnSpc>
                <a:spcPct val="90000"/>
              </a:lnSpc>
              <a:spcBef>
                <a:spcPts val="0"/>
              </a:spcBef>
              <a:spcAft>
                <a:spcPts val="0"/>
              </a:spcAft>
              <a:buNone/>
            </a:pPr>
            <a:r>
              <a:rPr lang="en-US" sz="1200">
                <a:solidFill>
                  <a:schemeClr val="dk1"/>
                </a:solidFill>
                <a:latin typeface="Arial"/>
                <a:ea typeface="Arial"/>
                <a:cs typeface="Arial"/>
                <a:sym typeface="Arial"/>
              </a:rPr>
              <a:t>second column of the table shows the intermediate 64-bit values at the end of each</a:t>
            </a:r>
            <a:endParaRPr/>
          </a:p>
          <a:p>
            <a:pPr marL="0" lvl="0" indent="0" algn="l" rtl="0">
              <a:lnSpc>
                <a:spcPct val="90000"/>
              </a:lnSpc>
              <a:spcBef>
                <a:spcPts val="0"/>
              </a:spcBef>
              <a:spcAft>
                <a:spcPts val="0"/>
              </a:spcAft>
              <a:buNone/>
            </a:pPr>
            <a:r>
              <a:rPr lang="en-US" sz="1200">
                <a:solidFill>
                  <a:schemeClr val="dk1"/>
                </a:solidFill>
                <a:latin typeface="Arial"/>
                <a:ea typeface="Arial"/>
                <a:cs typeface="Arial"/>
                <a:sym typeface="Arial"/>
              </a:rPr>
              <a:t>round for the two plaintexts. The third column shows the number of bits that differ</a:t>
            </a:r>
            <a:endParaRPr/>
          </a:p>
          <a:p>
            <a:pPr marL="0" lvl="0" indent="0" algn="l" rtl="0">
              <a:lnSpc>
                <a:spcPct val="90000"/>
              </a:lnSpc>
              <a:spcBef>
                <a:spcPts val="0"/>
              </a:spcBef>
              <a:spcAft>
                <a:spcPts val="0"/>
              </a:spcAft>
              <a:buNone/>
            </a:pPr>
            <a:r>
              <a:rPr lang="en-US" sz="1200">
                <a:solidFill>
                  <a:schemeClr val="dk1"/>
                </a:solidFill>
                <a:latin typeface="Arial"/>
                <a:ea typeface="Arial"/>
                <a:cs typeface="Arial"/>
                <a:sym typeface="Arial"/>
              </a:rPr>
              <a:t>between the two intermediate values. The table shows that, after just three rounds,</a:t>
            </a:r>
            <a:endParaRPr/>
          </a:p>
          <a:p>
            <a:pPr marL="0" lvl="0" indent="0" algn="l" rtl="0">
              <a:lnSpc>
                <a:spcPct val="90000"/>
              </a:lnSpc>
              <a:spcBef>
                <a:spcPts val="0"/>
              </a:spcBef>
              <a:spcAft>
                <a:spcPts val="0"/>
              </a:spcAft>
              <a:buNone/>
            </a:pPr>
            <a:r>
              <a:rPr lang="en-US" sz="1200">
                <a:solidFill>
                  <a:schemeClr val="dk1"/>
                </a:solidFill>
                <a:latin typeface="Arial"/>
                <a:ea typeface="Arial"/>
                <a:cs typeface="Arial"/>
                <a:sym typeface="Arial"/>
              </a:rPr>
              <a:t>18 bits differ between the two blocks. On completion, the two ciphertexts differ in</a:t>
            </a:r>
            <a:endParaRPr/>
          </a:p>
          <a:p>
            <a:pPr marL="0" lvl="0" indent="0" algn="l" rtl="0">
              <a:lnSpc>
                <a:spcPct val="90000"/>
              </a:lnSpc>
              <a:spcBef>
                <a:spcPts val="0"/>
              </a:spcBef>
              <a:spcAft>
                <a:spcPts val="0"/>
              </a:spcAft>
              <a:buNone/>
            </a:pPr>
            <a:r>
              <a:rPr lang="en-US" sz="1200">
                <a:solidFill>
                  <a:schemeClr val="dk1"/>
                </a:solidFill>
                <a:latin typeface="Arial"/>
                <a:ea typeface="Arial"/>
                <a:cs typeface="Arial"/>
                <a:sym typeface="Arial"/>
              </a:rPr>
              <a:t>32 bit positions.</a:t>
            </a:r>
            <a:endParaRPr b="0"/>
          </a:p>
        </p:txBody>
      </p:sp>
      <p:sp>
        <p:nvSpPr>
          <p:cNvPr id="475" name="Google Shape;475;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 Table 3.4 shows a similar test using the original plaintext of with two keys that</a:t>
            </a:r>
            <a:endParaRPr/>
          </a:p>
          <a:p>
            <a:pPr marL="0" lvl="0" indent="0" algn="l" rtl="0">
              <a:spcBef>
                <a:spcPts val="0"/>
              </a:spcBef>
              <a:spcAft>
                <a:spcPts val="0"/>
              </a:spcAft>
              <a:buNone/>
            </a:pPr>
            <a:r>
              <a:rPr lang="en-US" sz="1200">
                <a:solidFill>
                  <a:schemeClr val="dk1"/>
                </a:solidFill>
                <a:latin typeface="Arial"/>
                <a:ea typeface="Arial"/>
                <a:cs typeface="Arial"/>
                <a:sym typeface="Arial"/>
              </a:rPr>
              <a:t>differ in only the fourth bit position: the original key, 0f1571c947d9e859 , and</a:t>
            </a:r>
            <a:endParaRPr/>
          </a:p>
          <a:p>
            <a:pPr marL="0" lvl="0" indent="0" algn="l" rtl="0">
              <a:spcBef>
                <a:spcPts val="0"/>
              </a:spcBef>
              <a:spcAft>
                <a:spcPts val="0"/>
              </a:spcAft>
              <a:buNone/>
            </a:pPr>
            <a:r>
              <a:rPr lang="en-US" sz="1200">
                <a:solidFill>
                  <a:schemeClr val="dk1"/>
                </a:solidFill>
                <a:latin typeface="Arial"/>
                <a:ea typeface="Arial"/>
                <a:cs typeface="Arial"/>
                <a:sym typeface="Arial"/>
              </a:rPr>
              <a:t>the altered key, 1f1571c947d9e859 . Again, the results show that about half of</a:t>
            </a:r>
            <a:endParaRPr/>
          </a:p>
          <a:p>
            <a:pPr marL="0" lvl="0" indent="0" algn="l" rtl="0">
              <a:spcBef>
                <a:spcPts val="0"/>
              </a:spcBef>
              <a:spcAft>
                <a:spcPts val="0"/>
              </a:spcAft>
              <a:buNone/>
            </a:pPr>
            <a:r>
              <a:rPr lang="en-US" sz="1200">
                <a:solidFill>
                  <a:schemeClr val="dk1"/>
                </a:solidFill>
                <a:latin typeface="Arial"/>
                <a:ea typeface="Arial"/>
                <a:cs typeface="Arial"/>
                <a:sym typeface="Arial"/>
              </a:rPr>
              <a:t>the bits in the ciphertext differ and that the avalanche effect is pronounced after just</a:t>
            </a:r>
            <a:endParaRPr/>
          </a:p>
          <a:p>
            <a:pPr marL="0" lvl="0" indent="0" algn="l" rtl="0">
              <a:spcBef>
                <a:spcPts val="0"/>
              </a:spcBef>
              <a:spcAft>
                <a:spcPts val="0"/>
              </a:spcAft>
              <a:buNone/>
            </a:pPr>
            <a:r>
              <a:rPr lang="en-US" sz="1200">
                <a:solidFill>
                  <a:schemeClr val="dk1"/>
                </a:solidFill>
                <a:latin typeface="Arial"/>
                <a:ea typeface="Arial"/>
                <a:cs typeface="Arial"/>
                <a:sym typeface="Arial"/>
              </a:rPr>
              <a:t>a few rounds.</a:t>
            </a:r>
            <a:endParaRPr b="0"/>
          </a:p>
        </p:txBody>
      </p:sp>
      <p:sp>
        <p:nvSpPr>
          <p:cNvPr id="482" name="Google Shape;482;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38</a:t>
            </a:fld>
            <a:endParaRPr>
              <a:latin typeface="Arial"/>
              <a:ea typeface="Arial"/>
              <a:cs typeface="Arial"/>
              <a:sym typeface="Arial"/>
            </a:endParaRPr>
          </a:p>
        </p:txBody>
      </p:sp>
      <p:sp>
        <p:nvSpPr>
          <p:cNvPr id="488" name="Google Shape;48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9" name="Google Shape;489;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Since its adoption as a federal standard, there have been lingering concerns about</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the level of security provided by DES. These concerns, by and large, fall into two</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areas: key size and the nature of the algorithm.</a:t>
            </a:r>
            <a:endParaRPr/>
          </a:p>
          <a:p>
            <a:pPr marL="0" lvl="0" indent="0" algn="l" rtl="0">
              <a:lnSpc>
                <a:spcPct val="80000"/>
              </a:lnSpc>
              <a:spcBef>
                <a:spcPts val="0"/>
              </a:spcBef>
              <a:spcAft>
                <a:spcPts val="0"/>
              </a:spcAft>
              <a:buNone/>
            </a:pPr>
            <a:endParaRPr sz="839">
              <a:solidFill>
                <a:schemeClr val="dk1"/>
              </a:solidFill>
              <a:latin typeface="Arial"/>
              <a:ea typeface="Arial"/>
              <a:cs typeface="Arial"/>
              <a:sym typeface="Arial"/>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With a key length of 56 bits, there are 2</a:t>
            </a:r>
            <a:r>
              <a:rPr lang="en-US" sz="839" baseline="30000">
                <a:solidFill>
                  <a:schemeClr val="dk1"/>
                </a:solidFill>
                <a:latin typeface="Arial"/>
                <a:ea typeface="Arial"/>
                <a:cs typeface="Arial"/>
                <a:sym typeface="Arial"/>
              </a:rPr>
              <a:t>56</a:t>
            </a:r>
            <a:r>
              <a:rPr lang="en-US" sz="839">
                <a:solidFill>
                  <a:schemeClr val="dk1"/>
                </a:solidFill>
                <a:latin typeface="Arial"/>
                <a:ea typeface="Arial"/>
                <a:cs typeface="Arial"/>
                <a:sym typeface="Arial"/>
              </a:rPr>
              <a:t>  possible keys, which is approximately</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7.2 *  10</a:t>
            </a:r>
            <a:r>
              <a:rPr lang="en-US" sz="839" baseline="30000">
                <a:solidFill>
                  <a:schemeClr val="dk1"/>
                </a:solidFill>
                <a:latin typeface="Arial"/>
                <a:ea typeface="Arial"/>
                <a:cs typeface="Arial"/>
                <a:sym typeface="Arial"/>
              </a:rPr>
              <a:t>16</a:t>
            </a:r>
            <a:r>
              <a:rPr lang="en-US" sz="839">
                <a:solidFill>
                  <a:schemeClr val="dk1"/>
                </a:solidFill>
                <a:latin typeface="Arial"/>
                <a:ea typeface="Arial"/>
                <a:cs typeface="Arial"/>
                <a:sym typeface="Arial"/>
              </a:rPr>
              <a:t>  keys. Thus, on the face of it, a brute-force attack appears impractical.</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Assuming that, on average, half the key space has to be searched, a single machine</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performing one DES encryption per microsecond would take more than a thousand</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years to break the cipher.</a:t>
            </a:r>
            <a:endParaRPr/>
          </a:p>
          <a:p>
            <a:pPr marL="0" lvl="0" indent="0" algn="l" rtl="0">
              <a:lnSpc>
                <a:spcPct val="80000"/>
              </a:lnSpc>
              <a:spcBef>
                <a:spcPts val="0"/>
              </a:spcBef>
              <a:spcAft>
                <a:spcPts val="0"/>
              </a:spcAft>
              <a:buNone/>
            </a:pPr>
            <a:endParaRPr sz="839">
              <a:solidFill>
                <a:schemeClr val="dk1"/>
              </a:solidFill>
              <a:latin typeface="Arial"/>
              <a:ea typeface="Arial"/>
              <a:cs typeface="Arial"/>
              <a:sym typeface="Arial"/>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However, the assumption of one encryption per microsecond is overly conservative.</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As far back as 1977, Diffie and Hellman postulated that the technology</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existed to build a parallel machine with 1 million encryption devices, each of which</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could perform one encryption per microsecond [DIFF77]. This would bring the</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average search time down to about 10 hours. The authors estimated that the cost</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would be about $20 million in 1977 dollars.</a:t>
            </a:r>
            <a:endParaRPr/>
          </a:p>
          <a:p>
            <a:pPr marL="0" lvl="0" indent="0" algn="l" rtl="0">
              <a:lnSpc>
                <a:spcPct val="80000"/>
              </a:lnSpc>
              <a:spcBef>
                <a:spcPts val="0"/>
              </a:spcBef>
              <a:spcAft>
                <a:spcPts val="0"/>
              </a:spcAft>
              <a:buNone/>
            </a:pPr>
            <a:endParaRPr sz="839">
              <a:solidFill>
                <a:schemeClr val="dk1"/>
              </a:solidFill>
              <a:latin typeface="Arial"/>
              <a:ea typeface="Arial"/>
              <a:cs typeface="Arial"/>
              <a:sym typeface="Arial"/>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With current technology, it is not even necessary to use special, purpose-built</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hardware. Rather, the speed of commercial, off-the-shelf processors threaten the</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security of DES. A recent paper from Seagate Technology [SEAG08] suggests that</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a rate of 1 billion (10</a:t>
            </a:r>
            <a:r>
              <a:rPr lang="en-US" sz="839" baseline="30000">
                <a:solidFill>
                  <a:schemeClr val="dk1"/>
                </a:solidFill>
                <a:latin typeface="Arial"/>
                <a:ea typeface="Arial"/>
                <a:cs typeface="Arial"/>
                <a:sym typeface="Arial"/>
              </a:rPr>
              <a:t>9</a:t>
            </a:r>
            <a:r>
              <a:rPr lang="en-US" sz="839">
                <a:solidFill>
                  <a:schemeClr val="dk1"/>
                </a:solidFill>
                <a:latin typeface="Arial"/>
                <a:ea typeface="Arial"/>
                <a:cs typeface="Arial"/>
                <a:sym typeface="Arial"/>
              </a:rPr>
              <a:t> ) key combinations per second is reasonable for today’s multicore</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computers. Recent offerings confirm this. Both Intel and AMD now offer</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hardware-based instructions to accelerate the use of AES. Tests run on a contemporary</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multicore Intel machine resulted in an encryption rate of about half a billion</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encryptions per second [BASU12]. Another recent analysis suggests that with</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contemporary supercomputer technology, a rate of 10</a:t>
            </a:r>
            <a:r>
              <a:rPr lang="en-US" sz="839" baseline="30000">
                <a:solidFill>
                  <a:schemeClr val="dk1"/>
                </a:solidFill>
                <a:latin typeface="Arial"/>
                <a:ea typeface="Arial"/>
                <a:cs typeface="Arial"/>
                <a:sym typeface="Arial"/>
              </a:rPr>
              <a:t>13</a:t>
            </a:r>
            <a:r>
              <a:rPr lang="en-US" sz="839">
                <a:solidFill>
                  <a:schemeClr val="dk1"/>
                </a:solidFill>
                <a:latin typeface="Arial"/>
                <a:ea typeface="Arial"/>
                <a:cs typeface="Arial"/>
                <a:sym typeface="Arial"/>
              </a:rPr>
              <a:t>  encryptions per second is</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reasonable [AROR12].</a:t>
            </a:r>
            <a:endParaRPr/>
          </a:p>
          <a:p>
            <a:pPr marL="0" lvl="0" indent="0" algn="l" rtl="0">
              <a:lnSpc>
                <a:spcPct val="80000"/>
              </a:lnSpc>
              <a:spcBef>
                <a:spcPts val="0"/>
              </a:spcBef>
              <a:spcAft>
                <a:spcPts val="0"/>
              </a:spcAft>
              <a:buNone/>
            </a:pPr>
            <a:endParaRPr sz="839">
              <a:solidFill>
                <a:schemeClr val="dk1"/>
              </a:solidFill>
              <a:latin typeface="Arial"/>
              <a:ea typeface="Arial"/>
              <a:cs typeface="Arial"/>
              <a:sym typeface="Arial"/>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With these results in mind, Table 3.5 shows how much time is required for</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a brute-force attack for various key sizes. As can be seen, a single PC can break</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DES in about a year; if multiple PCs work in parallel, the time is drastically shortened.</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And today’s supercomputers should be able to find a key in about an hour.</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Key sizes of 128 bits or greater are effectively unbreakable using simply a brute-force</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approach. Even if we managed to speed up the attacking system by a factor</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of 1 trillion (10</a:t>
            </a:r>
            <a:r>
              <a:rPr lang="en-US" sz="839" baseline="30000">
                <a:solidFill>
                  <a:schemeClr val="dk1"/>
                </a:solidFill>
                <a:latin typeface="Arial"/>
                <a:ea typeface="Arial"/>
                <a:cs typeface="Arial"/>
                <a:sym typeface="Arial"/>
              </a:rPr>
              <a:t>12</a:t>
            </a:r>
            <a:r>
              <a:rPr lang="en-US" sz="839">
                <a:solidFill>
                  <a:schemeClr val="dk1"/>
                </a:solidFill>
                <a:latin typeface="Arial"/>
                <a:ea typeface="Arial"/>
                <a:cs typeface="Arial"/>
                <a:sym typeface="Arial"/>
              </a:rPr>
              <a:t> ), it would still take over 100,000 years to break a code using a</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128-bit key.</a:t>
            </a:r>
            <a:endParaRPr/>
          </a:p>
          <a:p>
            <a:pPr marL="0" lvl="0" indent="0" algn="l" rtl="0">
              <a:lnSpc>
                <a:spcPct val="80000"/>
              </a:lnSpc>
              <a:spcBef>
                <a:spcPts val="0"/>
              </a:spcBef>
              <a:spcAft>
                <a:spcPts val="0"/>
              </a:spcAft>
              <a:buNone/>
            </a:pPr>
            <a:endParaRPr sz="839">
              <a:solidFill>
                <a:schemeClr val="dk1"/>
              </a:solidFill>
              <a:latin typeface="Arial"/>
              <a:ea typeface="Arial"/>
              <a:cs typeface="Arial"/>
              <a:sym typeface="Arial"/>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Fortunately, there are a number of alternatives to DES, the most important of</a:t>
            </a:r>
            <a:endParaRPr/>
          </a:p>
          <a:p>
            <a:pPr marL="0" lvl="0" indent="0" algn="l" rtl="0">
              <a:lnSpc>
                <a:spcPct val="80000"/>
              </a:lnSpc>
              <a:spcBef>
                <a:spcPts val="0"/>
              </a:spcBef>
              <a:spcAft>
                <a:spcPts val="0"/>
              </a:spcAft>
              <a:buNone/>
            </a:pPr>
            <a:r>
              <a:rPr lang="en-US" sz="839">
                <a:solidFill>
                  <a:schemeClr val="dk1"/>
                </a:solidFill>
                <a:latin typeface="Arial"/>
                <a:ea typeface="Arial"/>
                <a:cs typeface="Arial"/>
                <a:sym typeface="Arial"/>
              </a:rPr>
              <a:t>which are AES and triple DES, discussed in Chapters 5 and 6, respectively.</a:t>
            </a:r>
            <a:endParaRPr sz="839">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3" name="Google Shape;24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Arial"/>
                <a:ea typeface="Arial"/>
                <a:cs typeface="Arial"/>
                <a:sym typeface="Arial"/>
              </a:rPr>
              <a:t>A block cipher is one in which a block of plaintext is treated as a whole and used to produce a ciphertext block of equal length. Typically, a block size of 64 or 128 bits is used. As with a stream cipher, the two users share a symmetric encryption key (Figure 3.1b). A stream cipher is one that encrypts a digital data stream one bit or one byte at a time. In the ideal case, a one-time pad version of the </a:t>
            </a:r>
            <a:r>
              <a:rPr lang="en-US" dirty="0" err="1">
                <a:latin typeface="Arial"/>
                <a:ea typeface="Arial"/>
                <a:cs typeface="Arial"/>
                <a:sym typeface="Arial"/>
              </a:rPr>
              <a:t>Vernam</a:t>
            </a:r>
            <a:r>
              <a:rPr lang="en-US" dirty="0">
                <a:latin typeface="Arial"/>
                <a:ea typeface="Arial"/>
                <a:cs typeface="Arial"/>
                <a:sym typeface="Arial"/>
              </a:rPr>
              <a:t> cipher would be used (Figure 2.7), in which the keystream (k ) is as long as the plaintext bit stream (p). </a:t>
            </a:r>
            <a:endParaRPr dirty="0"/>
          </a:p>
        </p:txBody>
      </p:sp>
      <p:sp>
        <p:nvSpPr>
          <p:cNvPr id="244" name="Google Shape;24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
        <p:nvSpPr>
          <p:cNvPr id="533" name="Google Shape;53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4" name="Google Shape;534;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latin typeface="Arial"/>
                <a:ea typeface="Arial"/>
                <a:cs typeface="Arial"/>
                <a:sym typeface="Arial"/>
              </a:rPr>
              <a:t>Chapter 3 summary.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3" name="Google Shape;24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Arial"/>
                <a:ea typeface="Arial"/>
                <a:cs typeface="Arial"/>
                <a:sym typeface="Arial"/>
              </a:rPr>
              <a:t>A block cipher is one in which a block of plaintext is treated as a whole and used to produce a ciphertext block of equal length. Typically, a block size of 64 or 128 bits is used. As with a stream cipher, the two users share a symmetric encryption key (Figure 3.1b). A stream cipher is one that encrypts a digital data stream one bit or one byte at a time. In the ideal case, a one-time pad version of the </a:t>
            </a:r>
            <a:r>
              <a:rPr lang="en-US" dirty="0" err="1">
                <a:latin typeface="Arial"/>
                <a:ea typeface="Arial"/>
                <a:cs typeface="Arial"/>
                <a:sym typeface="Arial"/>
              </a:rPr>
              <a:t>Vernam</a:t>
            </a:r>
            <a:r>
              <a:rPr lang="en-US" dirty="0">
                <a:latin typeface="Arial"/>
                <a:ea typeface="Arial"/>
                <a:cs typeface="Arial"/>
                <a:sym typeface="Arial"/>
              </a:rPr>
              <a:t> cipher would be used (Figure 2.7), in which the keystream (k ) is as long as the plaintext bit stream (p). </a:t>
            </a:r>
            <a:endParaRPr dirty="0"/>
          </a:p>
        </p:txBody>
      </p:sp>
      <p:sp>
        <p:nvSpPr>
          <p:cNvPr id="244" name="Google Shape;24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312149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0" name="Google Shape;25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262" name="Google Shape;26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63" name="Google Shape;26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Arial"/>
                <a:ea typeface="Arial"/>
                <a:cs typeface="Arial"/>
                <a:sym typeface="Arial"/>
              </a:rPr>
              <a:t>Feistel refers to an </a:t>
            </a:r>
            <a:r>
              <a:rPr lang="en-US" i="1" dirty="0">
                <a:latin typeface="Arial"/>
                <a:ea typeface="Arial"/>
                <a:cs typeface="Arial"/>
                <a:sym typeface="Arial"/>
              </a:rPr>
              <a:t>n</a:t>
            </a:r>
            <a:r>
              <a:rPr lang="en-US" dirty="0">
                <a:latin typeface="Arial"/>
                <a:ea typeface="Arial"/>
                <a:cs typeface="Arial"/>
                <a:sym typeface="Arial"/>
              </a:rPr>
              <a:t>-bit general substitution as an ideal block cipher, because it allows for the maximum number of possible encryption mappings from the plaintext to ciphertext block. A 4-bit input produces one of 16 possible input states, which is mapped by the substitution cipher into a unique one of 16 possible output states, each of which is represented by 4 ciphertext bits. The encryption and decryption mappings can be defined by a tabulation, as shown in Stallings Figure 3.2. It illustrates a tiny 4-bit substitution to show that each possible input can be arbitrarily mapped to any output - which is why its complexity grows so rapidly.</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53"/>
          <p:cNvSpPr txBox="1">
            <a:spLocks noGrp="1"/>
          </p:cNvSpPr>
          <p:nvPr>
            <p:ph type="title"/>
          </p:nvPr>
        </p:nvSpPr>
        <p:spPr>
          <a:xfrm>
            <a:off x="381000" y="266700"/>
            <a:ext cx="7772400" cy="110490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3"/>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chemeClr val="dk1"/>
                </a:solidFill>
                <a:latin typeface="Times New Roman"/>
                <a:ea typeface="Times New Roman"/>
                <a:cs typeface="Times New Roman"/>
                <a:sym typeface="Times New Roman"/>
              </a:defRPr>
            </a:lvl1pPr>
            <a:lvl2pPr marL="0" marR="0" lvl="1" indent="0" algn="r">
              <a:spcBef>
                <a:spcPts val="0"/>
              </a:spcBef>
              <a:buNone/>
              <a:defRPr sz="1400">
                <a:solidFill>
                  <a:schemeClr val="dk1"/>
                </a:solidFill>
                <a:latin typeface="Times New Roman"/>
                <a:ea typeface="Times New Roman"/>
                <a:cs typeface="Times New Roman"/>
                <a:sym typeface="Times New Roman"/>
              </a:defRPr>
            </a:lvl2pPr>
            <a:lvl3pPr marL="0" marR="0" lvl="2" indent="0" algn="r">
              <a:spcBef>
                <a:spcPts val="0"/>
              </a:spcBef>
              <a:buNone/>
              <a:defRPr sz="1400">
                <a:solidFill>
                  <a:schemeClr val="dk1"/>
                </a:solidFill>
                <a:latin typeface="Times New Roman"/>
                <a:ea typeface="Times New Roman"/>
                <a:cs typeface="Times New Roman"/>
                <a:sym typeface="Times New Roman"/>
              </a:defRPr>
            </a:lvl3pPr>
            <a:lvl4pPr marL="0" marR="0" lvl="3" indent="0" algn="r">
              <a:spcBef>
                <a:spcPts val="0"/>
              </a:spcBef>
              <a:buNone/>
              <a:defRPr sz="1400">
                <a:solidFill>
                  <a:schemeClr val="dk1"/>
                </a:solidFill>
                <a:latin typeface="Times New Roman"/>
                <a:ea typeface="Times New Roman"/>
                <a:cs typeface="Times New Roman"/>
                <a:sym typeface="Times New Roman"/>
              </a:defRPr>
            </a:lvl4pPr>
            <a:lvl5pPr marL="0" marR="0" lvl="4" indent="0" algn="r">
              <a:spcBef>
                <a:spcPts val="0"/>
              </a:spcBef>
              <a:buNone/>
              <a:defRPr sz="1400">
                <a:solidFill>
                  <a:schemeClr val="dk1"/>
                </a:solidFill>
                <a:latin typeface="Times New Roman"/>
                <a:ea typeface="Times New Roman"/>
                <a:cs typeface="Times New Roman"/>
                <a:sym typeface="Times New Roman"/>
              </a:defRPr>
            </a:lvl5pPr>
            <a:lvl6pPr marL="0" marR="0" lvl="5" indent="0" algn="r">
              <a:spcBef>
                <a:spcPts val="0"/>
              </a:spcBef>
              <a:buNone/>
              <a:defRPr sz="1400">
                <a:solidFill>
                  <a:schemeClr val="dk1"/>
                </a:solidFill>
                <a:latin typeface="Times New Roman"/>
                <a:ea typeface="Times New Roman"/>
                <a:cs typeface="Times New Roman"/>
                <a:sym typeface="Times New Roman"/>
              </a:defRPr>
            </a:lvl6pPr>
            <a:lvl7pPr marL="0" marR="0" lvl="6" indent="0" algn="r">
              <a:spcBef>
                <a:spcPts val="0"/>
              </a:spcBef>
              <a:buNone/>
              <a:defRPr sz="1400">
                <a:solidFill>
                  <a:schemeClr val="dk1"/>
                </a:solidFill>
                <a:latin typeface="Times New Roman"/>
                <a:ea typeface="Times New Roman"/>
                <a:cs typeface="Times New Roman"/>
                <a:sym typeface="Times New Roman"/>
              </a:defRPr>
            </a:lvl7pPr>
            <a:lvl8pPr marL="0" marR="0" lvl="7" indent="0" algn="r">
              <a:spcBef>
                <a:spcPts val="0"/>
              </a:spcBef>
              <a:buNone/>
              <a:defRPr sz="1400">
                <a:solidFill>
                  <a:schemeClr val="dk1"/>
                </a:solidFill>
                <a:latin typeface="Times New Roman"/>
                <a:ea typeface="Times New Roman"/>
                <a:cs typeface="Times New Roman"/>
                <a:sym typeface="Times New Roman"/>
              </a:defRPr>
            </a:lvl8pPr>
            <a:lvl9pPr marL="0" marR="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0"/>
        <p:cNvGrpSpPr/>
        <p:nvPr/>
      </p:nvGrpSpPr>
      <p:grpSpPr>
        <a:xfrm>
          <a:off x="0" y="0"/>
          <a:ext cx="0" cy="0"/>
          <a:chOff x="0" y="0"/>
          <a:chExt cx="0" cy="0"/>
        </a:xfrm>
      </p:grpSpPr>
      <p:sp>
        <p:nvSpPr>
          <p:cNvPr id="161" name="Google Shape;161;p69"/>
          <p:cNvSpPr txBox="1">
            <a:spLocks noGrp="1"/>
          </p:cNvSpPr>
          <p:nvPr>
            <p:ph type="title"/>
          </p:nvPr>
        </p:nvSpPr>
        <p:spPr>
          <a:xfrm>
            <a:off x="381000" y="266700"/>
            <a:ext cx="7772400" cy="110490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9"/>
          <p:cNvSpPr txBox="1">
            <a:spLocks noGrp="1"/>
          </p:cNvSpPr>
          <p:nvPr>
            <p:ph type="body" idx="1"/>
          </p:nvPr>
        </p:nvSpPr>
        <p:spPr>
          <a:xfrm rot="5400000">
            <a:off x="2841625" y="-130175"/>
            <a:ext cx="4114800" cy="7727950"/>
          </a:xfrm>
          <a:prstGeom prst="rect">
            <a:avLst/>
          </a:prstGeom>
          <a:noFill/>
          <a:ln>
            <a:noFill/>
          </a:ln>
        </p:spPr>
        <p:txBody>
          <a:bodyPr spcFirstLastPara="1" wrap="square" lIns="92075" tIns="46025" rIns="92075" bIns="46025" anchor="t" anchorCtr="0">
            <a:noAutofit/>
          </a:bodyPr>
          <a:lstStyle>
            <a:lvl1pPr marL="457200" lvl="0" indent="-314325" algn="l">
              <a:spcBef>
                <a:spcPts val="360"/>
              </a:spcBef>
              <a:spcAft>
                <a:spcPts val="0"/>
              </a:spcAft>
              <a:buSzPts val="135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3" name="Google Shape;163;p69"/>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chemeClr val="dk1"/>
                </a:solidFill>
                <a:latin typeface="Times New Roman"/>
                <a:ea typeface="Times New Roman"/>
                <a:cs typeface="Times New Roman"/>
                <a:sym typeface="Times New Roman"/>
              </a:defRPr>
            </a:lvl1pPr>
            <a:lvl2pPr marL="0" marR="0" lvl="1" indent="0" algn="r">
              <a:spcBef>
                <a:spcPts val="0"/>
              </a:spcBef>
              <a:buNone/>
              <a:defRPr sz="1400">
                <a:solidFill>
                  <a:schemeClr val="dk1"/>
                </a:solidFill>
                <a:latin typeface="Times New Roman"/>
                <a:ea typeface="Times New Roman"/>
                <a:cs typeface="Times New Roman"/>
                <a:sym typeface="Times New Roman"/>
              </a:defRPr>
            </a:lvl2pPr>
            <a:lvl3pPr marL="0" marR="0" lvl="2" indent="0" algn="r">
              <a:spcBef>
                <a:spcPts val="0"/>
              </a:spcBef>
              <a:buNone/>
              <a:defRPr sz="1400">
                <a:solidFill>
                  <a:schemeClr val="dk1"/>
                </a:solidFill>
                <a:latin typeface="Times New Roman"/>
                <a:ea typeface="Times New Roman"/>
                <a:cs typeface="Times New Roman"/>
                <a:sym typeface="Times New Roman"/>
              </a:defRPr>
            </a:lvl3pPr>
            <a:lvl4pPr marL="0" marR="0" lvl="3" indent="0" algn="r">
              <a:spcBef>
                <a:spcPts val="0"/>
              </a:spcBef>
              <a:buNone/>
              <a:defRPr sz="1400">
                <a:solidFill>
                  <a:schemeClr val="dk1"/>
                </a:solidFill>
                <a:latin typeface="Times New Roman"/>
                <a:ea typeface="Times New Roman"/>
                <a:cs typeface="Times New Roman"/>
                <a:sym typeface="Times New Roman"/>
              </a:defRPr>
            </a:lvl4pPr>
            <a:lvl5pPr marL="0" marR="0" lvl="4" indent="0" algn="r">
              <a:spcBef>
                <a:spcPts val="0"/>
              </a:spcBef>
              <a:buNone/>
              <a:defRPr sz="1400">
                <a:solidFill>
                  <a:schemeClr val="dk1"/>
                </a:solidFill>
                <a:latin typeface="Times New Roman"/>
                <a:ea typeface="Times New Roman"/>
                <a:cs typeface="Times New Roman"/>
                <a:sym typeface="Times New Roman"/>
              </a:defRPr>
            </a:lvl5pPr>
            <a:lvl6pPr marL="0" marR="0" lvl="5" indent="0" algn="r">
              <a:spcBef>
                <a:spcPts val="0"/>
              </a:spcBef>
              <a:buNone/>
              <a:defRPr sz="1400">
                <a:solidFill>
                  <a:schemeClr val="dk1"/>
                </a:solidFill>
                <a:latin typeface="Times New Roman"/>
                <a:ea typeface="Times New Roman"/>
                <a:cs typeface="Times New Roman"/>
                <a:sym typeface="Times New Roman"/>
              </a:defRPr>
            </a:lvl6pPr>
            <a:lvl7pPr marL="0" marR="0" lvl="6" indent="0" algn="r">
              <a:spcBef>
                <a:spcPts val="0"/>
              </a:spcBef>
              <a:buNone/>
              <a:defRPr sz="1400">
                <a:solidFill>
                  <a:schemeClr val="dk1"/>
                </a:solidFill>
                <a:latin typeface="Times New Roman"/>
                <a:ea typeface="Times New Roman"/>
                <a:cs typeface="Times New Roman"/>
                <a:sym typeface="Times New Roman"/>
              </a:defRPr>
            </a:lvl7pPr>
            <a:lvl8pPr marL="0" marR="0" lvl="7" indent="0" algn="r">
              <a:spcBef>
                <a:spcPts val="0"/>
              </a:spcBef>
              <a:buNone/>
              <a:defRPr sz="1400">
                <a:solidFill>
                  <a:schemeClr val="dk1"/>
                </a:solidFill>
                <a:latin typeface="Times New Roman"/>
                <a:ea typeface="Times New Roman"/>
                <a:cs typeface="Times New Roman"/>
                <a:sym typeface="Times New Roman"/>
              </a:defRPr>
            </a:lvl8pPr>
            <a:lvl9pPr marL="0" marR="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4"/>
        <p:cNvGrpSpPr/>
        <p:nvPr/>
      </p:nvGrpSpPr>
      <p:grpSpPr>
        <a:xfrm>
          <a:off x="0" y="0"/>
          <a:ext cx="0" cy="0"/>
          <a:chOff x="0" y="0"/>
          <a:chExt cx="0" cy="0"/>
        </a:xfrm>
      </p:grpSpPr>
      <p:sp>
        <p:nvSpPr>
          <p:cNvPr id="165" name="Google Shape;165;p70"/>
          <p:cNvSpPr txBox="1">
            <a:spLocks noGrp="1"/>
          </p:cNvSpPr>
          <p:nvPr>
            <p:ph type="title"/>
          </p:nvPr>
        </p:nvSpPr>
        <p:spPr>
          <a:xfrm rot="5400000">
            <a:off x="4953000" y="1981200"/>
            <a:ext cx="5524500" cy="209550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70"/>
          <p:cNvSpPr txBox="1">
            <a:spLocks noGrp="1"/>
          </p:cNvSpPr>
          <p:nvPr>
            <p:ph type="body" idx="1"/>
          </p:nvPr>
        </p:nvSpPr>
        <p:spPr>
          <a:xfrm rot="5400000">
            <a:off x="685800" y="-38100"/>
            <a:ext cx="5524500" cy="6134100"/>
          </a:xfrm>
          <a:prstGeom prst="rect">
            <a:avLst/>
          </a:prstGeom>
          <a:noFill/>
          <a:ln>
            <a:noFill/>
          </a:ln>
        </p:spPr>
        <p:txBody>
          <a:bodyPr spcFirstLastPara="1" wrap="square" lIns="92075" tIns="46025" rIns="92075" bIns="46025" anchor="t" anchorCtr="0">
            <a:noAutofit/>
          </a:bodyPr>
          <a:lstStyle>
            <a:lvl1pPr marL="457200" lvl="0" indent="-314325" algn="l">
              <a:spcBef>
                <a:spcPts val="360"/>
              </a:spcBef>
              <a:spcAft>
                <a:spcPts val="0"/>
              </a:spcAft>
              <a:buSzPts val="135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7" name="Google Shape;167;p70"/>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chemeClr val="dk1"/>
                </a:solidFill>
                <a:latin typeface="Times New Roman"/>
                <a:ea typeface="Times New Roman"/>
                <a:cs typeface="Times New Roman"/>
                <a:sym typeface="Times New Roman"/>
              </a:defRPr>
            </a:lvl1pPr>
            <a:lvl2pPr marL="0" marR="0" lvl="1" indent="0" algn="r">
              <a:spcBef>
                <a:spcPts val="0"/>
              </a:spcBef>
              <a:buNone/>
              <a:defRPr sz="1400">
                <a:solidFill>
                  <a:schemeClr val="dk1"/>
                </a:solidFill>
                <a:latin typeface="Times New Roman"/>
                <a:ea typeface="Times New Roman"/>
                <a:cs typeface="Times New Roman"/>
                <a:sym typeface="Times New Roman"/>
              </a:defRPr>
            </a:lvl2pPr>
            <a:lvl3pPr marL="0" marR="0" lvl="2" indent="0" algn="r">
              <a:spcBef>
                <a:spcPts val="0"/>
              </a:spcBef>
              <a:buNone/>
              <a:defRPr sz="1400">
                <a:solidFill>
                  <a:schemeClr val="dk1"/>
                </a:solidFill>
                <a:latin typeface="Times New Roman"/>
                <a:ea typeface="Times New Roman"/>
                <a:cs typeface="Times New Roman"/>
                <a:sym typeface="Times New Roman"/>
              </a:defRPr>
            </a:lvl3pPr>
            <a:lvl4pPr marL="0" marR="0" lvl="3" indent="0" algn="r">
              <a:spcBef>
                <a:spcPts val="0"/>
              </a:spcBef>
              <a:buNone/>
              <a:defRPr sz="1400">
                <a:solidFill>
                  <a:schemeClr val="dk1"/>
                </a:solidFill>
                <a:latin typeface="Times New Roman"/>
                <a:ea typeface="Times New Roman"/>
                <a:cs typeface="Times New Roman"/>
                <a:sym typeface="Times New Roman"/>
              </a:defRPr>
            </a:lvl4pPr>
            <a:lvl5pPr marL="0" marR="0" lvl="4" indent="0" algn="r">
              <a:spcBef>
                <a:spcPts val="0"/>
              </a:spcBef>
              <a:buNone/>
              <a:defRPr sz="1400">
                <a:solidFill>
                  <a:schemeClr val="dk1"/>
                </a:solidFill>
                <a:latin typeface="Times New Roman"/>
                <a:ea typeface="Times New Roman"/>
                <a:cs typeface="Times New Roman"/>
                <a:sym typeface="Times New Roman"/>
              </a:defRPr>
            </a:lvl5pPr>
            <a:lvl6pPr marL="0" marR="0" lvl="5" indent="0" algn="r">
              <a:spcBef>
                <a:spcPts val="0"/>
              </a:spcBef>
              <a:buNone/>
              <a:defRPr sz="1400">
                <a:solidFill>
                  <a:schemeClr val="dk1"/>
                </a:solidFill>
                <a:latin typeface="Times New Roman"/>
                <a:ea typeface="Times New Roman"/>
                <a:cs typeface="Times New Roman"/>
                <a:sym typeface="Times New Roman"/>
              </a:defRPr>
            </a:lvl6pPr>
            <a:lvl7pPr marL="0" marR="0" lvl="6" indent="0" algn="r">
              <a:spcBef>
                <a:spcPts val="0"/>
              </a:spcBef>
              <a:buNone/>
              <a:defRPr sz="1400">
                <a:solidFill>
                  <a:schemeClr val="dk1"/>
                </a:solidFill>
                <a:latin typeface="Times New Roman"/>
                <a:ea typeface="Times New Roman"/>
                <a:cs typeface="Times New Roman"/>
                <a:sym typeface="Times New Roman"/>
              </a:defRPr>
            </a:lvl7pPr>
            <a:lvl8pPr marL="0" marR="0" lvl="7" indent="0" algn="r">
              <a:spcBef>
                <a:spcPts val="0"/>
              </a:spcBef>
              <a:buNone/>
              <a:defRPr sz="1400">
                <a:solidFill>
                  <a:schemeClr val="dk1"/>
                </a:solidFill>
                <a:latin typeface="Times New Roman"/>
                <a:ea typeface="Times New Roman"/>
                <a:cs typeface="Times New Roman"/>
                <a:sym typeface="Times New Roman"/>
              </a:defRPr>
            </a:lvl8pPr>
            <a:lvl9pPr marL="0" marR="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3"/>
        <p:cNvGrpSpPr/>
        <p:nvPr/>
      </p:nvGrpSpPr>
      <p:grpSpPr>
        <a:xfrm>
          <a:off x="0" y="0"/>
          <a:ext cx="0" cy="0"/>
          <a:chOff x="0" y="0"/>
          <a:chExt cx="0" cy="0"/>
        </a:xfrm>
      </p:grpSpPr>
      <p:cxnSp>
        <p:nvCxnSpPr>
          <p:cNvPr id="174" name="Google Shape;174;p82"/>
          <p:cNvCxnSpPr/>
          <p:nvPr/>
        </p:nvCxnSpPr>
        <p:spPr>
          <a:xfrm>
            <a:off x="0" y="3429000"/>
            <a:ext cx="8026400" cy="0"/>
          </a:xfrm>
          <a:prstGeom prst="straightConnector1">
            <a:avLst/>
          </a:prstGeom>
          <a:noFill/>
          <a:ln w="50800" cap="flat" cmpd="sng">
            <a:solidFill>
              <a:schemeClr val="accent2"/>
            </a:solidFill>
            <a:prstDash val="solid"/>
            <a:round/>
            <a:headEnd type="none" w="sm" len="sm"/>
            <a:tailEnd type="none" w="sm" len="sm"/>
          </a:ln>
        </p:spPr>
      </p:cxnSp>
      <p:sp>
        <p:nvSpPr>
          <p:cNvPr id="175" name="Google Shape;175;p82"/>
          <p:cNvSpPr txBox="1">
            <a:spLocks noGrp="1"/>
          </p:cNvSpPr>
          <p:nvPr>
            <p:ph type="ctrTitle"/>
          </p:nvPr>
        </p:nvSpPr>
        <p:spPr>
          <a:xfrm>
            <a:off x="381000" y="2286000"/>
            <a:ext cx="7772400" cy="114300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82"/>
          <p:cNvSpPr txBox="1">
            <a:spLocks noGrp="1"/>
          </p:cNvSpPr>
          <p:nvPr>
            <p:ph type="subTitle" idx="1"/>
          </p:nvPr>
        </p:nvSpPr>
        <p:spPr>
          <a:xfrm>
            <a:off x="1371600" y="3886200"/>
            <a:ext cx="6400800" cy="1752600"/>
          </a:xfrm>
          <a:prstGeom prst="rect">
            <a:avLst/>
          </a:prstGeom>
          <a:noFill/>
          <a:ln>
            <a:noFill/>
          </a:ln>
        </p:spPr>
        <p:txBody>
          <a:bodyPr spcFirstLastPara="1" wrap="square" lIns="92075" tIns="46025" rIns="92075" bIns="46025" anchor="t" anchorCtr="0">
            <a:noAutofit/>
          </a:bodyPr>
          <a:lstStyle>
            <a:lvl1pPr lvl="0" algn="ctr">
              <a:spcBef>
                <a:spcPts val="560"/>
              </a:spcBef>
              <a:spcAft>
                <a:spcPts val="0"/>
              </a:spcAft>
              <a:buSzPts val="2100"/>
              <a:buFont typeface="Arial"/>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17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177" name="Google Shape;177;p82"/>
          <p:cNvSpPr txBox="1">
            <a:spLocks noGrp="1"/>
          </p:cNvSpPr>
          <p:nvPr>
            <p:ph type="sldNum" idx="12"/>
          </p:nvPr>
        </p:nvSpPr>
        <p:spPr>
          <a:xfrm>
            <a:off x="68580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rgbClr val="000066"/>
                </a:solidFill>
                <a:latin typeface="Times New Roman"/>
                <a:ea typeface="Times New Roman"/>
                <a:cs typeface="Times New Roman"/>
                <a:sym typeface="Times New Roman"/>
              </a:defRPr>
            </a:lvl1pPr>
            <a:lvl2pPr marL="0" marR="0" lvl="1" indent="0" algn="r">
              <a:spcBef>
                <a:spcPts val="0"/>
              </a:spcBef>
              <a:buNone/>
              <a:defRPr sz="1400">
                <a:solidFill>
                  <a:srgbClr val="000066"/>
                </a:solidFill>
                <a:latin typeface="Times New Roman"/>
                <a:ea typeface="Times New Roman"/>
                <a:cs typeface="Times New Roman"/>
                <a:sym typeface="Times New Roman"/>
              </a:defRPr>
            </a:lvl2pPr>
            <a:lvl3pPr marL="0" marR="0" lvl="2" indent="0" algn="r">
              <a:spcBef>
                <a:spcPts val="0"/>
              </a:spcBef>
              <a:buNone/>
              <a:defRPr sz="1400">
                <a:solidFill>
                  <a:srgbClr val="000066"/>
                </a:solidFill>
                <a:latin typeface="Times New Roman"/>
                <a:ea typeface="Times New Roman"/>
                <a:cs typeface="Times New Roman"/>
                <a:sym typeface="Times New Roman"/>
              </a:defRPr>
            </a:lvl3pPr>
            <a:lvl4pPr marL="0" marR="0" lvl="3" indent="0" algn="r">
              <a:spcBef>
                <a:spcPts val="0"/>
              </a:spcBef>
              <a:buNone/>
              <a:defRPr sz="1400">
                <a:solidFill>
                  <a:srgbClr val="000066"/>
                </a:solidFill>
                <a:latin typeface="Times New Roman"/>
                <a:ea typeface="Times New Roman"/>
                <a:cs typeface="Times New Roman"/>
                <a:sym typeface="Times New Roman"/>
              </a:defRPr>
            </a:lvl4pPr>
            <a:lvl5pPr marL="0" marR="0" lvl="4" indent="0" algn="r">
              <a:spcBef>
                <a:spcPts val="0"/>
              </a:spcBef>
              <a:buNone/>
              <a:defRPr sz="1400">
                <a:solidFill>
                  <a:srgbClr val="000066"/>
                </a:solidFill>
                <a:latin typeface="Times New Roman"/>
                <a:ea typeface="Times New Roman"/>
                <a:cs typeface="Times New Roman"/>
                <a:sym typeface="Times New Roman"/>
              </a:defRPr>
            </a:lvl5pPr>
            <a:lvl6pPr marL="0" marR="0" lvl="5" indent="0" algn="r">
              <a:spcBef>
                <a:spcPts val="0"/>
              </a:spcBef>
              <a:buNone/>
              <a:defRPr sz="1400">
                <a:solidFill>
                  <a:srgbClr val="000066"/>
                </a:solidFill>
                <a:latin typeface="Times New Roman"/>
                <a:ea typeface="Times New Roman"/>
                <a:cs typeface="Times New Roman"/>
                <a:sym typeface="Times New Roman"/>
              </a:defRPr>
            </a:lvl6pPr>
            <a:lvl7pPr marL="0" marR="0" lvl="6" indent="0" algn="r">
              <a:spcBef>
                <a:spcPts val="0"/>
              </a:spcBef>
              <a:buNone/>
              <a:defRPr sz="1400">
                <a:solidFill>
                  <a:srgbClr val="000066"/>
                </a:solidFill>
                <a:latin typeface="Times New Roman"/>
                <a:ea typeface="Times New Roman"/>
                <a:cs typeface="Times New Roman"/>
                <a:sym typeface="Times New Roman"/>
              </a:defRPr>
            </a:lvl7pPr>
            <a:lvl8pPr marL="0" marR="0" lvl="7" indent="0" algn="r">
              <a:spcBef>
                <a:spcPts val="0"/>
              </a:spcBef>
              <a:buNone/>
              <a:defRPr sz="1400">
                <a:solidFill>
                  <a:srgbClr val="000066"/>
                </a:solidFill>
                <a:latin typeface="Times New Roman"/>
                <a:ea typeface="Times New Roman"/>
                <a:cs typeface="Times New Roman"/>
                <a:sym typeface="Times New Roman"/>
              </a:defRPr>
            </a:lvl8pPr>
            <a:lvl9pPr marL="0" marR="0" lvl="8" indent="0" algn="r">
              <a:spcBef>
                <a:spcPts val="0"/>
              </a:spcBef>
              <a:buNone/>
              <a:defRPr sz="1400">
                <a:solidFill>
                  <a:srgbClr val="000066"/>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83"/>
          <p:cNvSpPr txBox="1">
            <a:spLocks noGrp="1"/>
          </p:cNvSpPr>
          <p:nvPr>
            <p:ph type="title"/>
          </p:nvPr>
        </p:nvSpPr>
        <p:spPr>
          <a:xfrm>
            <a:off x="381000" y="266700"/>
            <a:ext cx="7772400" cy="110490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83"/>
          <p:cNvSpPr txBox="1">
            <a:spLocks noGrp="1"/>
          </p:cNvSpPr>
          <p:nvPr>
            <p:ph type="body" idx="1"/>
          </p:nvPr>
        </p:nvSpPr>
        <p:spPr>
          <a:xfrm>
            <a:off x="1035050" y="1676400"/>
            <a:ext cx="7727950" cy="4114800"/>
          </a:xfrm>
          <a:prstGeom prst="rect">
            <a:avLst/>
          </a:prstGeom>
          <a:noFill/>
          <a:ln>
            <a:noFill/>
          </a:ln>
        </p:spPr>
        <p:txBody>
          <a:bodyPr spcFirstLastPara="1" wrap="square" lIns="92075" tIns="46025" rIns="92075" bIns="46025" anchor="t" anchorCtr="0">
            <a:noAutofit/>
          </a:bodyPr>
          <a:lstStyle>
            <a:lvl1pPr marL="457200" lvl="0" indent="-314325" algn="l">
              <a:spcBef>
                <a:spcPts val="360"/>
              </a:spcBef>
              <a:spcAft>
                <a:spcPts val="0"/>
              </a:spcAft>
              <a:buSzPts val="135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81" name="Google Shape;181;p83"/>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rgbClr val="000066"/>
                </a:solidFill>
                <a:latin typeface="Times New Roman"/>
                <a:ea typeface="Times New Roman"/>
                <a:cs typeface="Times New Roman"/>
                <a:sym typeface="Times New Roman"/>
              </a:defRPr>
            </a:lvl1pPr>
            <a:lvl2pPr marL="0" marR="0" lvl="1" indent="0" algn="r">
              <a:spcBef>
                <a:spcPts val="0"/>
              </a:spcBef>
              <a:buNone/>
              <a:defRPr sz="1400">
                <a:solidFill>
                  <a:srgbClr val="000066"/>
                </a:solidFill>
                <a:latin typeface="Times New Roman"/>
                <a:ea typeface="Times New Roman"/>
                <a:cs typeface="Times New Roman"/>
                <a:sym typeface="Times New Roman"/>
              </a:defRPr>
            </a:lvl2pPr>
            <a:lvl3pPr marL="0" marR="0" lvl="2" indent="0" algn="r">
              <a:spcBef>
                <a:spcPts val="0"/>
              </a:spcBef>
              <a:buNone/>
              <a:defRPr sz="1400">
                <a:solidFill>
                  <a:srgbClr val="000066"/>
                </a:solidFill>
                <a:latin typeface="Times New Roman"/>
                <a:ea typeface="Times New Roman"/>
                <a:cs typeface="Times New Roman"/>
                <a:sym typeface="Times New Roman"/>
              </a:defRPr>
            </a:lvl3pPr>
            <a:lvl4pPr marL="0" marR="0" lvl="3" indent="0" algn="r">
              <a:spcBef>
                <a:spcPts val="0"/>
              </a:spcBef>
              <a:buNone/>
              <a:defRPr sz="1400">
                <a:solidFill>
                  <a:srgbClr val="000066"/>
                </a:solidFill>
                <a:latin typeface="Times New Roman"/>
                <a:ea typeface="Times New Roman"/>
                <a:cs typeface="Times New Roman"/>
                <a:sym typeface="Times New Roman"/>
              </a:defRPr>
            </a:lvl4pPr>
            <a:lvl5pPr marL="0" marR="0" lvl="4" indent="0" algn="r">
              <a:spcBef>
                <a:spcPts val="0"/>
              </a:spcBef>
              <a:buNone/>
              <a:defRPr sz="1400">
                <a:solidFill>
                  <a:srgbClr val="000066"/>
                </a:solidFill>
                <a:latin typeface="Times New Roman"/>
                <a:ea typeface="Times New Roman"/>
                <a:cs typeface="Times New Roman"/>
                <a:sym typeface="Times New Roman"/>
              </a:defRPr>
            </a:lvl5pPr>
            <a:lvl6pPr marL="0" marR="0" lvl="5" indent="0" algn="r">
              <a:spcBef>
                <a:spcPts val="0"/>
              </a:spcBef>
              <a:buNone/>
              <a:defRPr sz="1400">
                <a:solidFill>
                  <a:srgbClr val="000066"/>
                </a:solidFill>
                <a:latin typeface="Times New Roman"/>
                <a:ea typeface="Times New Roman"/>
                <a:cs typeface="Times New Roman"/>
                <a:sym typeface="Times New Roman"/>
              </a:defRPr>
            </a:lvl6pPr>
            <a:lvl7pPr marL="0" marR="0" lvl="6" indent="0" algn="r">
              <a:spcBef>
                <a:spcPts val="0"/>
              </a:spcBef>
              <a:buNone/>
              <a:defRPr sz="1400">
                <a:solidFill>
                  <a:srgbClr val="000066"/>
                </a:solidFill>
                <a:latin typeface="Times New Roman"/>
                <a:ea typeface="Times New Roman"/>
                <a:cs typeface="Times New Roman"/>
                <a:sym typeface="Times New Roman"/>
              </a:defRPr>
            </a:lvl7pPr>
            <a:lvl8pPr marL="0" marR="0" lvl="7" indent="0" algn="r">
              <a:spcBef>
                <a:spcPts val="0"/>
              </a:spcBef>
              <a:buNone/>
              <a:defRPr sz="1400">
                <a:solidFill>
                  <a:srgbClr val="000066"/>
                </a:solidFill>
                <a:latin typeface="Times New Roman"/>
                <a:ea typeface="Times New Roman"/>
                <a:cs typeface="Times New Roman"/>
                <a:sym typeface="Times New Roman"/>
              </a:defRPr>
            </a:lvl8pPr>
            <a:lvl9pPr marL="0" marR="0" lvl="8" indent="0" algn="r">
              <a:spcBef>
                <a:spcPts val="0"/>
              </a:spcBef>
              <a:buNone/>
              <a:defRPr sz="1400">
                <a:solidFill>
                  <a:srgbClr val="000066"/>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2"/>
        <p:cNvGrpSpPr/>
        <p:nvPr/>
      </p:nvGrpSpPr>
      <p:grpSpPr>
        <a:xfrm>
          <a:off x="0" y="0"/>
          <a:ext cx="0" cy="0"/>
          <a:chOff x="0" y="0"/>
          <a:chExt cx="0" cy="0"/>
        </a:xfrm>
      </p:grpSpPr>
      <p:sp>
        <p:nvSpPr>
          <p:cNvPr id="183" name="Google Shape;183;p84"/>
          <p:cNvSpPr txBox="1">
            <a:spLocks noGrp="1"/>
          </p:cNvSpPr>
          <p:nvPr>
            <p:ph type="title"/>
          </p:nvPr>
        </p:nvSpPr>
        <p:spPr>
          <a:xfrm>
            <a:off x="722313" y="4406900"/>
            <a:ext cx="7772400" cy="1362075"/>
          </a:xfrm>
          <a:prstGeom prst="rect">
            <a:avLst/>
          </a:prstGeom>
          <a:noFill/>
          <a:ln>
            <a:noFill/>
          </a:ln>
        </p:spPr>
        <p:txBody>
          <a:bodyPr spcFirstLastPara="1" wrap="square" lIns="92075" tIns="46025" rIns="92075" bIns="46025"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84"/>
          <p:cNvSpPr txBox="1">
            <a:spLocks noGrp="1"/>
          </p:cNvSpPr>
          <p:nvPr>
            <p:ph type="body" idx="1"/>
          </p:nvPr>
        </p:nvSpPr>
        <p:spPr>
          <a:xfrm>
            <a:off x="722313" y="2906713"/>
            <a:ext cx="7772400" cy="1500187"/>
          </a:xfrm>
          <a:prstGeom prst="rect">
            <a:avLst/>
          </a:prstGeom>
          <a:noFill/>
          <a:ln>
            <a:noFill/>
          </a:ln>
        </p:spPr>
        <p:txBody>
          <a:bodyPr spcFirstLastPara="1" wrap="square" lIns="92075" tIns="46025" rIns="92075" bIns="46025"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1800"/>
              <a:buFont typeface="Times New Roman"/>
              <a:buNone/>
              <a:defRPr sz="1800"/>
            </a:lvl2pPr>
            <a:lvl3pPr marL="1371600" lvl="2" indent="-228600" algn="l">
              <a:spcBef>
                <a:spcPts val="320"/>
              </a:spcBef>
              <a:spcAft>
                <a:spcPts val="0"/>
              </a:spcAft>
              <a:buSzPts val="1600"/>
              <a:buFont typeface="Times New Roman"/>
              <a:buNone/>
              <a:defRPr sz="1600"/>
            </a:lvl3pPr>
            <a:lvl4pPr marL="1828800" lvl="3" indent="-228600" algn="l">
              <a:spcBef>
                <a:spcPts val="280"/>
              </a:spcBef>
              <a:spcAft>
                <a:spcPts val="0"/>
              </a:spcAft>
              <a:buSzPts val="910"/>
              <a:buNone/>
              <a:defRPr sz="1400"/>
            </a:lvl4pPr>
            <a:lvl5pPr marL="2286000" lvl="4" indent="-228600" algn="l">
              <a:spcBef>
                <a:spcPts val="280"/>
              </a:spcBef>
              <a:spcAft>
                <a:spcPts val="0"/>
              </a:spcAft>
              <a:buSzPts val="1400"/>
              <a:buFont typeface="Times New Roman"/>
              <a:buNone/>
              <a:defRPr sz="1400"/>
            </a:lvl5pPr>
            <a:lvl6pPr marL="2743200" lvl="5" indent="-228600" algn="l">
              <a:spcBef>
                <a:spcPts val="280"/>
              </a:spcBef>
              <a:spcAft>
                <a:spcPts val="0"/>
              </a:spcAft>
              <a:buSzPts val="1400"/>
              <a:buFont typeface="Times New Roman"/>
              <a:buNone/>
              <a:defRPr sz="1400"/>
            </a:lvl6pPr>
            <a:lvl7pPr marL="3200400" lvl="6" indent="-228600" algn="l">
              <a:spcBef>
                <a:spcPts val="280"/>
              </a:spcBef>
              <a:spcAft>
                <a:spcPts val="0"/>
              </a:spcAft>
              <a:buSzPts val="1400"/>
              <a:buFont typeface="Times New Roman"/>
              <a:buNone/>
              <a:defRPr sz="1400"/>
            </a:lvl7pPr>
            <a:lvl8pPr marL="3657600" lvl="7" indent="-228600" algn="l">
              <a:spcBef>
                <a:spcPts val="280"/>
              </a:spcBef>
              <a:spcAft>
                <a:spcPts val="0"/>
              </a:spcAft>
              <a:buSzPts val="1400"/>
              <a:buFont typeface="Times New Roman"/>
              <a:buNone/>
              <a:defRPr sz="1400"/>
            </a:lvl8pPr>
            <a:lvl9pPr marL="4114800" lvl="8" indent="-228600" algn="l">
              <a:spcBef>
                <a:spcPts val="280"/>
              </a:spcBef>
              <a:spcAft>
                <a:spcPts val="0"/>
              </a:spcAft>
              <a:buSzPts val="1400"/>
              <a:buFont typeface="Times New Roman"/>
              <a:buNone/>
              <a:defRPr sz="1400"/>
            </a:lvl9pPr>
          </a:lstStyle>
          <a:p>
            <a:endParaRPr/>
          </a:p>
        </p:txBody>
      </p:sp>
      <p:sp>
        <p:nvSpPr>
          <p:cNvPr id="185" name="Google Shape;185;p84"/>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rgbClr val="000066"/>
                </a:solidFill>
                <a:latin typeface="Times New Roman"/>
                <a:ea typeface="Times New Roman"/>
                <a:cs typeface="Times New Roman"/>
                <a:sym typeface="Times New Roman"/>
              </a:defRPr>
            </a:lvl1pPr>
            <a:lvl2pPr marL="0" marR="0" lvl="1" indent="0" algn="r">
              <a:spcBef>
                <a:spcPts val="0"/>
              </a:spcBef>
              <a:buNone/>
              <a:defRPr sz="1400">
                <a:solidFill>
                  <a:srgbClr val="000066"/>
                </a:solidFill>
                <a:latin typeface="Times New Roman"/>
                <a:ea typeface="Times New Roman"/>
                <a:cs typeface="Times New Roman"/>
                <a:sym typeface="Times New Roman"/>
              </a:defRPr>
            </a:lvl2pPr>
            <a:lvl3pPr marL="0" marR="0" lvl="2" indent="0" algn="r">
              <a:spcBef>
                <a:spcPts val="0"/>
              </a:spcBef>
              <a:buNone/>
              <a:defRPr sz="1400">
                <a:solidFill>
                  <a:srgbClr val="000066"/>
                </a:solidFill>
                <a:latin typeface="Times New Roman"/>
                <a:ea typeface="Times New Roman"/>
                <a:cs typeface="Times New Roman"/>
                <a:sym typeface="Times New Roman"/>
              </a:defRPr>
            </a:lvl3pPr>
            <a:lvl4pPr marL="0" marR="0" lvl="3" indent="0" algn="r">
              <a:spcBef>
                <a:spcPts val="0"/>
              </a:spcBef>
              <a:buNone/>
              <a:defRPr sz="1400">
                <a:solidFill>
                  <a:srgbClr val="000066"/>
                </a:solidFill>
                <a:latin typeface="Times New Roman"/>
                <a:ea typeface="Times New Roman"/>
                <a:cs typeface="Times New Roman"/>
                <a:sym typeface="Times New Roman"/>
              </a:defRPr>
            </a:lvl4pPr>
            <a:lvl5pPr marL="0" marR="0" lvl="4" indent="0" algn="r">
              <a:spcBef>
                <a:spcPts val="0"/>
              </a:spcBef>
              <a:buNone/>
              <a:defRPr sz="1400">
                <a:solidFill>
                  <a:srgbClr val="000066"/>
                </a:solidFill>
                <a:latin typeface="Times New Roman"/>
                <a:ea typeface="Times New Roman"/>
                <a:cs typeface="Times New Roman"/>
                <a:sym typeface="Times New Roman"/>
              </a:defRPr>
            </a:lvl5pPr>
            <a:lvl6pPr marL="0" marR="0" lvl="5" indent="0" algn="r">
              <a:spcBef>
                <a:spcPts val="0"/>
              </a:spcBef>
              <a:buNone/>
              <a:defRPr sz="1400">
                <a:solidFill>
                  <a:srgbClr val="000066"/>
                </a:solidFill>
                <a:latin typeface="Times New Roman"/>
                <a:ea typeface="Times New Roman"/>
                <a:cs typeface="Times New Roman"/>
                <a:sym typeface="Times New Roman"/>
              </a:defRPr>
            </a:lvl6pPr>
            <a:lvl7pPr marL="0" marR="0" lvl="6" indent="0" algn="r">
              <a:spcBef>
                <a:spcPts val="0"/>
              </a:spcBef>
              <a:buNone/>
              <a:defRPr sz="1400">
                <a:solidFill>
                  <a:srgbClr val="000066"/>
                </a:solidFill>
                <a:latin typeface="Times New Roman"/>
                <a:ea typeface="Times New Roman"/>
                <a:cs typeface="Times New Roman"/>
                <a:sym typeface="Times New Roman"/>
              </a:defRPr>
            </a:lvl7pPr>
            <a:lvl8pPr marL="0" marR="0" lvl="7" indent="0" algn="r">
              <a:spcBef>
                <a:spcPts val="0"/>
              </a:spcBef>
              <a:buNone/>
              <a:defRPr sz="1400">
                <a:solidFill>
                  <a:srgbClr val="000066"/>
                </a:solidFill>
                <a:latin typeface="Times New Roman"/>
                <a:ea typeface="Times New Roman"/>
                <a:cs typeface="Times New Roman"/>
                <a:sym typeface="Times New Roman"/>
              </a:defRPr>
            </a:lvl8pPr>
            <a:lvl9pPr marL="0" marR="0" lvl="8" indent="0" algn="r">
              <a:spcBef>
                <a:spcPts val="0"/>
              </a:spcBef>
              <a:buNone/>
              <a:defRPr sz="1400">
                <a:solidFill>
                  <a:srgbClr val="000066"/>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6"/>
        <p:cNvGrpSpPr/>
        <p:nvPr/>
      </p:nvGrpSpPr>
      <p:grpSpPr>
        <a:xfrm>
          <a:off x="0" y="0"/>
          <a:ext cx="0" cy="0"/>
          <a:chOff x="0" y="0"/>
          <a:chExt cx="0" cy="0"/>
        </a:xfrm>
      </p:grpSpPr>
      <p:sp>
        <p:nvSpPr>
          <p:cNvPr id="187" name="Google Shape;187;p85"/>
          <p:cNvSpPr txBox="1">
            <a:spLocks noGrp="1"/>
          </p:cNvSpPr>
          <p:nvPr>
            <p:ph type="title"/>
          </p:nvPr>
        </p:nvSpPr>
        <p:spPr>
          <a:xfrm>
            <a:off x="381000" y="266700"/>
            <a:ext cx="7772400" cy="110490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85"/>
          <p:cNvSpPr txBox="1">
            <a:spLocks noGrp="1"/>
          </p:cNvSpPr>
          <p:nvPr>
            <p:ph type="body" idx="1"/>
          </p:nvPr>
        </p:nvSpPr>
        <p:spPr>
          <a:xfrm>
            <a:off x="1035050" y="1676400"/>
            <a:ext cx="3787775" cy="4114800"/>
          </a:xfrm>
          <a:prstGeom prst="rect">
            <a:avLst/>
          </a:prstGeom>
          <a:noFill/>
          <a:ln>
            <a:noFill/>
          </a:ln>
        </p:spPr>
        <p:txBody>
          <a:bodyPr spcFirstLastPara="1" wrap="square" lIns="92075" tIns="46025" rIns="92075" bIns="46025" anchor="t" anchorCtr="0">
            <a:noAutofit/>
          </a:bodyPr>
          <a:lstStyle>
            <a:lvl1pPr marL="457200" lvl="0" indent="-361950" algn="l">
              <a:spcBef>
                <a:spcPts val="560"/>
              </a:spcBef>
              <a:spcAft>
                <a:spcPts val="0"/>
              </a:spcAft>
              <a:buSzPts val="2100"/>
              <a:buChar char="●"/>
              <a:defRPr sz="2800"/>
            </a:lvl1pPr>
            <a:lvl2pPr marL="914400" lvl="1" indent="-381000" algn="l">
              <a:spcBef>
                <a:spcPts val="480"/>
              </a:spcBef>
              <a:spcAft>
                <a:spcPts val="0"/>
              </a:spcAft>
              <a:buSzPts val="2400"/>
              <a:buFont typeface="Times New Roman"/>
              <a:buChar char="–"/>
              <a:defRPr sz="2400"/>
            </a:lvl2pPr>
            <a:lvl3pPr marL="1371600" lvl="2" indent="-355600" algn="l">
              <a:spcBef>
                <a:spcPts val="400"/>
              </a:spcBef>
              <a:spcAft>
                <a:spcPts val="0"/>
              </a:spcAft>
              <a:buSzPts val="2000"/>
              <a:buFont typeface="Times New Roman"/>
              <a:buChar char="»"/>
              <a:defRPr sz="2000"/>
            </a:lvl3pPr>
            <a:lvl4pPr marL="1828800" lvl="3" indent="-302894" algn="l">
              <a:spcBef>
                <a:spcPts val="360"/>
              </a:spcBef>
              <a:spcAft>
                <a:spcPts val="0"/>
              </a:spcAft>
              <a:buSzPts val="1170"/>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189" name="Google Shape;189;p85"/>
          <p:cNvSpPr txBox="1">
            <a:spLocks noGrp="1"/>
          </p:cNvSpPr>
          <p:nvPr>
            <p:ph type="body" idx="2"/>
          </p:nvPr>
        </p:nvSpPr>
        <p:spPr>
          <a:xfrm>
            <a:off x="4975225" y="1676400"/>
            <a:ext cx="3787775" cy="4114800"/>
          </a:xfrm>
          <a:prstGeom prst="rect">
            <a:avLst/>
          </a:prstGeom>
          <a:noFill/>
          <a:ln>
            <a:noFill/>
          </a:ln>
        </p:spPr>
        <p:txBody>
          <a:bodyPr spcFirstLastPara="1" wrap="square" lIns="92075" tIns="46025" rIns="92075" bIns="46025" anchor="t" anchorCtr="0">
            <a:noAutofit/>
          </a:bodyPr>
          <a:lstStyle>
            <a:lvl1pPr marL="457200" lvl="0" indent="-361950" algn="l">
              <a:spcBef>
                <a:spcPts val="560"/>
              </a:spcBef>
              <a:spcAft>
                <a:spcPts val="0"/>
              </a:spcAft>
              <a:buSzPts val="2100"/>
              <a:buChar char="●"/>
              <a:defRPr sz="2800"/>
            </a:lvl1pPr>
            <a:lvl2pPr marL="914400" lvl="1" indent="-381000" algn="l">
              <a:spcBef>
                <a:spcPts val="480"/>
              </a:spcBef>
              <a:spcAft>
                <a:spcPts val="0"/>
              </a:spcAft>
              <a:buSzPts val="2400"/>
              <a:buFont typeface="Times New Roman"/>
              <a:buChar char="–"/>
              <a:defRPr sz="2400"/>
            </a:lvl2pPr>
            <a:lvl3pPr marL="1371600" lvl="2" indent="-355600" algn="l">
              <a:spcBef>
                <a:spcPts val="400"/>
              </a:spcBef>
              <a:spcAft>
                <a:spcPts val="0"/>
              </a:spcAft>
              <a:buSzPts val="2000"/>
              <a:buFont typeface="Times New Roman"/>
              <a:buChar char="»"/>
              <a:defRPr sz="2000"/>
            </a:lvl3pPr>
            <a:lvl4pPr marL="1828800" lvl="3" indent="-302894" algn="l">
              <a:spcBef>
                <a:spcPts val="360"/>
              </a:spcBef>
              <a:spcAft>
                <a:spcPts val="0"/>
              </a:spcAft>
              <a:buSzPts val="1170"/>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190" name="Google Shape;190;p85"/>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rgbClr val="000066"/>
                </a:solidFill>
                <a:latin typeface="Times New Roman"/>
                <a:ea typeface="Times New Roman"/>
                <a:cs typeface="Times New Roman"/>
                <a:sym typeface="Times New Roman"/>
              </a:defRPr>
            </a:lvl1pPr>
            <a:lvl2pPr marL="0" marR="0" lvl="1" indent="0" algn="r">
              <a:spcBef>
                <a:spcPts val="0"/>
              </a:spcBef>
              <a:buNone/>
              <a:defRPr sz="1400">
                <a:solidFill>
                  <a:srgbClr val="000066"/>
                </a:solidFill>
                <a:latin typeface="Times New Roman"/>
                <a:ea typeface="Times New Roman"/>
                <a:cs typeface="Times New Roman"/>
                <a:sym typeface="Times New Roman"/>
              </a:defRPr>
            </a:lvl2pPr>
            <a:lvl3pPr marL="0" marR="0" lvl="2" indent="0" algn="r">
              <a:spcBef>
                <a:spcPts val="0"/>
              </a:spcBef>
              <a:buNone/>
              <a:defRPr sz="1400">
                <a:solidFill>
                  <a:srgbClr val="000066"/>
                </a:solidFill>
                <a:latin typeface="Times New Roman"/>
                <a:ea typeface="Times New Roman"/>
                <a:cs typeface="Times New Roman"/>
                <a:sym typeface="Times New Roman"/>
              </a:defRPr>
            </a:lvl3pPr>
            <a:lvl4pPr marL="0" marR="0" lvl="3" indent="0" algn="r">
              <a:spcBef>
                <a:spcPts val="0"/>
              </a:spcBef>
              <a:buNone/>
              <a:defRPr sz="1400">
                <a:solidFill>
                  <a:srgbClr val="000066"/>
                </a:solidFill>
                <a:latin typeface="Times New Roman"/>
                <a:ea typeface="Times New Roman"/>
                <a:cs typeface="Times New Roman"/>
                <a:sym typeface="Times New Roman"/>
              </a:defRPr>
            </a:lvl4pPr>
            <a:lvl5pPr marL="0" marR="0" lvl="4" indent="0" algn="r">
              <a:spcBef>
                <a:spcPts val="0"/>
              </a:spcBef>
              <a:buNone/>
              <a:defRPr sz="1400">
                <a:solidFill>
                  <a:srgbClr val="000066"/>
                </a:solidFill>
                <a:latin typeface="Times New Roman"/>
                <a:ea typeface="Times New Roman"/>
                <a:cs typeface="Times New Roman"/>
                <a:sym typeface="Times New Roman"/>
              </a:defRPr>
            </a:lvl5pPr>
            <a:lvl6pPr marL="0" marR="0" lvl="5" indent="0" algn="r">
              <a:spcBef>
                <a:spcPts val="0"/>
              </a:spcBef>
              <a:buNone/>
              <a:defRPr sz="1400">
                <a:solidFill>
                  <a:srgbClr val="000066"/>
                </a:solidFill>
                <a:latin typeface="Times New Roman"/>
                <a:ea typeface="Times New Roman"/>
                <a:cs typeface="Times New Roman"/>
                <a:sym typeface="Times New Roman"/>
              </a:defRPr>
            </a:lvl6pPr>
            <a:lvl7pPr marL="0" marR="0" lvl="6" indent="0" algn="r">
              <a:spcBef>
                <a:spcPts val="0"/>
              </a:spcBef>
              <a:buNone/>
              <a:defRPr sz="1400">
                <a:solidFill>
                  <a:srgbClr val="000066"/>
                </a:solidFill>
                <a:latin typeface="Times New Roman"/>
                <a:ea typeface="Times New Roman"/>
                <a:cs typeface="Times New Roman"/>
                <a:sym typeface="Times New Roman"/>
              </a:defRPr>
            </a:lvl7pPr>
            <a:lvl8pPr marL="0" marR="0" lvl="7" indent="0" algn="r">
              <a:spcBef>
                <a:spcPts val="0"/>
              </a:spcBef>
              <a:buNone/>
              <a:defRPr sz="1400">
                <a:solidFill>
                  <a:srgbClr val="000066"/>
                </a:solidFill>
                <a:latin typeface="Times New Roman"/>
                <a:ea typeface="Times New Roman"/>
                <a:cs typeface="Times New Roman"/>
                <a:sym typeface="Times New Roman"/>
              </a:defRPr>
            </a:lvl8pPr>
            <a:lvl9pPr marL="0" marR="0" lvl="8" indent="0" algn="r">
              <a:spcBef>
                <a:spcPts val="0"/>
              </a:spcBef>
              <a:buNone/>
              <a:defRPr sz="1400">
                <a:solidFill>
                  <a:srgbClr val="000066"/>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91"/>
        <p:cNvGrpSpPr/>
        <p:nvPr/>
      </p:nvGrpSpPr>
      <p:grpSpPr>
        <a:xfrm>
          <a:off x="0" y="0"/>
          <a:ext cx="0" cy="0"/>
          <a:chOff x="0" y="0"/>
          <a:chExt cx="0" cy="0"/>
        </a:xfrm>
      </p:grpSpPr>
      <p:sp>
        <p:nvSpPr>
          <p:cNvPr id="192" name="Google Shape;192;p86"/>
          <p:cNvSpPr txBox="1">
            <a:spLocks noGrp="1"/>
          </p:cNvSpPr>
          <p:nvPr>
            <p:ph type="title"/>
          </p:nvPr>
        </p:nvSpPr>
        <p:spPr>
          <a:xfrm>
            <a:off x="457200" y="274638"/>
            <a:ext cx="8229600" cy="114300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86"/>
          <p:cNvSpPr txBox="1">
            <a:spLocks noGrp="1"/>
          </p:cNvSpPr>
          <p:nvPr>
            <p:ph type="body" idx="1"/>
          </p:nvPr>
        </p:nvSpPr>
        <p:spPr>
          <a:xfrm>
            <a:off x="457200" y="1535113"/>
            <a:ext cx="4040188"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194" name="Google Shape;194;p86"/>
          <p:cNvSpPr txBox="1">
            <a:spLocks noGrp="1"/>
          </p:cNvSpPr>
          <p:nvPr>
            <p:ph type="body" idx="2"/>
          </p:nvPr>
        </p:nvSpPr>
        <p:spPr>
          <a:xfrm>
            <a:off x="457200" y="2174875"/>
            <a:ext cx="4040188" cy="3951288"/>
          </a:xfrm>
          <a:prstGeom prst="rect">
            <a:avLst/>
          </a:prstGeom>
          <a:noFill/>
          <a:ln>
            <a:noFill/>
          </a:ln>
        </p:spPr>
        <p:txBody>
          <a:bodyPr spcFirstLastPara="1" wrap="square" lIns="92075" tIns="46025" rIns="92075" bIns="46025" anchor="t" anchorCtr="0">
            <a:noAutofit/>
          </a:bodyPr>
          <a:lstStyle>
            <a:lvl1pPr marL="457200" lvl="0" indent="-342900" algn="l">
              <a:spcBef>
                <a:spcPts val="480"/>
              </a:spcBef>
              <a:spcAft>
                <a:spcPts val="0"/>
              </a:spcAft>
              <a:buSzPts val="1800"/>
              <a:buChar char="●"/>
              <a:defRPr sz="2400"/>
            </a:lvl1pPr>
            <a:lvl2pPr marL="914400" lvl="1" indent="-355600" algn="l">
              <a:spcBef>
                <a:spcPts val="400"/>
              </a:spcBef>
              <a:spcAft>
                <a:spcPts val="0"/>
              </a:spcAft>
              <a:buSzPts val="2000"/>
              <a:buFont typeface="Times New Roman"/>
              <a:buChar char="–"/>
              <a:defRPr sz="2000"/>
            </a:lvl2pPr>
            <a:lvl3pPr marL="1371600" lvl="2" indent="-342900" algn="l">
              <a:spcBef>
                <a:spcPts val="360"/>
              </a:spcBef>
              <a:spcAft>
                <a:spcPts val="0"/>
              </a:spcAft>
              <a:buSzPts val="1800"/>
              <a:buFont typeface="Times New Roman"/>
              <a:buChar char="»"/>
              <a:defRPr sz="1800"/>
            </a:lvl3pPr>
            <a:lvl4pPr marL="1828800" lvl="3" indent="-294639" algn="l">
              <a:spcBef>
                <a:spcPts val="320"/>
              </a:spcBef>
              <a:spcAft>
                <a:spcPts val="0"/>
              </a:spcAft>
              <a:buSzPts val="1040"/>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195" name="Google Shape;195;p86"/>
          <p:cNvSpPr txBox="1">
            <a:spLocks noGrp="1"/>
          </p:cNvSpPr>
          <p:nvPr>
            <p:ph type="body" idx="3"/>
          </p:nvPr>
        </p:nvSpPr>
        <p:spPr>
          <a:xfrm>
            <a:off x="4645025" y="1535113"/>
            <a:ext cx="4041775"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196" name="Google Shape;196;p86"/>
          <p:cNvSpPr txBox="1">
            <a:spLocks noGrp="1"/>
          </p:cNvSpPr>
          <p:nvPr>
            <p:ph type="body" idx="4"/>
          </p:nvPr>
        </p:nvSpPr>
        <p:spPr>
          <a:xfrm>
            <a:off x="4645025" y="2174875"/>
            <a:ext cx="4041775" cy="3951288"/>
          </a:xfrm>
          <a:prstGeom prst="rect">
            <a:avLst/>
          </a:prstGeom>
          <a:noFill/>
          <a:ln>
            <a:noFill/>
          </a:ln>
        </p:spPr>
        <p:txBody>
          <a:bodyPr spcFirstLastPara="1" wrap="square" lIns="92075" tIns="46025" rIns="92075" bIns="46025" anchor="t" anchorCtr="0">
            <a:noAutofit/>
          </a:bodyPr>
          <a:lstStyle>
            <a:lvl1pPr marL="457200" lvl="0" indent="-342900" algn="l">
              <a:spcBef>
                <a:spcPts val="480"/>
              </a:spcBef>
              <a:spcAft>
                <a:spcPts val="0"/>
              </a:spcAft>
              <a:buSzPts val="1800"/>
              <a:buChar char="●"/>
              <a:defRPr sz="2400"/>
            </a:lvl1pPr>
            <a:lvl2pPr marL="914400" lvl="1" indent="-355600" algn="l">
              <a:spcBef>
                <a:spcPts val="400"/>
              </a:spcBef>
              <a:spcAft>
                <a:spcPts val="0"/>
              </a:spcAft>
              <a:buSzPts val="2000"/>
              <a:buFont typeface="Times New Roman"/>
              <a:buChar char="–"/>
              <a:defRPr sz="2000"/>
            </a:lvl2pPr>
            <a:lvl3pPr marL="1371600" lvl="2" indent="-342900" algn="l">
              <a:spcBef>
                <a:spcPts val="360"/>
              </a:spcBef>
              <a:spcAft>
                <a:spcPts val="0"/>
              </a:spcAft>
              <a:buSzPts val="1800"/>
              <a:buFont typeface="Times New Roman"/>
              <a:buChar char="»"/>
              <a:defRPr sz="1800"/>
            </a:lvl3pPr>
            <a:lvl4pPr marL="1828800" lvl="3" indent="-294639" algn="l">
              <a:spcBef>
                <a:spcPts val="320"/>
              </a:spcBef>
              <a:spcAft>
                <a:spcPts val="0"/>
              </a:spcAft>
              <a:buSzPts val="1040"/>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197" name="Google Shape;197;p86"/>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rgbClr val="000066"/>
                </a:solidFill>
                <a:latin typeface="Times New Roman"/>
                <a:ea typeface="Times New Roman"/>
                <a:cs typeface="Times New Roman"/>
                <a:sym typeface="Times New Roman"/>
              </a:defRPr>
            </a:lvl1pPr>
            <a:lvl2pPr marL="0" marR="0" lvl="1" indent="0" algn="r">
              <a:spcBef>
                <a:spcPts val="0"/>
              </a:spcBef>
              <a:buNone/>
              <a:defRPr sz="1400">
                <a:solidFill>
                  <a:srgbClr val="000066"/>
                </a:solidFill>
                <a:latin typeface="Times New Roman"/>
                <a:ea typeface="Times New Roman"/>
                <a:cs typeface="Times New Roman"/>
                <a:sym typeface="Times New Roman"/>
              </a:defRPr>
            </a:lvl2pPr>
            <a:lvl3pPr marL="0" marR="0" lvl="2" indent="0" algn="r">
              <a:spcBef>
                <a:spcPts val="0"/>
              </a:spcBef>
              <a:buNone/>
              <a:defRPr sz="1400">
                <a:solidFill>
                  <a:srgbClr val="000066"/>
                </a:solidFill>
                <a:latin typeface="Times New Roman"/>
                <a:ea typeface="Times New Roman"/>
                <a:cs typeface="Times New Roman"/>
                <a:sym typeface="Times New Roman"/>
              </a:defRPr>
            </a:lvl3pPr>
            <a:lvl4pPr marL="0" marR="0" lvl="3" indent="0" algn="r">
              <a:spcBef>
                <a:spcPts val="0"/>
              </a:spcBef>
              <a:buNone/>
              <a:defRPr sz="1400">
                <a:solidFill>
                  <a:srgbClr val="000066"/>
                </a:solidFill>
                <a:latin typeface="Times New Roman"/>
                <a:ea typeface="Times New Roman"/>
                <a:cs typeface="Times New Roman"/>
                <a:sym typeface="Times New Roman"/>
              </a:defRPr>
            </a:lvl4pPr>
            <a:lvl5pPr marL="0" marR="0" lvl="4" indent="0" algn="r">
              <a:spcBef>
                <a:spcPts val="0"/>
              </a:spcBef>
              <a:buNone/>
              <a:defRPr sz="1400">
                <a:solidFill>
                  <a:srgbClr val="000066"/>
                </a:solidFill>
                <a:latin typeface="Times New Roman"/>
                <a:ea typeface="Times New Roman"/>
                <a:cs typeface="Times New Roman"/>
                <a:sym typeface="Times New Roman"/>
              </a:defRPr>
            </a:lvl5pPr>
            <a:lvl6pPr marL="0" marR="0" lvl="5" indent="0" algn="r">
              <a:spcBef>
                <a:spcPts val="0"/>
              </a:spcBef>
              <a:buNone/>
              <a:defRPr sz="1400">
                <a:solidFill>
                  <a:srgbClr val="000066"/>
                </a:solidFill>
                <a:latin typeface="Times New Roman"/>
                <a:ea typeface="Times New Roman"/>
                <a:cs typeface="Times New Roman"/>
                <a:sym typeface="Times New Roman"/>
              </a:defRPr>
            </a:lvl6pPr>
            <a:lvl7pPr marL="0" marR="0" lvl="6" indent="0" algn="r">
              <a:spcBef>
                <a:spcPts val="0"/>
              </a:spcBef>
              <a:buNone/>
              <a:defRPr sz="1400">
                <a:solidFill>
                  <a:srgbClr val="000066"/>
                </a:solidFill>
                <a:latin typeface="Times New Roman"/>
                <a:ea typeface="Times New Roman"/>
                <a:cs typeface="Times New Roman"/>
                <a:sym typeface="Times New Roman"/>
              </a:defRPr>
            </a:lvl7pPr>
            <a:lvl8pPr marL="0" marR="0" lvl="7" indent="0" algn="r">
              <a:spcBef>
                <a:spcPts val="0"/>
              </a:spcBef>
              <a:buNone/>
              <a:defRPr sz="1400">
                <a:solidFill>
                  <a:srgbClr val="000066"/>
                </a:solidFill>
                <a:latin typeface="Times New Roman"/>
                <a:ea typeface="Times New Roman"/>
                <a:cs typeface="Times New Roman"/>
                <a:sym typeface="Times New Roman"/>
              </a:defRPr>
            </a:lvl8pPr>
            <a:lvl9pPr marL="0" marR="0" lvl="8" indent="0" algn="r">
              <a:spcBef>
                <a:spcPts val="0"/>
              </a:spcBef>
              <a:buNone/>
              <a:defRPr sz="1400">
                <a:solidFill>
                  <a:srgbClr val="000066"/>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8"/>
        <p:cNvGrpSpPr/>
        <p:nvPr/>
      </p:nvGrpSpPr>
      <p:grpSpPr>
        <a:xfrm>
          <a:off x="0" y="0"/>
          <a:ext cx="0" cy="0"/>
          <a:chOff x="0" y="0"/>
          <a:chExt cx="0" cy="0"/>
        </a:xfrm>
      </p:grpSpPr>
      <p:sp>
        <p:nvSpPr>
          <p:cNvPr id="199" name="Google Shape;199;p87"/>
          <p:cNvSpPr txBox="1">
            <a:spLocks noGrp="1"/>
          </p:cNvSpPr>
          <p:nvPr>
            <p:ph type="title"/>
          </p:nvPr>
        </p:nvSpPr>
        <p:spPr>
          <a:xfrm>
            <a:off x="381000" y="266700"/>
            <a:ext cx="7772400" cy="110490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87"/>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rgbClr val="000066"/>
                </a:solidFill>
                <a:latin typeface="Times New Roman"/>
                <a:ea typeface="Times New Roman"/>
                <a:cs typeface="Times New Roman"/>
                <a:sym typeface="Times New Roman"/>
              </a:defRPr>
            </a:lvl1pPr>
            <a:lvl2pPr marL="0" marR="0" lvl="1" indent="0" algn="r">
              <a:spcBef>
                <a:spcPts val="0"/>
              </a:spcBef>
              <a:buNone/>
              <a:defRPr sz="1400">
                <a:solidFill>
                  <a:srgbClr val="000066"/>
                </a:solidFill>
                <a:latin typeface="Times New Roman"/>
                <a:ea typeface="Times New Roman"/>
                <a:cs typeface="Times New Roman"/>
                <a:sym typeface="Times New Roman"/>
              </a:defRPr>
            </a:lvl2pPr>
            <a:lvl3pPr marL="0" marR="0" lvl="2" indent="0" algn="r">
              <a:spcBef>
                <a:spcPts val="0"/>
              </a:spcBef>
              <a:buNone/>
              <a:defRPr sz="1400">
                <a:solidFill>
                  <a:srgbClr val="000066"/>
                </a:solidFill>
                <a:latin typeface="Times New Roman"/>
                <a:ea typeface="Times New Roman"/>
                <a:cs typeface="Times New Roman"/>
                <a:sym typeface="Times New Roman"/>
              </a:defRPr>
            </a:lvl3pPr>
            <a:lvl4pPr marL="0" marR="0" lvl="3" indent="0" algn="r">
              <a:spcBef>
                <a:spcPts val="0"/>
              </a:spcBef>
              <a:buNone/>
              <a:defRPr sz="1400">
                <a:solidFill>
                  <a:srgbClr val="000066"/>
                </a:solidFill>
                <a:latin typeface="Times New Roman"/>
                <a:ea typeface="Times New Roman"/>
                <a:cs typeface="Times New Roman"/>
                <a:sym typeface="Times New Roman"/>
              </a:defRPr>
            </a:lvl4pPr>
            <a:lvl5pPr marL="0" marR="0" lvl="4" indent="0" algn="r">
              <a:spcBef>
                <a:spcPts val="0"/>
              </a:spcBef>
              <a:buNone/>
              <a:defRPr sz="1400">
                <a:solidFill>
                  <a:srgbClr val="000066"/>
                </a:solidFill>
                <a:latin typeface="Times New Roman"/>
                <a:ea typeface="Times New Roman"/>
                <a:cs typeface="Times New Roman"/>
                <a:sym typeface="Times New Roman"/>
              </a:defRPr>
            </a:lvl5pPr>
            <a:lvl6pPr marL="0" marR="0" lvl="5" indent="0" algn="r">
              <a:spcBef>
                <a:spcPts val="0"/>
              </a:spcBef>
              <a:buNone/>
              <a:defRPr sz="1400">
                <a:solidFill>
                  <a:srgbClr val="000066"/>
                </a:solidFill>
                <a:latin typeface="Times New Roman"/>
                <a:ea typeface="Times New Roman"/>
                <a:cs typeface="Times New Roman"/>
                <a:sym typeface="Times New Roman"/>
              </a:defRPr>
            </a:lvl6pPr>
            <a:lvl7pPr marL="0" marR="0" lvl="6" indent="0" algn="r">
              <a:spcBef>
                <a:spcPts val="0"/>
              </a:spcBef>
              <a:buNone/>
              <a:defRPr sz="1400">
                <a:solidFill>
                  <a:srgbClr val="000066"/>
                </a:solidFill>
                <a:latin typeface="Times New Roman"/>
                <a:ea typeface="Times New Roman"/>
                <a:cs typeface="Times New Roman"/>
                <a:sym typeface="Times New Roman"/>
              </a:defRPr>
            </a:lvl7pPr>
            <a:lvl8pPr marL="0" marR="0" lvl="7" indent="0" algn="r">
              <a:spcBef>
                <a:spcPts val="0"/>
              </a:spcBef>
              <a:buNone/>
              <a:defRPr sz="1400">
                <a:solidFill>
                  <a:srgbClr val="000066"/>
                </a:solidFill>
                <a:latin typeface="Times New Roman"/>
                <a:ea typeface="Times New Roman"/>
                <a:cs typeface="Times New Roman"/>
                <a:sym typeface="Times New Roman"/>
              </a:defRPr>
            </a:lvl8pPr>
            <a:lvl9pPr marL="0" marR="0" lvl="8" indent="0" algn="r">
              <a:spcBef>
                <a:spcPts val="0"/>
              </a:spcBef>
              <a:buNone/>
              <a:defRPr sz="1400">
                <a:solidFill>
                  <a:srgbClr val="000066"/>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1"/>
        <p:cNvGrpSpPr/>
        <p:nvPr/>
      </p:nvGrpSpPr>
      <p:grpSpPr>
        <a:xfrm>
          <a:off x="0" y="0"/>
          <a:ext cx="0" cy="0"/>
          <a:chOff x="0" y="0"/>
          <a:chExt cx="0" cy="0"/>
        </a:xfrm>
      </p:grpSpPr>
      <p:sp>
        <p:nvSpPr>
          <p:cNvPr id="202" name="Google Shape;202;p88"/>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rgbClr val="000066"/>
                </a:solidFill>
                <a:latin typeface="Times New Roman"/>
                <a:ea typeface="Times New Roman"/>
                <a:cs typeface="Times New Roman"/>
                <a:sym typeface="Times New Roman"/>
              </a:defRPr>
            </a:lvl1pPr>
            <a:lvl2pPr marL="0" marR="0" lvl="1" indent="0" algn="r">
              <a:spcBef>
                <a:spcPts val="0"/>
              </a:spcBef>
              <a:buNone/>
              <a:defRPr sz="1400">
                <a:solidFill>
                  <a:srgbClr val="000066"/>
                </a:solidFill>
                <a:latin typeface="Times New Roman"/>
                <a:ea typeface="Times New Roman"/>
                <a:cs typeface="Times New Roman"/>
                <a:sym typeface="Times New Roman"/>
              </a:defRPr>
            </a:lvl2pPr>
            <a:lvl3pPr marL="0" marR="0" lvl="2" indent="0" algn="r">
              <a:spcBef>
                <a:spcPts val="0"/>
              </a:spcBef>
              <a:buNone/>
              <a:defRPr sz="1400">
                <a:solidFill>
                  <a:srgbClr val="000066"/>
                </a:solidFill>
                <a:latin typeface="Times New Roman"/>
                <a:ea typeface="Times New Roman"/>
                <a:cs typeface="Times New Roman"/>
                <a:sym typeface="Times New Roman"/>
              </a:defRPr>
            </a:lvl3pPr>
            <a:lvl4pPr marL="0" marR="0" lvl="3" indent="0" algn="r">
              <a:spcBef>
                <a:spcPts val="0"/>
              </a:spcBef>
              <a:buNone/>
              <a:defRPr sz="1400">
                <a:solidFill>
                  <a:srgbClr val="000066"/>
                </a:solidFill>
                <a:latin typeface="Times New Roman"/>
                <a:ea typeface="Times New Roman"/>
                <a:cs typeface="Times New Roman"/>
                <a:sym typeface="Times New Roman"/>
              </a:defRPr>
            </a:lvl4pPr>
            <a:lvl5pPr marL="0" marR="0" lvl="4" indent="0" algn="r">
              <a:spcBef>
                <a:spcPts val="0"/>
              </a:spcBef>
              <a:buNone/>
              <a:defRPr sz="1400">
                <a:solidFill>
                  <a:srgbClr val="000066"/>
                </a:solidFill>
                <a:latin typeface="Times New Roman"/>
                <a:ea typeface="Times New Roman"/>
                <a:cs typeface="Times New Roman"/>
                <a:sym typeface="Times New Roman"/>
              </a:defRPr>
            </a:lvl5pPr>
            <a:lvl6pPr marL="0" marR="0" lvl="5" indent="0" algn="r">
              <a:spcBef>
                <a:spcPts val="0"/>
              </a:spcBef>
              <a:buNone/>
              <a:defRPr sz="1400">
                <a:solidFill>
                  <a:srgbClr val="000066"/>
                </a:solidFill>
                <a:latin typeface="Times New Roman"/>
                <a:ea typeface="Times New Roman"/>
                <a:cs typeface="Times New Roman"/>
                <a:sym typeface="Times New Roman"/>
              </a:defRPr>
            </a:lvl6pPr>
            <a:lvl7pPr marL="0" marR="0" lvl="6" indent="0" algn="r">
              <a:spcBef>
                <a:spcPts val="0"/>
              </a:spcBef>
              <a:buNone/>
              <a:defRPr sz="1400">
                <a:solidFill>
                  <a:srgbClr val="000066"/>
                </a:solidFill>
                <a:latin typeface="Times New Roman"/>
                <a:ea typeface="Times New Roman"/>
                <a:cs typeface="Times New Roman"/>
                <a:sym typeface="Times New Roman"/>
              </a:defRPr>
            </a:lvl7pPr>
            <a:lvl8pPr marL="0" marR="0" lvl="7" indent="0" algn="r">
              <a:spcBef>
                <a:spcPts val="0"/>
              </a:spcBef>
              <a:buNone/>
              <a:defRPr sz="1400">
                <a:solidFill>
                  <a:srgbClr val="000066"/>
                </a:solidFill>
                <a:latin typeface="Times New Roman"/>
                <a:ea typeface="Times New Roman"/>
                <a:cs typeface="Times New Roman"/>
                <a:sym typeface="Times New Roman"/>
              </a:defRPr>
            </a:lvl8pPr>
            <a:lvl9pPr marL="0" marR="0" lvl="8" indent="0" algn="r">
              <a:spcBef>
                <a:spcPts val="0"/>
              </a:spcBef>
              <a:buNone/>
              <a:defRPr sz="1400">
                <a:solidFill>
                  <a:srgbClr val="000066"/>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03"/>
        <p:cNvGrpSpPr/>
        <p:nvPr/>
      </p:nvGrpSpPr>
      <p:grpSpPr>
        <a:xfrm>
          <a:off x="0" y="0"/>
          <a:ext cx="0" cy="0"/>
          <a:chOff x="0" y="0"/>
          <a:chExt cx="0" cy="0"/>
        </a:xfrm>
      </p:grpSpPr>
      <p:sp>
        <p:nvSpPr>
          <p:cNvPr id="204" name="Google Shape;204;p89"/>
          <p:cNvSpPr txBox="1">
            <a:spLocks noGrp="1"/>
          </p:cNvSpPr>
          <p:nvPr>
            <p:ph type="title"/>
          </p:nvPr>
        </p:nvSpPr>
        <p:spPr>
          <a:xfrm>
            <a:off x="457200" y="273050"/>
            <a:ext cx="3008313" cy="116205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89"/>
          <p:cNvSpPr txBox="1">
            <a:spLocks noGrp="1"/>
          </p:cNvSpPr>
          <p:nvPr>
            <p:ph type="body" idx="1"/>
          </p:nvPr>
        </p:nvSpPr>
        <p:spPr>
          <a:xfrm>
            <a:off x="3575050" y="273050"/>
            <a:ext cx="5111750" cy="5853113"/>
          </a:xfrm>
          <a:prstGeom prst="rect">
            <a:avLst/>
          </a:prstGeom>
          <a:noFill/>
          <a:ln>
            <a:noFill/>
          </a:ln>
        </p:spPr>
        <p:txBody>
          <a:bodyPr spcFirstLastPara="1" wrap="square" lIns="92075" tIns="46025" rIns="92075" bIns="46025" anchor="t" anchorCtr="0">
            <a:noAutofit/>
          </a:bodyPr>
          <a:lstStyle>
            <a:lvl1pPr marL="457200" lvl="0" indent="-381000" algn="l">
              <a:spcBef>
                <a:spcPts val="640"/>
              </a:spcBef>
              <a:spcAft>
                <a:spcPts val="0"/>
              </a:spcAft>
              <a:buSzPts val="2400"/>
              <a:buChar char="●"/>
              <a:defRPr sz="3200"/>
            </a:lvl1pPr>
            <a:lvl2pPr marL="914400" lvl="1" indent="-406400" algn="l">
              <a:spcBef>
                <a:spcPts val="560"/>
              </a:spcBef>
              <a:spcAft>
                <a:spcPts val="0"/>
              </a:spcAft>
              <a:buSzPts val="2800"/>
              <a:buFont typeface="Times New Roman"/>
              <a:buChar char="–"/>
              <a:defRPr sz="2800"/>
            </a:lvl2pPr>
            <a:lvl3pPr marL="1371600" lvl="2" indent="-381000" algn="l">
              <a:spcBef>
                <a:spcPts val="480"/>
              </a:spcBef>
              <a:spcAft>
                <a:spcPts val="0"/>
              </a:spcAft>
              <a:buSzPts val="2400"/>
              <a:buFont typeface="Times New Roman"/>
              <a:buChar char="»"/>
              <a:defRPr sz="2400"/>
            </a:lvl3pPr>
            <a:lvl4pPr marL="1828800" lvl="3" indent="-311150" algn="l">
              <a:spcBef>
                <a:spcPts val="400"/>
              </a:spcBef>
              <a:spcAft>
                <a:spcPts val="0"/>
              </a:spcAft>
              <a:buSzPts val="1300"/>
              <a:buChar char="●"/>
              <a:defRPr sz="2000"/>
            </a:lvl4pPr>
            <a:lvl5pPr marL="2286000" lvl="4" indent="-355600" algn="l">
              <a:spcBef>
                <a:spcPts val="400"/>
              </a:spcBef>
              <a:spcAft>
                <a:spcPts val="0"/>
              </a:spcAft>
              <a:buSzPts val="2000"/>
              <a:buFont typeface="Times New Roman"/>
              <a:buChar char="–"/>
              <a:defRPr sz="2000"/>
            </a:lvl5pPr>
            <a:lvl6pPr marL="2743200" lvl="5" indent="-355600" algn="l">
              <a:spcBef>
                <a:spcPts val="400"/>
              </a:spcBef>
              <a:spcAft>
                <a:spcPts val="0"/>
              </a:spcAft>
              <a:buSzPts val="2000"/>
              <a:buFont typeface="Times New Roman"/>
              <a:buChar char="–"/>
              <a:defRPr sz="2000"/>
            </a:lvl6pPr>
            <a:lvl7pPr marL="3200400" lvl="6" indent="-355600" algn="l">
              <a:spcBef>
                <a:spcPts val="400"/>
              </a:spcBef>
              <a:spcAft>
                <a:spcPts val="0"/>
              </a:spcAft>
              <a:buSzPts val="2000"/>
              <a:buFont typeface="Times New Roman"/>
              <a:buChar char="–"/>
              <a:defRPr sz="2000"/>
            </a:lvl7pPr>
            <a:lvl8pPr marL="3657600" lvl="7" indent="-355600" algn="l">
              <a:spcBef>
                <a:spcPts val="400"/>
              </a:spcBef>
              <a:spcAft>
                <a:spcPts val="0"/>
              </a:spcAft>
              <a:buSzPts val="2000"/>
              <a:buFont typeface="Times New Roman"/>
              <a:buChar char="–"/>
              <a:defRPr sz="2000"/>
            </a:lvl8pPr>
            <a:lvl9pPr marL="4114800" lvl="8" indent="-355600" algn="l">
              <a:spcBef>
                <a:spcPts val="400"/>
              </a:spcBef>
              <a:spcAft>
                <a:spcPts val="0"/>
              </a:spcAft>
              <a:buSzPts val="2000"/>
              <a:buFont typeface="Times New Roman"/>
              <a:buChar char="–"/>
              <a:defRPr sz="2000"/>
            </a:lvl9pPr>
          </a:lstStyle>
          <a:p>
            <a:endParaRPr/>
          </a:p>
        </p:txBody>
      </p:sp>
      <p:sp>
        <p:nvSpPr>
          <p:cNvPr id="206" name="Google Shape;206;p89"/>
          <p:cNvSpPr txBox="1">
            <a:spLocks noGrp="1"/>
          </p:cNvSpPr>
          <p:nvPr>
            <p:ph type="body" idx="2"/>
          </p:nvPr>
        </p:nvSpPr>
        <p:spPr>
          <a:xfrm>
            <a:off x="457200" y="1435100"/>
            <a:ext cx="3008313" cy="4691063"/>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1200"/>
              <a:buFont typeface="Times New Roman"/>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207" name="Google Shape;207;p89"/>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rgbClr val="000066"/>
                </a:solidFill>
                <a:latin typeface="Times New Roman"/>
                <a:ea typeface="Times New Roman"/>
                <a:cs typeface="Times New Roman"/>
                <a:sym typeface="Times New Roman"/>
              </a:defRPr>
            </a:lvl1pPr>
            <a:lvl2pPr marL="0" marR="0" lvl="1" indent="0" algn="r">
              <a:spcBef>
                <a:spcPts val="0"/>
              </a:spcBef>
              <a:buNone/>
              <a:defRPr sz="1400">
                <a:solidFill>
                  <a:srgbClr val="000066"/>
                </a:solidFill>
                <a:latin typeface="Times New Roman"/>
                <a:ea typeface="Times New Roman"/>
                <a:cs typeface="Times New Roman"/>
                <a:sym typeface="Times New Roman"/>
              </a:defRPr>
            </a:lvl2pPr>
            <a:lvl3pPr marL="0" marR="0" lvl="2" indent="0" algn="r">
              <a:spcBef>
                <a:spcPts val="0"/>
              </a:spcBef>
              <a:buNone/>
              <a:defRPr sz="1400">
                <a:solidFill>
                  <a:srgbClr val="000066"/>
                </a:solidFill>
                <a:latin typeface="Times New Roman"/>
                <a:ea typeface="Times New Roman"/>
                <a:cs typeface="Times New Roman"/>
                <a:sym typeface="Times New Roman"/>
              </a:defRPr>
            </a:lvl3pPr>
            <a:lvl4pPr marL="0" marR="0" lvl="3" indent="0" algn="r">
              <a:spcBef>
                <a:spcPts val="0"/>
              </a:spcBef>
              <a:buNone/>
              <a:defRPr sz="1400">
                <a:solidFill>
                  <a:srgbClr val="000066"/>
                </a:solidFill>
                <a:latin typeface="Times New Roman"/>
                <a:ea typeface="Times New Roman"/>
                <a:cs typeface="Times New Roman"/>
                <a:sym typeface="Times New Roman"/>
              </a:defRPr>
            </a:lvl4pPr>
            <a:lvl5pPr marL="0" marR="0" lvl="4" indent="0" algn="r">
              <a:spcBef>
                <a:spcPts val="0"/>
              </a:spcBef>
              <a:buNone/>
              <a:defRPr sz="1400">
                <a:solidFill>
                  <a:srgbClr val="000066"/>
                </a:solidFill>
                <a:latin typeface="Times New Roman"/>
                <a:ea typeface="Times New Roman"/>
                <a:cs typeface="Times New Roman"/>
                <a:sym typeface="Times New Roman"/>
              </a:defRPr>
            </a:lvl5pPr>
            <a:lvl6pPr marL="0" marR="0" lvl="5" indent="0" algn="r">
              <a:spcBef>
                <a:spcPts val="0"/>
              </a:spcBef>
              <a:buNone/>
              <a:defRPr sz="1400">
                <a:solidFill>
                  <a:srgbClr val="000066"/>
                </a:solidFill>
                <a:latin typeface="Times New Roman"/>
                <a:ea typeface="Times New Roman"/>
                <a:cs typeface="Times New Roman"/>
                <a:sym typeface="Times New Roman"/>
              </a:defRPr>
            </a:lvl6pPr>
            <a:lvl7pPr marL="0" marR="0" lvl="6" indent="0" algn="r">
              <a:spcBef>
                <a:spcPts val="0"/>
              </a:spcBef>
              <a:buNone/>
              <a:defRPr sz="1400">
                <a:solidFill>
                  <a:srgbClr val="000066"/>
                </a:solidFill>
                <a:latin typeface="Times New Roman"/>
                <a:ea typeface="Times New Roman"/>
                <a:cs typeface="Times New Roman"/>
                <a:sym typeface="Times New Roman"/>
              </a:defRPr>
            </a:lvl7pPr>
            <a:lvl8pPr marL="0" marR="0" lvl="7" indent="0" algn="r">
              <a:spcBef>
                <a:spcPts val="0"/>
              </a:spcBef>
              <a:buNone/>
              <a:defRPr sz="1400">
                <a:solidFill>
                  <a:srgbClr val="000066"/>
                </a:solidFill>
                <a:latin typeface="Times New Roman"/>
                <a:ea typeface="Times New Roman"/>
                <a:cs typeface="Times New Roman"/>
                <a:sym typeface="Times New Roman"/>
              </a:defRPr>
            </a:lvl8pPr>
            <a:lvl9pPr marL="0" marR="0" lvl="8" indent="0" algn="r">
              <a:spcBef>
                <a:spcPts val="0"/>
              </a:spcBef>
              <a:buNone/>
              <a:defRPr sz="1400">
                <a:solidFill>
                  <a:srgbClr val="000066"/>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3"/>
        <p:cNvGrpSpPr/>
        <p:nvPr/>
      </p:nvGrpSpPr>
      <p:grpSpPr>
        <a:xfrm>
          <a:off x="0" y="0"/>
          <a:ext cx="0" cy="0"/>
          <a:chOff x="0" y="0"/>
          <a:chExt cx="0" cy="0"/>
        </a:xfrm>
      </p:grpSpPr>
      <p:sp>
        <p:nvSpPr>
          <p:cNvPr id="124" name="Google Shape;124;p54"/>
          <p:cNvSpPr txBox="1">
            <a:spLocks noGrp="1"/>
          </p:cNvSpPr>
          <p:nvPr>
            <p:ph type="title"/>
          </p:nvPr>
        </p:nvSpPr>
        <p:spPr>
          <a:xfrm>
            <a:off x="381000" y="266700"/>
            <a:ext cx="7772400" cy="110490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54"/>
          <p:cNvSpPr txBox="1">
            <a:spLocks noGrp="1"/>
          </p:cNvSpPr>
          <p:nvPr>
            <p:ph type="body" idx="1"/>
          </p:nvPr>
        </p:nvSpPr>
        <p:spPr>
          <a:xfrm>
            <a:off x="1035050" y="1676400"/>
            <a:ext cx="7727950" cy="4114800"/>
          </a:xfrm>
          <a:prstGeom prst="rect">
            <a:avLst/>
          </a:prstGeom>
          <a:noFill/>
          <a:ln>
            <a:noFill/>
          </a:ln>
        </p:spPr>
        <p:txBody>
          <a:bodyPr spcFirstLastPara="1" wrap="square" lIns="92075" tIns="46025" rIns="92075" bIns="46025" anchor="t" anchorCtr="0">
            <a:noAutofit/>
          </a:bodyPr>
          <a:lstStyle>
            <a:lvl1pPr marL="457200" lvl="0" indent="-314325" algn="l">
              <a:spcBef>
                <a:spcPts val="360"/>
              </a:spcBef>
              <a:spcAft>
                <a:spcPts val="0"/>
              </a:spcAft>
              <a:buSzPts val="135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6" name="Google Shape;126;p54"/>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chemeClr val="dk1"/>
                </a:solidFill>
                <a:latin typeface="Times New Roman"/>
                <a:ea typeface="Times New Roman"/>
                <a:cs typeface="Times New Roman"/>
                <a:sym typeface="Times New Roman"/>
              </a:defRPr>
            </a:lvl1pPr>
            <a:lvl2pPr marL="0" marR="0" lvl="1" indent="0" algn="r">
              <a:spcBef>
                <a:spcPts val="0"/>
              </a:spcBef>
              <a:buNone/>
              <a:defRPr sz="1400">
                <a:solidFill>
                  <a:schemeClr val="dk1"/>
                </a:solidFill>
                <a:latin typeface="Times New Roman"/>
                <a:ea typeface="Times New Roman"/>
                <a:cs typeface="Times New Roman"/>
                <a:sym typeface="Times New Roman"/>
              </a:defRPr>
            </a:lvl2pPr>
            <a:lvl3pPr marL="0" marR="0" lvl="2" indent="0" algn="r">
              <a:spcBef>
                <a:spcPts val="0"/>
              </a:spcBef>
              <a:buNone/>
              <a:defRPr sz="1400">
                <a:solidFill>
                  <a:schemeClr val="dk1"/>
                </a:solidFill>
                <a:latin typeface="Times New Roman"/>
                <a:ea typeface="Times New Roman"/>
                <a:cs typeface="Times New Roman"/>
                <a:sym typeface="Times New Roman"/>
              </a:defRPr>
            </a:lvl3pPr>
            <a:lvl4pPr marL="0" marR="0" lvl="3" indent="0" algn="r">
              <a:spcBef>
                <a:spcPts val="0"/>
              </a:spcBef>
              <a:buNone/>
              <a:defRPr sz="1400">
                <a:solidFill>
                  <a:schemeClr val="dk1"/>
                </a:solidFill>
                <a:latin typeface="Times New Roman"/>
                <a:ea typeface="Times New Roman"/>
                <a:cs typeface="Times New Roman"/>
                <a:sym typeface="Times New Roman"/>
              </a:defRPr>
            </a:lvl4pPr>
            <a:lvl5pPr marL="0" marR="0" lvl="4" indent="0" algn="r">
              <a:spcBef>
                <a:spcPts val="0"/>
              </a:spcBef>
              <a:buNone/>
              <a:defRPr sz="1400">
                <a:solidFill>
                  <a:schemeClr val="dk1"/>
                </a:solidFill>
                <a:latin typeface="Times New Roman"/>
                <a:ea typeface="Times New Roman"/>
                <a:cs typeface="Times New Roman"/>
                <a:sym typeface="Times New Roman"/>
              </a:defRPr>
            </a:lvl5pPr>
            <a:lvl6pPr marL="0" marR="0" lvl="5" indent="0" algn="r">
              <a:spcBef>
                <a:spcPts val="0"/>
              </a:spcBef>
              <a:buNone/>
              <a:defRPr sz="1400">
                <a:solidFill>
                  <a:schemeClr val="dk1"/>
                </a:solidFill>
                <a:latin typeface="Times New Roman"/>
                <a:ea typeface="Times New Roman"/>
                <a:cs typeface="Times New Roman"/>
                <a:sym typeface="Times New Roman"/>
              </a:defRPr>
            </a:lvl6pPr>
            <a:lvl7pPr marL="0" marR="0" lvl="6" indent="0" algn="r">
              <a:spcBef>
                <a:spcPts val="0"/>
              </a:spcBef>
              <a:buNone/>
              <a:defRPr sz="1400">
                <a:solidFill>
                  <a:schemeClr val="dk1"/>
                </a:solidFill>
                <a:latin typeface="Times New Roman"/>
                <a:ea typeface="Times New Roman"/>
                <a:cs typeface="Times New Roman"/>
                <a:sym typeface="Times New Roman"/>
              </a:defRPr>
            </a:lvl7pPr>
            <a:lvl8pPr marL="0" marR="0" lvl="7" indent="0" algn="r">
              <a:spcBef>
                <a:spcPts val="0"/>
              </a:spcBef>
              <a:buNone/>
              <a:defRPr sz="1400">
                <a:solidFill>
                  <a:schemeClr val="dk1"/>
                </a:solidFill>
                <a:latin typeface="Times New Roman"/>
                <a:ea typeface="Times New Roman"/>
                <a:cs typeface="Times New Roman"/>
                <a:sym typeface="Times New Roman"/>
              </a:defRPr>
            </a:lvl8pPr>
            <a:lvl9pPr marL="0" marR="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8"/>
        <p:cNvGrpSpPr/>
        <p:nvPr/>
      </p:nvGrpSpPr>
      <p:grpSpPr>
        <a:xfrm>
          <a:off x="0" y="0"/>
          <a:ext cx="0" cy="0"/>
          <a:chOff x="0" y="0"/>
          <a:chExt cx="0" cy="0"/>
        </a:xfrm>
      </p:grpSpPr>
      <p:sp>
        <p:nvSpPr>
          <p:cNvPr id="209" name="Google Shape;209;p90"/>
          <p:cNvSpPr txBox="1">
            <a:spLocks noGrp="1"/>
          </p:cNvSpPr>
          <p:nvPr>
            <p:ph type="title"/>
          </p:nvPr>
        </p:nvSpPr>
        <p:spPr>
          <a:xfrm>
            <a:off x="1792288" y="4800600"/>
            <a:ext cx="5486400" cy="566738"/>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90"/>
          <p:cNvSpPr>
            <a:spLocks noGrp="1"/>
          </p:cNvSpPr>
          <p:nvPr>
            <p:ph type="pic" idx="2"/>
          </p:nvPr>
        </p:nvSpPr>
        <p:spPr>
          <a:xfrm>
            <a:off x="1792288" y="612775"/>
            <a:ext cx="5486400" cy="4114800"/>
          </a:xfrm>
          <a:prstGeom prst="rect">
            <a:avLst/>
          </a:prstGeom>
          <a:noFill/>
          <a:ln>
            <a:noFill/>
          </a:ln>
        </p:spPr>
        <p:txBody>
          <a:bodyPr spcFirstLastPara="1" wrap="square" lIns="92075" tIns="46025" rIns="92075" bIns="46025" anchor="t" anchorCtr="0">
            <a:noAutofit/>
          </a:bodyPr>
          <a:lstStyle>
            <a:lvl1pPr marR="0" lvl="0" algn="l" rtl="0">
              <a:spcBef>
                <a:spcPts val="640"/>
              </a:spcBef>
              <a:spcAft>
                <a:spcPts val="0"/>
              </a:spcAft>
              <a:buClr>
                <a:schemeClr val="accent2"/>
              </a:buClr>
              <a:buSzPts val="2400"/>
              <a:buFont typeface="Arial"/>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accent2"/>
              </a:buClr>
              <a:buSzPts val="1300"/>
              <a:buFont typeface="Arial"/>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11" name="Google Shape;211;p90"/>
          <p:cNvSpPr txBox="1">
            <a:spLocks noGrp="1"/>
          </p:cNvSpPr>
          <p:nvPr>
            <p:ph type="body" idx="1"/>
          </p:nvPr>
        </p:nvSpPr>
        <p:spPr>
          <a:xfrm>
            <a:off x="1792288" y="5367338"/>
            <a:ext cx="5486400" cy="804862"/>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1200"/>
              <a:buFont typeface="Times New Roman"/>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212" name="Google Shape;212;p90"/>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rgbClr val="000066"/>
                </a:solidFill>
                <a:latin typeface="Times New Roman"/>
                <a:ea typeface="Times New Roman"/>
                <a:cs typeface="Times New Roman"/>
                <a:sym typeface="Times New Roman"/>
              </a:defRPr>
            </a:lvl1pPr>
            <a:lvl2pPr marL="0" marR="0" lvl="1" indent="0" algn="r">
              <a:spcBef>
                <a:spcPts val="0"/>
              </a:spcBef>
              <a:buNone/>
              <a:defRPr sz="1400">
                <a:solidFill>
                  <a:srgbClr val="000066"/>
                </a:solidFill>
                <a:latin typeface="Times New Roman"/>
                <a:ea typeface="Times New Roman"/>
                <a:cs typeface="Times New Roman"/>
                <a:sym typeface="Times New Roman"/>
              </a:defRPr>
            </a:lvl2pPr>
            <a:lvl3pPr marL="0" marR="0" lvl="2" indent="0" algn="r">
              <a:spcBef>
                <a:spcPts val="0"/>
              </a:spcBef>
              <a:buNone/>
              <a:defRPr sz="1400">
                <a:solidFill>
                  <a:srgbClr val="000066"/>
                </a:solidFill>
                <a:latin typeface="Times New Roman"/>
                <a:ea typeface="Times New Roman"/>
                <a:cs typeface="Times New Roman"/>
                <a:sym typeface="Times New Roman"/>
              </a:defRPr>
            </a:lvl3pPr>
            <a:lvl4pPr marL="0" marR="0" lvl="3" indent="0" algn="r">
              <a:spcBef>
                <a:spcPts val="0"/>
              </a:spcBef>
              <a:buNone/>
              <a:defRPr sz="1400">
                <a:solidFill>
                  <a:srgbClr val="000066"/>
                </a:solidFill>
                <a:latin typeface="Times New Roman"/>
                <a:ea typeface="Times New Roman"/>
                <a:cs typeface="Times New Roman"/>
                <a:sym typeface="Times New Roman"/>
              </a:defRPr>
            </a:lvl4pPr>
            <a:lvl5pPr marL="0" marR="0" lvl="4" indent="0" algn="r">
              <a:spcBef>
                <a:spcPts val="0"/>
              </a:spcBef>
              <a:buNone/>
              <a:defRPr sz="1400">
                <a:solidFill>
                  <a:srgbClr val="000066"/>
                </a:solidFill>
                <a:latin typeface="Times New Roman"/>
                <a:ea typeface="Times New Roman"/>
                <a:cs typeface="Times New Roman"/>
                <a:sym typeface="Times New Roman"/>
              </a:defRPr>
            </a:lvl5pPr>
            <a:lvl6pPr marL="0" marR="0" lvl="5" indent="0" algn="r">
              <a:spcBef>
                <a:spcPts val="0"/>
              </a:spcBef>
              <a:buNone/>
              <a:defRPr sz="1400">
                <a:solidFill>
                  <a:srgbClr val="000066"/>
                </a:solidFill>
                <a:latin typeface="Times New Roman"/>
                <a:ea typeface="Times New Roman"/>
                <a:cs typeface="Times New Roman"/>
                <a:sym typeface="Times New Roman"/>
              </a:defRPr>
            </a:lvl6pPr>
            <a:lvl7pPr marL="0" marR="0" lvl="6" indent="0" algn="r">
              <a:spcBef>
                <a:spcPts val="0"/>
              </a:spcBef>
              <a:buNone/>
              <a:defRPr sz="1400">
                <a:solidFill>
                  <a:srgbClr val="000066"/>
                </a:solidFill>
                <a:latin typeface="Times New Roman"/>
                <a:ea typeface="Times New Roman"/>
                <a:cs typeface="Times New Roman"/>
                <a:sym typeface="Times New Roman"/>
              </a:defRPr>
            </a:lvl7pPr>
            <a:lvl8pPr marL="0" marR="0" lvl="7" indent="0" algn="r">
              <a:spcBef>
                <a:spcPts val="0"/>
              </a:spcBef>
              <a:buNone/>
              <a:defRPr sz="1400">
                <a:solidFill>
                  <a:srgbClr val="000066"/>
                </a:solidFill>
                <a:latin typeface="Times New Roman"/>
                <a:ea typeface="Times New Roman"/>
                <a:cs typeface="Times New Roman"/>
                <a:sym typeface="Times New Roman"/>
              </a:defRPr>
            </a:lvl8pPr>
            <a:lvl9pPr marL="0" marR="0" lvl="8" indent="0" algn="r">
              <a:spcBef>
                <a:spcPts val="0"/>
              </a:spcBef>
              <a:buNone/>
              <a:defRPr sz="1400">
                <a:solidFill>
                  <a:srgbClr val="000066"/>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3"/>
        <p:cNvGrpSpPr/>
        <p:nvPr/>
      </p:nvGrpSpPr>
      <p:grpSpPr>
        <a:xfrm>
          <a:off x="0" y="0"/>
          <a:ext cx="0" cy="0"/>
          <a:chOff x="0" y="0"/>
          <a:chExt cx="0" cy="0"/>
        </a:xfrm>
      </p:grpSpPr>
      <p:sp>
        <p:nvSpPr>
          <p:cNvPr id="214" name="Google Shape;214;p91"/>
          <p:cNvSpPr txBox="1">
            <a:spLocks noGrp="1"/>
          </p:cNvSpPr>
          <p:nvPr>
            <p:ph type="title"/>
          </p:nvPr>
        </p:nvSpPr>
        <p:spPr>
          <a:xfrm>
            <a:off x="381000" y="266700"/>
            <a:ext cx="7772400" cy="110490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91"/>
          <p:cNvSpPr txBox="1">
            <a:spLocks noGrp="1"/>
          </p:cNvSpPr>
          <p:nvPr>
            <p:ph type="body" idx="1"/>
          </p:nvPr>
        </p:nvSpPr>
        <p:spPr>
          <a:xfrm rot="5400000">
            <a:off x="2841625" y="-130175"/>
            <a:ext cx="4114800" cy="7727950"/>
          </a:xfrm>
          <a:prstGeom prst="rect">
            <a:avLst/>
          </a:prstGeom>
          <a:noFill/>
          <a:ln>
            <a:noFill/>
          </a:ln>
        </p:spPr>
        <p:txBody>
          <a:bodyPr spcFirstLastPara="1" wrap="square" lIns="92075" tIns="46025" rIns="92075" bIns="46025" anchor="t" anchorCtr="0">
            <a:noAutofit/>
          </a:bodyPr>
          <a:lstStyle>
            <a:lvl1pPr marL="457200" lvl="0" indent="-314325" algn="l">
              <a:spcBef>
                <a:spcPts val="360"/>
              </a:spcBef>
              <a:spcAft>
                <a:spcPts val="0"/>
              </a:spcAft>
              <a:buSzPts val="135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6" name="Google Shape;216;p91"/>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rgbClr val="000066"/>
                </a:solidFill>
                <a:latin typeface="Times New Roman"/>
                <a:ea typeface="Times New Roman"/>
                <a:cs typeface="Times New Roman"/>
                <a:sym typeface="Times New Roman"/>
              </a:defRPr>
            </a:lvl1pPr>
            <a:lvl2pPr marL="0" marR="0" lvl="1" indent="0" algn="r">
              <a:spcBef>
                <a:spcPts val="0"/>
              </a:spcBef>
              <a:buNone/>
              <a:defRPr sz="1400">
                <a:solidFill>
                  <a:srgbClr val="000066"/>
                </a:solidFill>
                <a:latin typeface="Times New Roman"/>
                <a:ea typeface="Times New Roman"/>
                <a:cs typeface="Times New Roman"/>
                <a:sym typeface="Times New Roman"/>
              </a:defRPr>
            </a:lvl2pPr>
            <a:lvl3pPr marL="0" marR="0" lvl="2" indent="0" algn="r">
              <a:spcBef>
                <a:spcPts val="0"/>
              </a:spcBef>
              <a:buNone/>
              <a:defRPr sz="1400">
                <a:solidFill>
                  <a:srgbClr val="000066"/>
                </a:solidFill>
                <a:latin typeface="Times New Roman"/>
                <a:ea typeface="Times New Roman"/>
                <a:cs typeface="Times New Roman"/>
                <a:sym typeface="Times New Roman"/>
              </a:defRPr>
            </a:lvl3pPr>
            <a:lvl4pPr marL="0" marR="0" lvl="3" indent="0" algn="r">
              <a:spcBef>
                <a:spcPts val="0"/>
              </a:spcBef>
              <a:buNone/>
              <a:defRPr sz="1400">
                <a:solidFill>
                  <a:srgbClr val="000066"/>
                </a:solidFill>
                <a:latin typeface="Times New Roman"/>
                <a:ea typeface="Times New Roman"/>
                <a:cs typeface="Times New Roman"/>
                <a:sym typeface="Times New Roman"/>
              </a:defRPr>
            </a:lvl4pPr>
            <a:lvl5pPr marL="0" marR="0" lvl="4" indent="0" algn="r">
              <a:spcBef>
                <a:spcPts val="0"/>
              </a:spcBef>
              <a:buNone/>
              <a:defRPr sz="1400">
                <a:solidFill>
                  <a:srgbClr val="000066"/>
                </a:solidFill>
                <a:latin typeface="Times New Roman"/>
                <a:ea typeface="Times New Roman"/>
                <a:cs typeface="Times New Roman"/>
                <a:sym typeface="Times New Roman"/>
              </a:defRPr>
            </a:lvl5pPr>
            <a:lvl6pPr marL="0" marR="0" lvl="5" indent="0" algn="r">
              <a:spcBef>
                <a:spcPts val="0"/>
              </a:spcBef>
              <a:buNone/>
              <a:defRPr sz="1400">
                <a:solidFill>
                  <a:srgbClr val="000066"/>
                </a:solidFill>
                <a:latin typeface="Times New Roman"/>
                <a:ea typeface="Times New Roman"/>
                <a:cs typeface="Times New Roman"/>
                <a:sym typeface="Times New Roman"/>
              </a:defRPr>
            </a:lvl6pPr>
            <a:lvl7pPr marL="0" marR="0" lvl="6" indent="0" algn="r">
              <a:spcBef>
                <a:spcPts val="0"/>
              </a:spcBef>
              <a:buNone/>
              <a:defRPr sz="1400">
                <a:solidFill>
                  <a:srgbClr val="000066"/>
                </a:solidFill>
                <a:latin typeface="Times New Roman"/>
                <a:ea typeface="Times New Roman"/>
                <a:cs typeface="Times New Roman"/>
                <a:sym typeface="Times New Roman"/>
              </a:defRPr>
            </a:lvl7pPr>
            <a:lvl8pPr marL="0" marR="0" lvl="7" indent="0" algn="r">
              <a:spcBef>
                <a:spcPts val="0"/>
              </a:spcBef>
              <a:buNone/>
              <a:defRPr sz="1400">
                <a:solidFill>
                  <a:srgbClr val="000066"/>
                </a:solidFill>
                <a:latin typeface="Times New Roman"/>
                <a:ea typeface="Times New Roman"/>
                <a:cs typeface="Times New Roman"/>
                <a:sym typeface="Times New Roman"/>
              </a:defRPr>
            </a:lvl8pPr>
            <a:lvl9pPr marL="0" marR="0" lvl="8" indent="0" algn="r">
              <a:spcBef>
                <a:spcPts val="0"/>
              </a:spcBef>
              <a:buNone/>
              <a:defRPr sz="1400">
                <a:solidFill>
                  <a:srgbClr val="000066"/>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92"/>
          <p:cNvSpPr txBox="1">
            <a:spLocks noGrp="1"/>
          </p:cNvSpPr>
          <p:nvPr>
            <p:ph type="title"/>
          </p:nvPr>
        </p:nvSpPr>
        <p:spPr>
          <a:xfrm rot="5400000">
            <a:off x="4953000" y="1981200"/>
            <a:ext cx="5524500" cy="209550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92"/>
          <p:cNvSpPr txBox="1">
            <a:spLocks noGrp="1"/>
          </p:cNvSpPr>
          <p:nvPr>
            <p:ph type="body" idx="1"/>
          </p:nvPr>
        </p:nvSpPr>
        <p:spPr>
          <a:xfrm rot="5400000">
            <a:off x="685800" y="-38100"/>
            <a:ext cx="5524500" cy="6134100"/>
          </a:xfrm>
          <a:prstGeom prst="rect">
            <a:avLst/>
          </a:prstGeom>
          <a:noFill/>
          <a:ln>
            <a:noFill/>
          </a:ln>
        </p:spPr>
        <p:txBody>
          <a:bodyPr spcFirstLastPara="1" wrap="square" lIns="92075" tIns="46025" rIns="92075" bIns="46025" anchor="t" anchorCtr="0">
            <a:noAutofit/>
          </a:bodyPr>
          <a:lstStyle>
            <a:lvl1pPr marL="457200" lvl="0" indent="-314325" algn="l">
              <a:spcBef>
                <a:spcPts val="360"/>
              </a:spcBef>
              <a:spcAft>
                <a:spcPts val="0"/>
              </a:spcAft>
              <a:buSzPts val="135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20" name="Google Shape;220;p92"/>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rgbClr val="000066"/>
                </a:solidFill>
                <a:latin typeface="Times New Roman"/>
                <a:ea typeface="Times New Roman"/>
                <a:cs typeface="Times New Roman"/>
                <a:sym typeface="Times New Roman"/>
              </a:defRPr>
            </a:lvl1pPr>
            <a:lvl2pPr marL="0" marR="0" lvl="1" indent="0" algn="r">
              <a:spcBef>
                <a:spcPts val="0"/>
              </a:spcBef>
              <a:buNone/>
              <a:defRPr sz="1400">
                <a:solidFill>
                  <a:srgbClr val="000066"/>
                </a:solidFill>
                <a:latin typeface="Times New Roman"/>
                <a:ea typeface="Times New Roman"/>
                <a:cs typeface="Times New Roman"/>
                <a:sym typeface="Times New Roman"/>
              </a:defRPr>
            </a:lvl2pPr>
            <a:lvl3pPr marL="0" marR="0" lvl="2" indent="0" algn="r">
              <a:spcBef>
                <a:spcPts val="0"/>
              </a:spcBef>
              <a:buNone/>
              <a:defRPr sz="1400">
                <a:solidFill>
                  <a:srgbClr val="000066"/>
                </a:solidFill>
                <a:latin typeface="Times New Roman"/>
                <a:ea typeface="Times New Roman"/>
                <a:cs typeface="Times New Roman"/>
                <a:sym typeface="Times New Roman"/>
              </a:defRPr>
            </a:lvl3pPr>
            <a:lvl4pPr marL="0" marR="0" lvl="3" indent="0" algn="r">
              <a:spcBef>
                <a:spcPts val="0"/>
              </a:spcBef>
              <a:buNone/>
              <a:defRPr sz="1400">
                <a:solidFill>
                  <a:srgbClr val="000066"/>
                </a:solidFill>
                <a:latin typeface="Times New Roman"/>
                <a:ea typeface="Times New Roman"/>
                <a:cs typeface="Times New Roman"/>
                <a:sym typeface="Times New Roman"/>
              </a:defRPr>
            </a:lvl4pPr>
            <a:lvl5pPr marL="0" marR="0" lvl="4" indent="0" algn="r">
              <a:spcBef>
                <a:spcPts val="0"/>
              </a:spcBef>
              <a:buNone/>
              <a:defRPr sz="1400">
                <a:solidFill>
                  <a:srgbClr val="000066"/>
                </a:solidFill>
                <a:latin typeface="Times New Roman"/>
                <a:ea typeface="Times New Roman"/>
                <a:cs typeface="Times New Roman"/>
                <a:sym typeface="Times New Roman"/>
              </a:defRPr>
            </a:lvl5pPr>
            <a:lvl6pPr marL="0" marR="0" lvl="5" indent="0" algn="r">
              <a:spcBef>
                <a:spcPts val="0"/>
              </a:spcBef>
              <a:buNone/>
              <a:defRPr sz="1400">
                <a:solidFill>
                  <a:srgbClr val="000066"/>
                </a:solidFill>
                <a:latin typeface="Times New Roman"/>
                <a:ea typeface="Times New Roman"/>
                <a:cs typeface="Times New Roman"/>
                <a:sym typeface="Times New Roman"/>
              </a:defRPr>
            </a:lvl6pPr>
            <a:lvl7pPr marL="0" marR="0" lvl="6" indent="0" algn="r">
              <a:spcBef>
                <a:spcPts val="0"/>
              </a:spcBef>
              <a:buNone/>
              <a:defRPr sz="1400">
                <a:solidFill>
                  <a:srgbClr val="000066"/>
                </a:solidFill>
                <a:latin typeface="Times New Roman"/>
                <a:ea typeface="Times New Roman"/>
                <a:cs typeface="Times New Roman"/>
                <a:sym typeface="Times New Roman"/>
              </a:defRPr>
            </a:lvl7pPr>
            <a:lvl8pPr marL="0" marR="0" lvl="7" indent="0" algn="r">
              <a:spcBef>
                <a:spcPts val="0"/>
              </a:spcBef>
              <a:buNone/>
              <a:defRPr sz="1400">
                <a:solidFill>
                  <a:srgbClr val="000066"/>
                </a:solidFill>
                <a:latin typeface="Times New Roman"/>
                <a:ea typeface="Times New Roman"/>
                <a:cs typeface="Times New Roman"/>
                <a:sym typeface="Times New Roman"/>
              </a:defRPr>
            </a:lvl8pPr>
            <a:lvl9pPr marL="0" marR="0" lvl="8" indent="0" algn="r">
              <a:spcBef>
                <a:spcPts val="0"/>
              </a:spcBef>
              <a:buNone/>
              <a:defRPr sz="1400">
                <a:solidFill>
                  <a:srgbClr val="000066"/>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en-US"/>
              <a:t>Click to edit Master title style</a:t>
            </a:r>
            <a:endParaRPr lang="en-US" dirty="0"/>
          </a:p>
        </p:txBody>
      </p:sp>
      <p:sp>
        <p:nvSpPr>
          <p:cNvPr id="3" name="Subtitle 2"/>
          <p:cNvSpPr>
            <a:spLocks noGrp="1"/>
          </p:cNvSpPr>
          <p:nvPr>
            <p:ph type="subTitle" idx="1"/>
          </p:nvPr>
        </p:nvSpPr>
        <p:spPr>
          <a:xfrm>
            <a:off x="1143000" y="3970315"/>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472776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7981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984400"/>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smtClean="0"/>
              <a:pPr/>
              <a:t>7/31/2024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322767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30454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412709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4259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7/31/2024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0545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7"/>
        <p:cNvGrpSpPr/>
        <p:nvPr/>
      </p:nvGrpSpPr>
      <p:grpSpPr>
        <a:xfrm>
          <a:off x="0" y="0"/>
          <a:ext cx="0" cy="0"/>
          <a:chOff x="0" y="0"/>
          <a:chExt cx="0" cy="0"/>
        </a:xfrm>
      </p:grpSpPr>
      <p:cxnSp>
        <p:nvCxnSpPr>
          <p:cNvPr id="128" name="Google Shape;128;p62"/>
          <p:cNvCxnSpPr/>
          <p:nvPr/>
        </p:nvCxnSpPr>
        <p:spPr>
          <a:xfrm>
            <a:off x="0" y="3429000"/>
            <a:ext cx="8026400" cy="0"/>
          </a:xfrm>
          <a:prstGeom prst="straightConnector1">
            <a:avLst/>
          </a:prstGeom>
          <a:noFill/>
          <a:ln w="50800" cap="flat" cmpd="sng">
            <a:solidFill>
              <a:schemeClr val="accent2"/>
            </a:solidFill>
            <a:prstDash val="solid"/>
            <a:round/>
            <a:headEnd type="none" w="sm" len="sm"/>
            <a:tailEnd type="none" w="sm" len="sm"/>
          </a:ln>
        </p:spPr>
      </p:cxnSp>
      <p:sp>
        <p:nvSpPr>
          <p:cNvPr id="129" name="Google Shape;129;p62"/>
          <p:cNvSpPr txBox="1">
            <a:spLocks noGrp="1"/>
          </p:cNvSpPr>
          <p:nvPr>
            <p:ph type="ctrTitle"/>
          </p:nvPr>
        </p:nvSpPr>
        <p:spPr>
          <a:xfrm>
            <a:off x="381000" y="2286000"/>
            <a:ext cx="7772400" cy="114300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62"/>
          <p:cNvSpPr txBox="1">
            <a:spLocks noGrp="1"/>
          </p:cNvSpPr>
          <p:nvPr>
            <p:ph type="subTitle" idx="1"/>
          </p:nvPr>
        </p:nvSpPr>
        <p:spPr>
          <a:xfrm>
            <a:off x="1371600" y="3886200"/>
            <a:ext cx="6400800" cy="1752600"/>
          </a:xfrm>
          <a:prstGeom prst="rect">
            <a:avLst/>
          </a:prstGeom>
          <a:noFill/>
          <a:ln>
            <a:noFill/>
          </a:ln>
        </p:spPr>
        <p:txBody>
          <a:bodyPr spcFirstLastPara="1" wrap="square" lIns="92075" tIns="46025" rIns="92075" bIns="46025" anchor="t" anchorCtr="0">
            <a:noAutofit/>
          </a:bodyPr>
          <a:lstStyle>
            <a:lvl1pPr lvl="0" algn="ctr">
              <a:spcBef>
                <a:spcPts val="560"/>
              </a:spcBef>
              <a:spcAft>
                <a:spcPts val="0"/>
              </a:spcAft>
              <a:buSzPts val="2100"/>
              <a:buFont typeface="Arial"/>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17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131" name="Google Shape;131;p62"/>
          <p:cNvSpPr txBox="1">
            <a:spLocks noGrp="1"/>
          </p:cNvSpPr>
          <p:nvPr>
            <p:ph type="sldNum" idx="12"/>
          </p:nvPr>
        </p:nvSpPr>
        <p:spPr>
          <a:xfrm>
            <a:off x="68580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chemeClr val="dk1"/>
                </a:solidFill>
                <a:latin typeface="Times New Roman"/>
                <a:ea typeface="Times New Roman"/>
                <a:cs typeface="Times New Roman"/>
                <a:sym typeface="Times New Roman"/>
              </a:defRPr>
            </a:lvl1pPr>
            <a:lvl2pPr marL="0" marR="0" lvl="1" indent="0" algn="r">
              <a:spcBef>
                <a:spcPts val="0"/>
              </a:spcBef>
              <a:buNone/>
              <a:defRPr sz="1400">
                <a:solidFill>
                  <a:schemeClr val="dk1"/>
                </a:solidFill>
                <a:latin typeface="Times New Roman"/>
                <a:ea typeface="Times New Roman"/>
                <a:cs typeface="Times New Roman"/>
                <a:sym typeface="Times New Roman"/>
              </a:defRPr>
            </a:lvl2pPr>
            <a:lvl3pPr marL="0" marR="0" lvl="2" indent="0" algn="r">
              <a:spcBef>
                <a:spcPts val="0"/>
              </a:spcBef>
              <a:buNone/>
              <a:defRPr sz="1400">
                <a:solidFill>
                  <a:schemeClr val="dk1"/>
                </a:solidFill>
                <a:latin typeface="Times New Roman"/>
                <a:ea typeface="Times New Roman"/>
                <a:cs typeface="Times New Roman"/>
                <a:sym typeface="Times New Roman"/>
              </a:defRPr>
            </a:lvl3pPr>
            <a:lvl4pPr marL="0" marR="0" lvl="3" indent="0" algn="r">
              <a:spcBef>
                <a:spcPts val="0"/>
              </a:spcBef>
              <a:buNone/>
              <a:defRPr sz="1400">
                <a:solidFill>
                  <a:schemeClr val="dk1"/>
                </a:solidFill>
                <a:latin typeface="Times New Roman"/>
                <a:ea typeface="Times New Roman"/>
                <a:cs typeface="Times New Roman"/>
                <a:sym typeface="Times New Roman"/>
              </a:defRPr>
            </a:lvl4pPr>
            <a:lvl5pPr marL="0" marR="0" lvl="4" indent="0" algn="r">
              <a:spcBef>
                <a:spcPts val="0"/>
              </a:spcBef>
              <a:buNone/>
              <a:defRPr sz="1400">
                <a:solidFill>
                  <a:schemeClr val="dk1"/>
                </a:solidFill>
                <a:latin typeface="Times New Roman"/>
                <a:ea typeface="Times New Roman"/>
                <a:cs typeface="Times New Roman"/>
                <a:sym typeface="Times New Roman"/>
              </a:defRPr>
            </a:lvl5pPr>
            <a:lvl6pPr marL="0" marR="0" lvl="5" indent="0" algn="r">
              <a:spcBef>
                <a:spcPts val="0"/>
              </a:spcBef>
              <a:buNone/>
              <a:defRPr sz="1400">
                <a:solidFill>
                  <a:schemeClr val="dk1"/>
                </a:solidFill>
                <a:latin typeface="Times New Roman"/>
                <a:ea typeface="Times New Roman"/>
                <a:cs typeface="Times New Roman"/>
                <a:sym typeface="Times New Roman"/>
              </a:defRPr>
            </a:lvl6pPr>
            <a:lvl7pPr marL="0" marR="0" lvl="6" indent="0" algn="r">
              <a:spcBef>
                <a:spcPts val="0"/>
              </a:spcBef>
              <a:buNone/>
              <a:defRPr sz="1400">
                <a:solidFill>
                  <a:schemeClr val="dk1"/>
                </a:solidFill>
                <a:latin typeface="Times New Roman"/>
                <a:ea typeface="Times New Roman"/>
                <a:cs typeface="Times New Roman"/>
                <a:sym typeface="Times New Roman"/>
              </a:defRPr>
            </a:lvl7pPr>
            <a:lvl8pPr marL="0" marR="0" lvl="7" indent="0" algn="r">
              <a:spcBef>
                <a:spcPts val="0"/>
              </a:spcBef>
              <a:buNone/>
              <a:defRPr sz="1400">
                <a:solidFill>
                  <a:schemeClr val="dk1"/>
                </a:solidFill>
                <a:latin typeface="Times New Roman"/>
                <a:ea typeface="Times New Roman"/>
                <a:cs typeface="Times New Roman"/>
                <a:sym typeface="Times New Roman"/>
              </a:defRPr>
            </a:lvl8pPr>
            <a:lvl9pPr marL="0" marR="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294799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00334193"/>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489101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96DFF08F-DC6B-4601-B491-B0F83F6DD2DA}" type="datetimeFigureOut">
              <a:rPr lang="en-US" smtClean="0"/>
              <a:t>7/31/2024</a:t>
            </a:fld>
            <a:endParaRPr lang="en-US" dirty="0"/>
          </a:p>
        </p:txBody>
      </p:sp>
      <p:sp>
        <p:nvSpPr>
          <p:cNvPr id="5" name="Footer Placeholder 4"/>
          <p:cNvSpPr>
            <a:spLocks noGrp="1"/>
          </p:cNvSpPr>
          <p:nvPr>
            <p:ph type="ftr" sz="quarter" idx="11"/>
          </p:nvPr>
        </p:nvSpPr>
        <p:spPr>
          <a:xfrm>
            <a:off x="2832102" y="6422855"/>
            <a:ext cx="3209752" cy="365125"/>
          </a:xfrm>
        </p:spPr>
        <p:txBody>
          <a:bodyPr/>
          <a:lstStyle/>
          <a:p>
            <a:endParaRPr lang="en-US" dirty="0"/>
          </a:p>
        </p:txBody>
      </p:sp>
      <p:sp>
        <p:nvSpPr>
          <p:cNvPr id="6" name="Slide Number Placeholder 5"/>
          <p:cNvSpPr>
            <a:spLocks noGrp="1"/>
          </p:cNvSpPr>
          <p:nvPr>
            <p:ph type="sldNum" sz="quarter" idx="12"/>
          </p:nvPr>
        </p:nvSpPr>
        <p:spPr>
          <a:xfrm>
            <a:off x="6054787" y="6422855"/>
            <a:ext cx="659819"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090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2"/>
        <p:cNvGrpSpPr/>
        <p:nvPr/>
      </p:nvGrpSpPr>
      <p:grpSpPr>
        <a:xfrm>
          <a:off x="0" y="0"/>
          <a:ext cx="0" cy="0"/>
          <a:chOff x="0" y="0"/>
          <a:chExt cx="0" cy="0"/>
        </a:xfrm>
      </p:grpSpPr>
      <p:sp>
        <p:nvSpPr>
          <p:cNvPr id="133" name="Google Shape;133;p63"/>
          <p:cNvSpPr txBox="1">
            <a:spLocks noGrp="1"/>
          </p:cNvSpPr>
          <p:nvPr>
            <p:ph type="title"/>
          </p:nvPr>
        </p:nvSpPr>
        <p:spPr>
          <a:xfrm>
            <a:off x="722313" y="4406900"/>
            <a:ext cx="7772400" cy="1362075"/>
          </a:xfrm>
          <a:prstGeom prst="rect">
            <a:avLst/>
          </a:prstGeom>
          <a:noFill/>
          <a:ln>
            <a:noFill/>
          </a:ln>
        </p:spPr>
        <p:txBody>
          <a:bodyPr spcFirstLastPara="1" wrap="square" lIns="92075" tIns="46025" rIns="92075" bIns="46025"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3"/>
          <p:cNvSpPr txBox="1">
            <a:spLocks noGrp="1"/>
          </p:cNvSpPr>
          <p:nvPr>
            <p:ph type="body" idx="1"/>
          </p:nvPr>
        </p:nvSpPr>
        <p:spPr>
          <a:xfrm>
            <a:off x="722313" y="2906713"/>
            <a:ext cx="7772400" cy="1500187"/>
          </a:xfrm>
          <a:prstGeom prst="rect">
            <a:avLst/>
          </a:prstGeom>
          <a:noFill/>
          <a:ln>
            <a:noFill/>
          </a:ln>
        </p:spPr>
        <p:txBody>
          <a:bodyPr spcFirstLastPara="1" wrap="square" lIns="92075" tIns="46025" rIns="92075" bIns="46025"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1800"/>
              <a:buFont typeface="Times New Roman"/>
              <a:buNone/>
              <a:defRPr sz="1800"/>
            </a:lvl2pPr>
            <a:lvl3pPr marL="1371600" lvl="2" indent="-228600" algn="l">
              <a:spcBef>
                <a:spcPts val="320"/>
              </a:spcBef>
              <a:spcAft>
                <a:spcPts val="0"/>
              </a:spcAft>
              <a:buSzPts val="1600"/>
              <a:buFont typeface="Times New Roman"/>
              <a:buNone/>
              <a:defRPr sz="1600"/>
            </a:lvl3pPr>
            <a:lvl4pPr marL="1828800" lvl="3" indent="-228600" algn="l">
              <a:spcBef>
                <a:spcPts val="280"/>
              </a:spcBef>
              <a:spcAft>
                <a:spcPts val="0"/>
              </a:spcAft>
              <a:buSzPts val="910"/>
              <a:buNone/>
              <a:defRPr sz="1400"/>
            </a:lvl4pPr>
            <a:lvl5pPr marL="2286000" lvl="4" indent="-228600" algn="l">
              <a:spcBef>
                <a:spcPts val="280"/>
              </a:spcBef>
              <a:spcAft>
                <a:spcPts val="0"/>
              </a:spcAft>
              <a:buSzPts val="1400"/>
              <a:buFont typeface="Times New Roman"/>
              <a:buNone/>
              <a:defRPr sz="1400"/>
            </a:lvl5pPr>
            <a:lvl6pPr marL="2743200" lvl="5" indent="-228600" algn="l">
              <a:spcBef>
                <a:spcPts val="280"/>
              </a:spcBef>
              <a:spcAft>
                <a:spcPts val="0"/>
              </a:spcAft>
              <a:buSzPts val="1400"/>
              <a:buFont typeface="Times New Roman"/>
              <a:buNone/>
              <a:defRPr sz="1400"/>
            </a:lvl6pPr>
            <a:lvl7pPr marL="3200400" lvl="6" indent="-228600" algn="l">
              <a:spcBef>
                <a:spcPts val="280"/>
              </a:spcBef>
              <a:spcAft>
                <a:spcPts val="0"/>
              </a:spcAft>
              <a:buSzPts val="1400"/>
              <a:buFont typeface="Times New Roman"/>
              <a:buNone/>
              <a:defRPr sz="1400"/>
            </a:lvl7pPr>
            <a:lvl8pPr marL="3657600" lvl="7" indent="-228600" algn="l">
              <a:spcBef>
                <a:spcPts val="280"/>
              </a:spcBef>
              <a:spcAft>
                <a:spcPts val="0"/>
              </a:spcAft>
              <a:buSzPts val="1400"/>
              <a:buFont typeface="Times New Roman"/>
              <a:buNone/>
              <a:defRPr sz="1400"/>
            </a:lvl8pPr>
            <a:lvl9pPr marL="4114800" lvl="8" indent="-228600" algn="l">
              <a:spcBef>
                <a:spcPts val="280"/>
              </a:spcBef>
              <a:spcAft>
                <a:spcPts val="0"/>
              </a:spcAft>
              <a:buSzPts val="1400"/>
              <a:buFont typeface="Times New Roman"/>
              <a:buNone/>
              <a:defRPr sz="1400"/>
            </a:lvl9pPr>
          </a:lstStyle>
          <a:p>
            <a:endParaRPr/>
          </a:p>
        </p:txBody>
      </p:sp>
      <p:sp>
        <p:nvSpPr>
          <p:cNvPr id="135" name="Google Shape;135;p63"/>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chemeClr val="dk1"/>
                </a:solidFill>
                <a:latin typeface="Times New Roman"/>
                <a:ea typeface="Times New Roman"/>
                <a:cs typeface="Times New Roman"/>
                <a:sym typeface="Times New Roman"/>
              </a:defRPr>
            </a:lvl1pPr>
            <a:lvl2pPr marL="0" marR="0" lvl="1" indent="0" algn="r">
              <a:spcBef>
                <a:spcPts val="0"/>
              </a:spcBef>
              <a:buNone/>
              <a:defRPr sz="1400">
                <a:solidFill>
                  <a:schemeClr val="dk1"/>
                </a:solidFill>
                <a:latin typeface="Times New Roman"/>
                <a:ea typeface="Times New Roman"/>
                <a:cs typeface="Times New Roman"/>
                <a:sym typeface="Times New Roman"/>
              </a:defRPr>
            </a:lvl2pPr>
            <a:lvl3pPr marL="0" marR="0" lvl="2" indent="0" algn="r">
              <a:spcBef>
                <a:spcPts val="0"/>
              </a:spcBef>
              <a:buNone/>
              <a:defRPr sz="1400">
                <a:solidFill>
                  <a:schemeClr val="dk1"/>
                </a:solidFill>
                <a:latin typeface="Times New Roman"/>
                <a:ea typeface="Times New Roman"/>
                <a:cs typeface="Times New Roman"/>
                <a:sym typeface="Times New Roman"/>
              </a:defRPr>
            </a:lvl3pPr>
            <a:lvl4pPr marL="0" marR="0" lvl="3" indent="0" algn="r">
              <a:spcBef>
                <a:spcPts val="0"/>
              </a:spcBef>
              <a:buNone/>
              <a:defRPr sz="1400">
                <a:solidFill>
                  <a:schemeClr val="dk1"/>
                </a:solidFill>
                <a:latin typeface="Times New Roman"/>
                <a:ea typeface="Times New Roman"/>
                <a:cs typeface="Times New Roman"/>
                <a:sym typeface="Times New Roman"/>
              </a:defRPr>
            </a:lvl4pPr>
            <a:lvl5pPr marL="0" marR="0" lvl="4" indent="0" algn="r">
              <a:spcBef>
                <a:spcPts val="0"/>
              </a:spcBef>
              <a:buNone/>
              <a:defRPr sz="1400">
                <a:solidFill>
                  <a:schemeClr val="dk1"/>
                </a:solidFill>
                <a:latin typeface="Times New Roman"/>
                <a:ea typeface="Times New Roman"/>
                <a:cs typeface="Times New Roman"/>
                <a:sym typeface="Times New Roman"/>
              </a:defRPr>
            </a:lvl5pPr>
            <a:lvl6pPr marL="0" marR="0" lvl="5" indent="0" algn="r">
              <a:spcBef>
                <a:spcPts val="0"/>
              </a:spcBef>
              <a:buNone/>
              <a:defRPr sz="1400">
                <a:solidFill>
                  <a:schemeClr val="dk1"/>
                </a:solidFill>
                <a:latin typeface="Times New Roman"/>
                <a:ea typeface="Times New Roman"/>
                <a:cs typeface="Times New Roman"/>
                <a:sym typeface="Times New Roman"/>
              </a:defRPr>
            </a:lvl6pPr>
            <a:lvl7pPr marL="0" marR="0" lvl="6" indent="0" algn="r">
              <a:spcBef>
                <a:spcPts val="0"/>
              </a:spcBef>
              <a:buNone/>
              <a:defRPr sz="1400">
                <a:solidFill>
                  <a:schemeClr val="dk1"/>
                </a:solidFill>
                <a:latin typeface="Times New Roman"/>
                <a:ea typeface="Times New Roman"/>
                <a:cs typeface="Times New Roman"/>
                <a:sym typeface="Times New Roman"/>
              </a:defRPr>
            </a:lvl7pPr>
            <a:lvl8pPr marL="0" marR="0" lvl="7" indent="0" algn="r">
              <a:spcBef>
                <a:spcPts val="0"/>
              </a:spcBef>
              <a:buNone/>
              <a:defRPr sz="1400">
                <a:solidFill>
                  <a:schemeClr val="dk1"/>
                </a:solidFill>
                <a:latin typeface="Times New Roman"/>
                <a:ea typeface="Times New Roman"/>
                <a:cs typeface="Times New Roman"/>
                <a:sym typeface="Times New Roman"/>
              </a:defRPr>
            </a:lvl8pPr>
            <a:lvl9pPr marL="0" marR="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6"/>
        <p:cNvGrpSpPr/>
        <p:nvPr/>
      </p:nvGrpSpPr>
      <p:grpSpPr>
        <a:xfrm>
          <a:off x="0" y="0"/>
          <a:ext cx="0" cy="0"/>
          <a:chOff x="0" y="0"/>
          <a:chExt cx="0" cy="0"/>
        </a:xfrm>
      </p:grpSpPr>
      <p:sp>
        <p:nvSpPr>
          <p:cNvPr id="137" name="Google Shape;137;p64"/>
          <p:cNvSpPr txBox="1">
            <a:spLocks noGrp="1"/>
          </p:cNvSpPr>
          <p:nvPr>
            <p:ph type="title"/>
          </p:nvPr>
        </p:nvSpPr>
        <p:spPr>
          <a:xfrm>
            <a:off x="381000" y="266700"/>
            <a:ext cx="7772400" cy="110490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4"/>
          <p:cNvSpPr txBox="1">
            <a:spLocks noGrp="1"/>
          </p:cNvSpPr>
          <p:nvPr>
            <p:ph type="body" idx="1"/>
          </p:nvPr>
        </p:nvSpPr>
        <p:spPr>
          <a:xfrm>
            <a:off x="1035050" y="1676400"/>
            <a:ext cx="3787775" cy="4114800"/>
          </a:xfrm>
          <a:prstGeom prst="rect">
            <a:avLst/>
          </a:prstGeom>
          <a:noFill/>
          <a:ln>
            <a:noFill/>
          </a:ln>
        </p:spPr>
        <p:txBody>
          <a:bodyPr spcFirstLastPara="1" wrap="square" lIns="92075" tIns="46025" rIns="92075" bIns="46025" anchor="t" anchorCtr="0">
            <a:noAutofit/>
          </a:bodyPr>
          <a:lstStyle>
            <a:lvl1pPr marL="457200" lvl="0" indent="-361950" algn="l">
              <a:spcBef>
                <a:spcPts val="560"/>
              </a:spcBef>
              <a:spcAft>
                <a:spcPts val="0"/>
              </a:spcAft>
              <a:buSzPts val="2100"/>
              <a:buChar char="●"/>
              <a:defRPr sz="2800"/>
            </a:lvl1pPr>
            <a:lvl2pPr marL="914400" lvl="1" indent="-381000" algn="l">
              <a:spcBef>
                <a:spcPts val="480"/>
              </a:spcBef>
              <a:spcAft>
                <a:spcPts val="0"/>
              </a:spcAft>
              <a:buSzPts val="2400"/>
              <a:buFont typeface="Times New Roman"/>
              <a:buChar char="–"/>
              <a:defRPr sz="2400"/>
            </a:lvl2pPr>
            <a:lvl3pPr marL="1371600" lvl="2" indent="-355600" algn="l">
              <a:spcBef>
                <a:spcPts val="400"/>
              </a:spcBef>
              <a:spcAft>
                <a:spcPts val="0"/>
              </a:spcAft>
              <a:buSzPts val="2000"/>
              <a:buFont typeface="Times New Roman"/>
              <a:buChar char="»"/>
              <a:defRPr sz="2000"/>
            </a:lvl3pPr>
            <a:lvl4pPr marL="1828800" lvl="3" indent="-302894" algn="l">
              <a:spcBef>
                <a:spcPts val="360"/>
              </a:spcBef>
              <a:spcAft>
                <a:spcPts val="0"/>
              </a:spcAft>
              <a:buSzPts val="1170"/>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139" name="Google Shape;139;p64"/>
          <p:cNvSpPr txBox="1">
            <a:spLocks noGrp="1"/>
          </p:cNvSpPr>
          <p:nvPr>
            <p:ph type="body" idx="2"/>
          </p:nvPr>
        </p:nvSpPr>
        <p:spPr>
          <a:xfrm>
            <a:off x="4975225" y="1676400"/>
            <a:ext cx="3787775" cy="4114800"/>
          </a:xfrm>
          <a:prstGeom prst="rect">
            <a:avLst/>
          </a:prstGeom>
          <a:noFill/>
          <a:ln>
            <a:noFill/>
          </a:ln>
        </p:spPr>
        <p:txBody>
          <a:bodyPr spcFirstLastPara="1" wrap="square" lIns="92075" tIns="46025" rIns="92075" bIns="46025" anchor="t" anchorCtr="0">
            <a:noAutofit/>
          </a:bodyPr>
          <a:lstStyle>
            <a:lvl1pPr marL="457200" lvl="0" indent="-361950" algn="l">
              <a:spcBef>
                <a:spcPts val="560"/>
              </a:spcBef>
              <a:spcAft>
                <a:spcPts val="0"/>
              </a:spcAft>
              <a:buSzPts val="2100"/>
              <a:buChar char="●"/>
              <a:defRPr sz="2800"/>
            </a:lvl1pPr>
            <a:lvl2pPr marL="914400" lvl="1" indent="-381000" algn="l">
              <a:spcBef>
                <a:spcPts val="480"/>
              </a:spcBef>
              <a:spcAft>
                <a:spcPts val="0"/>
              </a:spcAft>
              <a:buSzPts val="2400"/>
              <a:buFont typeface="Times New Roman"/>
              <a:buChar char="–"/>
              <a:defRPr sz="2400"/>
            </a:lvl2pPr>
            <a:lvl3pPr marL="1371600" lvl="2" indent="-355600" algn="l">
              <a:spcBef>
                <a:spcPts val="400"/>
              </a:spcBef>
              <a:spcAft>
                <a:spcPts val="0"/>
              </a:spcAft>
              <a:buSzPts val="2000"/>
              <a:buFont typeface="Times New Roman"/>
              <a:buChar char="»"/>
              <a:defRPr sz="2000"/>
            </a:lvl3pPr>
            <a:lvl4pPr marL="1828800" lvl="3" indent="-302894" algn="l">
              <a:spcBef>
                <a:spcPts val="360"/>
              </a:spcBef>
              <a:spcAft>
                <a:spcPts val="0"/>
              </a:spcAft>
              <a:buSzPts val="1170"/>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140" name="Google Shape;140;p64"/>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chemeClr val="dk1"/>
                </a:solidFill>
                <a:latin typeface="Times New Roman"/>
                <a:ea typeface="Times New Roman"/>
                <a:cs typeface="Times New Roman"/>
                <a:sym typeface="Times New Roman"/>
              </a:defRPr>
            </a:lvl1pPr>
            <a:lvl2pPr marL="0" marR="0" lvl="1" indent="0" algn="r">
              <a:spcBef>
                <a:spcPts val="0"/>
              </a:spcBef>
              <a:buNone/>
              <a:defRPr sz="1400">
                <a:solidFill>
                  <a:schemeClr val="dk1"/>
                </a:solidFill>
                <a:latin typeface="Times New Roman"/>
                <a:ea typeface="Times New Roman"/>
                <a:cs typeface="Times New Roman"/>
                <a:sym typeface="Times New Roman"/>
              </a:defRPr>
            </a:lvl2pPr>
            <a:lvl3pPr marL="0" marR="0" lvl="2" indent="0" algn="r">
              <a:spcBef>
                <a:spcPts val="0"/>
              </a:spcBef>
              <a:buNone/>
              <a:defRPr sz="1400">
                <a:solidFill>
                  <a:schemeClr val="dk1"/>
                </a:solidFill>
                <a:latin typeface="Times New Roman"/>
                <a:ea typeface="Times New Roman"/>
                <a:cs typeface="Times New Roman"/>
                <a:sym typeface="Times New Roman"/>
              </a:defRPr>
            </a:lvl3pPr>
            <a:lvl4pPr marL="0" marR="0" lvl="3" indent="0" algn="r">
              <a:spcBef>
                <a:spcPts val="0"/>
              </a:spcBef>
              <a:buNone/>
              <a:defRPr sz="1400">
                <a:solidFill>
                  <a:schemeClr val="dk1"/>
                </a:solidFill>
                <a:latin typeface="Times New Roman"/>
                <a:ea typeface="Times New Roman"/>
                <a:cs typeface="Times New Roman"/>
                <a:sym typeface="Times New Roman"/>
              </a:defRPr>
            </a:lvl4pPr>
            <a:lvl5pPr marL="0" marR="0" lvl="4" indent="0" algn="r">
              <a:spcBef>
                <a:spcPts val="0"/>
              </a:spcBef>
              <a:buNone/>
              <a:defRPr sz="1400">
                <a:solidFill>
                  <a:schemeClr val="dk1"/>
                </a:solidFill>
                <a:latin typeface="Times New Roman"/>
                <a:ea typeface="Times New Roman"/>
                <a:cs typeface="Times New Roman"/>
                <a:sym typeface="Times New Roman"/>
              </a:defRPr>
            </a:lvl5pPr>
            <a:lvl6pPr marL="0" marR="0" lvl="5" indent="0" algn="r">
              <a:spcBef>
                <a:spcPts val="0"/>
              </a:spcBef>
              <a:buNone/>
              <a:defRPr sz="1400">
                <a:solidFill>
                  <a:schemeClr val="dk1"/>
                </a:solidFill>
                <a:latin typeface="Times New Roman"/>
                <a:ea typeface="Times New Roman"/>
                <a:cs typeface="Times New Roman"/>
                <a:sym typeface="Times New Roman"/>
              </a:defRPr>
            </a:lvl6pPr>
            <a:lvl7pPr marL="0" marR="0" lvl="6" indent="0" algn="r">
              <a:spcBef>
                <a:spcPts val="0"/>
              </a:spcBef>
              <a:buNone/>
              <a:defRPr sz="1400">
                <a:solidFill>
                  <a:schemeClr val="dk1"/>
                </a:solidFill>
                <a:latin typeface="Times New Roman"/>
                <a:ea typeface="Times New Roman"/>
                <a:cs typeface="Times New Roman"/>
                <a:sym typeface="Times New Roman"/>
              </a:defRPr>
            </a:lvl7pPr>
            <a:lvl8pPr marL="0" marR="0" lvl="7" indent="0" algn="r">
              <a:spcBef>
                <a:spcPts val="0"/>
              </a:spcBef>
              <a:buNone/>
              <a:defRPr sz="1400">
                <a:solidFill>
                  <a:schemeClr val="dk1"/>
                </a:solidFill>
                <a:latin typeface="Times New Roman"/>
                <a:ea typeface="Times New Roman"/>
                <a:cs typeface="Times New Roman"/>
                <a:sym typeface="Times New Roman"/>
              </a:defRPr>
            </a:lvl8pPr>
            <a:lvl9pPr marL="0" marR="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1"/>
        <p:cNvGrpSpPr/>
        <p:nvPr/>
      </p:nvGrpSpPr>
      <p:grpSpPr>
        <a:xfrm>
          <a:off x="0" y="0"/>
          <a:ext cx="0" cy="0"/>
          <a:chOff x="0" y="0"/>
          <a:chExt cx="0" cy="0"/>
        </a:xfrm>
      </p:grpSpPr>
      <p:sp>
        <p:nvSpPr>
          <p:cNvPr id="142" name="Google Shape;142;p65"/>
          <p:cNvSpPr txBox="1">
            <a:spLocks noGrp="1"/>
          </p:cNvSpPr>
          <p:nvPr>
            <p:ph type="title"/>
          </p:nvPr>
        </p:nvSpPr>
        <p:spPr>
          <a:xfrm>
            <a:off x="457200" y="274638"/>
            <a:ext cx="8229600" cy="114300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65"/>
          <p:cNvSpPr txBox="1">
            <a:spLocks noGrp="1"/>
          </p:cNvSpPr>
          <p:nvPr>
            <p:ph type="body" idx="1"/>
          </p:nvPr>
        </p:nvSpPr>
        <p:spPr>
          <a:xfrm>
            <a:off x="457200" y="1535113"/>
            <a:ext cx="4040188"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144" name="Google Shape;144;p65"/>
          <p:cNvSpPr txBox="1">
            <a:spLocks noGrp="1"/>
          </p:cNvSpPr>
          <p:nvPr>
            <p:ph type="body" idx="2"/>
          </p:nvPr>
        </p:nvSpPr>
        <p:spPr>
          <a:xfrm>
            <a:off x="457200" y="2174875"/>
            <a:ext cx="4040188" cy="3951288"/>
          </a:xfrm>
          <a:prstGeom prst="rect">
            <a:avLst/>
          </a:prstGeom>
          <a:noFill/>
          <a:ln>
            <a:noFill/>
          </a:ln>
        </p:spPr>
        <p:txBody>
          <a:bodyPr spcFirstLastPara="1" wrap="square" lIns="92075" tIns="46025" rIns="92075" bIns="46025" anchor="t" anchorCtr="0">
            <a:noAutofit/>
          </a:bodyPr>
          <a:lstStyle>
            <a:lvl1pPr marL="457200" lvl="0" indent="-342900" algn="l">
              <a:spcBef>
                <a:spcPts val="480"/>
              </a:spcBef>
              <a:spcAft>
                <a:spcPts val="0"/>
              </a:spcAft>
              <a:buSzPts val="1800"/>
              <a:buChar char="●"/>
              <a:defRPr sz="2400"/>
            </a:lvl1pPr>
            <a:lvl2pPr marL="914400" lvl="1" indent="-355600" algn="l">
              <a:spcBef>
                <a:spcPts val="400"/>
              </a:spcBef>
              <a:spcAft>
                <a:spcPts val="0"/>
              </a:spcAft>
              <a:buSzPts val="2000"/>
              <a:buFont typeface="Times New Roman"/>
              <a:buChar char="–"/>
              <a:defRPr sz="2000"/>
            </a:lvl2pPr>
            <a:lvl3pPr marL="1371600" lvl="2" indent="-342900" algn="l">
              <a:spcBef>
                <a:spcPts val="360"/>
              </a:spcBef>
              <a:spcAft>
                <a:spcPts val="0"/>
              </a:spcAft>
              <a:buSzPts val="1800"/>
              <a:buFont typeface="Times New Roman"/>
              <a:buChar char="»"/>
              <a:defRPr sz="1800"/>
            </a:lvl3pPr>
            <a:lvl4pPr marL="1828800" lvl="3" indent="-294639" algn="l">
              <a:spcBef>
                <a:spcPts val="320"/>
              </a:spcBef>
              <a:spcAft>
                <a:spcPts val="0"/>
              </a:spcAft>
              <a:buSzPts val="1040"/>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145" name="Google Shape;145;p65"/>
          <p:cNvSpPr txBox="1">
            <a:spLocks noGrp="1"/>
          </p:cNvSpPr>
          <p:nvPr>
            <p:ph type="body" idx="3"/>
          </p:nvPr>
        </p:nvSpPr>
        <p:spPr>
          <a:xfrm>
            <a:off x="4645025" y="1535113"/>
            <a:ext cx="4041775"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146" name="Google Shape;146;p65"/>
          <p:cNvSpPr txBox="1">
            <a:spLocks noGrp="1"/>
          </p:cNvSpPr>
          <p:nvPr>
            <p:ph type="body" idx="4"/>
          </p:nvPr>
        </p:nvSpPr>
        <p:spPr>
          <a:xfrm>
            <a:off x="4645025" y="2174875"/>
            <a:ext cx="4041775" cy="3951288"/>
          </a:xfrm>
          <a:prstGeom prst="rect">
            <a:avLst/>
          </a:prstGeom>
          <a:noFill/>
          <a:ln>
            <a:noFill/>
          </a:ln>
        </p:spPr>
        <p:txBody>
          <a:bodyPr spcFirstLastPara="1" wrap="square" lIns="92075" tIns="46025" rIns="92075" bIns="46025" anchor="t" anchorCtr="0">
            <a:noAutofit/>
          </a:bodyPr>
          <a:lstStyle>
            <a:lvl1pPr marL="457200" lvl="0" indent="-342900" algn="l">
              <a:spcBef>
                <a:spcPts val="480"/>
              </a:spcBef>
              <a:spcAft>
                <a:spcPts val="0"/>
              </a:spcAft>
              <a:buSzPts val="1800"/>
              <a:buChar char="●"/>
              <a:defRPr sz="2400"/>
            </a:lvl1pPr>
            <a:lvl2pPr marL="914400" lvl="1" indent="-355600" algn="l">
              <a:spcBef>
                <a:spcPts val="400"/>
              </a:spcBef>
              <a:spcAft>
                <a:spcPts val="0"/>
              </a:spcAft>
              <a:buSzPts val="2000"/>
              <a:buFont typeface="Times New Roman"/>
              <a:buChar char="–"/>
              <a:defRPr sz="2000"/>
            </a:lvl2pPr>
            <a:lvl3pPr marL="1371600" lvl="2" indent="-342900" algn="l">
              <a:spcBef>
                <a:spcPts val="360"/>
              </a:spcBef>
              <a:spcAft>
                <a:spcPts val="0"/>
              </a:spcAft>
              <a:buSzPts val="1800"/>
              <a:buFont typeface="Times New Roman"/>
              <a:buChar char="»"/>
              <a:defRPr sz="1800"/>
            </a:lvl3pPr>
            <a:lvl4pPr marL="1828800" lvl="3" indent="-294639" algn="l">
              <a:spcBef>
                <a:spcPts val="320"/>
              </a:spcBef>
              <a:spcAft>
                <a:spcPts val="0"/>
              </a:spcAft>
              <a:buSzPts val="1040"/>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147" name="Google Shape;147;p65"/>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chemeClr val="dk1"/>
                </a:solidFill>
                <a:latin typeface="Times New Roman"/>
                <a:ea typeface="Times New Roman"/>
                <a:cs typeface="Times New Roman"/>
                <a:sym typeface="Times New Roman"/>
              </a:defRPr>
            </a:lvl1pPr>
            <a:lvl2pPr marL="0" marR="0" lvl="1" indent="0" algn="r">
              <a:spcBef>
                <a:spcPts val="0"/>
              </a:spcBef>
              <a:buNone/>
              <a:defRPr sz="1400">
                <a:solidFill>
                  <a:schemeClr val="dk1"/>
                </a:solidFill>
                <a:latin typeface="Times New Roman"/>
                <a:ea typeface="Times New Roman"/>
                <a:cs typeface="Times New Roman"/>
                <a:sym typeface="Times New Roman"/>
              </a:defRPr>
            </a:lvl2pPr>
            <a:lvl3pPr marL="0" marR="0" lvl="2" indent="0" algn="r">
              <a:spcBef>
                <a:spcPts val="0"/>
              </a:spcBef>
              <a:buNone/>
              <a:defRPr sz="1400">
                <a:solidFill>
                  <a:schemeClr val="dk1"/>
                </a:solidFill>
                <a:latin typeface="Times New Roman"/>
                <a:ea typeface="Times New Roman"/>
                <a:cs typeface="Times New Roman"/>
                <a:sym typeface="Times New Roman"/>
              </a:defRPr>
            </a:lvl3pPr>
            <a:lvl4pPr marL="0" marR="0" lvl="3" indent="0" algn="r">
              <a:spcBef>
                <a:spcPts val="0"/>
              </a:spcBef>
              <a:buNone/>
              <a:defRPr sz="1400">
                <a:solidFill>
                  <a:schemeClr val="dk1"/>
                </a:solidFill>
                <a:latin typeface="Times New Roman"/>
                <a:ea typeface="Times New Roman"/>
                <a:cs typeface="Times New Roman"/>
                <a:sym typeface="Times New Roman"/>
              </a:defRPr>
            </a:lvl4pPr>
            <a:lvl5pPr marL="0" marR="0" lvl="4" indent="0" algn="r">
              <a:spcBef>
                <a:spcPts val="0"/>
              </a:spcBef>
              <a:buNone/>
              <a:defRPr sz="1400">
                <a:solidFill>
                  <a:schemeClr val="dk1"/>
                </a:solidFill>
                <a:latin typeface="Times New Roman"/>
                <a:ea typeface="Times New Roman"/>
                <a:cs typeface="Times New Roman"/>
                <a:sym typeface="Times New Roman"/>
              </a:defRPr>
            </a:lvl5pPr>
            <a:lvl6pPr marL="0" marR="0" lvl="5" indent="0" algn="r">
              <a:spcBef>
                <a:spcPts val="0"/>
              </a:spcBef>
              <a:buNone/>
              <a:defRPr sz="1400">
                <a:solidFill>
                  <a:schemeClr val="dk1"/>
                </a:solidFill>
                <a:latin typeface="Times New Roman"/>
                <a:ea typeface="Times New Roman"/>
                <a:cs typeface="Times New Roman"/>
                <a:sym typeface="Times New Roman"/>
              </a:defRPr>
            </a:lvl6pPr>
            <a:lvl7pPr marL="0" marR="0" lvl="6" indent="0" algn="r">
              <a:spcBef>
                <a:spcPts val="0"/>
              </a:spcBef>
              <a:buNone/>
              <a:defRPr sz="1400">
                <a:solidFill>
                  <a:schemeClr val="dk1"/>
                </a:solidFill>
                <a:latin typeface="Times New Roman"/>
                <a:ea typeface="Times New Roman"/>
                <a:cs typeface="Times New Roman"/>
                <a:sym typeface="Times New Roman"/>
              </a:defRPr>
            </a:lvl7pPr>
            <a:lvl8pPr marL="0" marR="0" lvl="7" indent="0" algn="r">
              <a:spcBef>
                <a:spcPts val="0"/>
              </a:spcBef>
              <a:buNone/>
              <a:defRPr sz="1400">
                <a:solidFill>
                  <a:schemeClr val="dk1"/>
                </a:solidFill>
                <a:latin typeface="Times New Roman"/>
                <a:ea typeface="Times New Roman"/>
                <a:cs typeface="Times New Roman"/>
                <a:sym typeface="Times New Roman"/>
              </a:defRPr>
            </a:lvl8pPr>
            <a:lvl9pPr marL="0" marR="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66"/>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chemeClr val="dk1"/>
                </a:solidFill>
                <a:latin typeface="Times New Roman"/>
                <a:ea typeface="Times New Roman"/>
                <a:cs typeface="Times New Roman"/>
                <a:sym typeface="Times New Roman"/>
              </a:defRPr>
            </a:lvl1pPr>
            <a:lvl2pPr marL="0" marR="0" lvl="1" indent="0" algn="r">
              <a:spcBef>
                <a:spcPts val="0"/>
              </a:spcBef>
              <a:buNone/>
              <a:defRPr sz="1400">
                <a:solidFill>
                  <a:schemeClr val="dk1"/>
                </a:solidFill>
                <a:latin typeface="Times New Roman"/>
                <a:ea typeface="Times New Roman"/>
                <a:cs typeface="Times New Roman"/>
                <a:sym typeface="Times New Roman"/>
              </a:defRPr>
            </a:lvl2pPr>
            <a:lvl3pPr marL="0" marR="0" lvl="2" indent="0" algn="r">
              <a:spcBef>
                <a:spcPts val="0"/>
              </a:spcBef>
              <a:buNone/>
              <a:defRPr sz="1400">
                <a:solidFill>
                  <a:schemeClr val="dk1"/>
                </a:solidFill>
                <a:latin typeface="Times New Roman"/>
                <a:ea typeface="Times New Roman"/>
                <a:cs typeface="Times New Roman"/>
                <a:sym typeface="Times New Roman"/>
              </a:defRPr>
            </a:lvl3pPr>
            <a:lvl4pPr marL="0" marR="0" lvl="3" indent="0" algn="r">
              <a:spcBef>
                <a:spcPts val="0"/>
              </a:spcBef>
              <a:buNone/>
              <a:defRPr sz="1400">
                <a:solidFill>
                  <a:schemeClr val="dk1"/>
                </a:solidFill>
                <a:latin typeface="Times New Roman"/>
                <a:ea typeface="Times New Roman"/>
                <a:cs typeface="Times New Roman"/>
                <a:sym typeface="Times New Roman"/>
              </a:defRPr>
            </a:lvl4pPr>
            <a:lvl5pPr marL="0" marR="0" lvl="4" indent="0" algn="r">
              <a:spcBef>
                <a:spcPts val="0"/>
              </a:spcBef>
              <a:buNone/>
              <a:defRPr sz="1400">
                <a:solidFill>
                  <a:schemeClr val="dk1"/>
                </a:solidFill>
                <a:latin typeface="Times New Roman"/>
                <a:ea typeface="Times New Roman"/>
                <a:cs typeface="Times New Roman"/>
                <a:sym typeface="Times New Roman"/>
              </a:defRPr>
            </a:lvl5pPr>
            <a:lvl6pPr marL="0" marR="0" lvl="5" indent="0" algn="r">
              <a:spcBef>
                <a:spcPts val="0"/>
              </a:spcBef>
              <a:buNone/>
              <a:defRPr sz="1400">
                <a:solidFill>
                  <a:schemeClr val="dk1"/>
                </a:solidFill>
                <a:latin typeface="Times New Roman"/>
                <a:ea typeface="Times New Roman"/>
                <a:cs typeface="Times New Roman"/>
                <a:sym typeface="Times New Roman"/>
              </a:defRPr>
            </a:lvl6pPr>
            <a:lvl7pPr marL="0" marR="0" lvl="6" indent="0" algn="r">
              <a:spcBef>
                <a:spcPts val="0"/>
              </a:spcBef>
              <a:buNone/>
              <a:defRPr sz="1400">
                <a:solidFill>
                  <a:schemeClr val="dk1"/>
                </a:solidFill>
                <a:latin typeface="Times New Roman"/>
                <a:ea typeface="Times New Roman"/>
                <a:cs typeface="Times New Roman"/>
                <a:sym typeface="Times New Roman"/>
              </a:defRPr>
            </a:lvl7pPr>
            <a:lvl8pPr marL="0" marR="0" lvl="7" indent="0" algn="r">
              <a:spcBef>
                <a:spcPts val="0"/>
              </a:spcBef>
              <a:buNone/>
              <a:defRPr sz="1400">
                <a:solidFill>
                  <a:schemeClr val="dk1"/>
                </a:solidFill>
                <a:latin typeface="Times New Roman"/>
                <a:ea typeface="Times New Roman"/>
                <a:cs typeface="Times New Roman"/>
                <a:sym typeface="Times New Roman"/>
              </a:defRPr>
            </a:lvl8pPr>
            <a:lvl9pPr marL="0" marR="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0"/>
        <p:cNvGrpSpPr/>
        <p:nvPr/>
      </p:nvGrpSpPr>
      <p:grpSpPr>
        <a:xfrm>
          <a:off x="0" y="0"/>
          <a:ext cx="0" cy="0"/>
          <a:chOff x="0" y="0"/>
          <a:chExt cx="0" cy="0"/>
        </a:xfrm>
      </p:grpSpPr>
      <p:sp>
        <p:nvSpPr>
          <p:cNvPr id="151" name="Google Shape;151;p67"/>
          <p:cNvSpPr txBox="1">
            <a:spLocks noGrp="1"/>
          </p:cNvSpPr>
          <p:nvPr>
            <p:ph type="title"/>
          </p:nvPr>
        </p:nvSpPr>
        <p:spPr>
          <a:xfrm>
            <a:off x="457200" y="273050"/>
            <a:ext cx="3008313" cy="116205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7"/>
          <p:cNvSpPr txBox="1">
            <a:spLocks noGrp="1"/>
          </p:cNvSpPr>
          <p:nvPr>
            <p:ph type="body" idx="1"/>
          </p:nvPr>
        </p:nvSpPr>
        <p:spPr>
          <a:xfrm>
            <a:off x="3575050" y="273050"/>
            <a:ext cx="5111750" cy="5853113"/>
          </a:xfrm>
          <a:prstGeom prst="rect">
            <a:avLst/>
          </a:prstGeom>
          <a:noFill/>
          <a:ln>
            <a:noFill/>
          </a:ln>
        </p:spPr>
        <p:txBody>
          <a:bodyPr spcFirstLastPara="1" wrap="square" lIns="92075" tIns="46025" rIns="92075" bIns="46025" anchor="t" anchorCtr="0">
            <a:noAutofit/>
          </a:bodyPr>
          <a:lstStyle>
            <a:lvl1pPr marL="457200" lvl="0" indent="-381000" algn="l">
              <a:spcBef>
                <a:spcPts val="640"/>
              </a:spcBef>
              <a:spcAft>
                <a:spcPts val="0"/>
              </a:spcAft>
              <a:buSzPts val="2400"/>
              <a:buChar char="●"/>
              <a:defRPr sz="3200"/>
            </a:lvl1pPr>
            <a:lvl2pPr marL="914400" lvl="1" indent="-406400" algn="l">
              <a:spcBef>
                <a:spcPts val="560"/>
              </a:spcBef>
              <a:spcAft>
                <a:spcPts val="0"/>
              </a:spcAft>
              <a:buSzPts val="2800"/>
              <a:buFont typeface="Times New Roman"/>
              <a:buChar char="–"/>
              <a:defRPr sz="2800"/>
            </a:lvl2pPr>
            <a:lvl3pPr marL="1371600" lvl="2" indent="-381000" algn="l">
              <a:spcBef>
                <a:spcPts val="480"/>
              </a:spcBef>
              <a:spcAft>
                <a:spcPts val="0"/>
              </a:spcAft>
              <a:buSzPts val="2400"/>
              <a:buFont typeface="Times New Roman"/>
              <a:buChar char="»"/>
              <a:defRPr sz="2400"/>
            </a:lvl3pPr>
            <a:lvl4pPr marL="1828800" lvl="3" indent="-311150" algn="l">
              <a:spcBef>
                <a:spcPts val="400"/>
              </a:spcBef>
              <a:spcAft>
                <a:spcPts val="0"/>
              </a:spcAft>
              <a:buSzPts val="1300"/>
              <a:buChar char="●"/>
              <a:defRPr sz="2000"/>
            </a:lvl4pPr>
            <a:lvl5pPr marL="2286000" lvl="4" indent="-355600" algn="l">
              <a:spcBef>
                <a:spcPts val="400"/>
              </a:spcBef>
              <a:spcAft>
                <a:spcPts val="0"/>
              </a:spcAft>
              <a:buSzPts val="2000"/>
              <a:buFont typeface="Times New Roman"/>
              <a:buChar char="–"/>
              <a:defRPr sz="2000"/>
            </a:lvl5pPr>
            <a:lvl6pPr marL="2743200" lvl="5" indent="-355600" algn="l">
              <a:spcBef>
                <a:spcPts val="400"/>
              </a:spcBef>
              <a:spcAft>
                <a:spcPts val="0"/>
              </a:spcAft>
              <a:buSzPts val="2000"/>
              <a:buFont typeface="Times New Roman"/>
              <a:buChar char="–"/>
              <a:defRPr sz="2000"/>
            </a:lvl6pPr>
            <a:lvl7pPr marL="3200400" lvl="6" indent="-355600" algn="l">
              <a:spcBef>
                <a:spcPts val="400"/>
              </a:spcBef>
              <a:spcAft>
                <a:spcPts val="0"/>
              </a:spcAft>
              <a:buSzPts val="2000"/>
              <a:buFont typeface="Times New Roman"/>
              <a:buChar char="–"/>
              <a:defRPr sz="2000"/>
            </a:lvl7pPr>
            <a:lvl8pPr marL="3657600" lvl="7" indent="-355600" algn="l">
              <a:spcBef>
                <a:spcPts val="400"/>
              </a:spcBef>
              <a:spcAft>
                <a:spcPts val="0"/>
              </a:spcAft>
              <a:buSzPts val="2000"/>
              <a:buFont typeface="Times New Roman"/>
              <a:buChar char="–"/>
              <a:defRPr sz="2000"/>
            </a:lvl8pPr>
            <a:lvl9pPr marL="4114800" lvl="8" indent="-355600" algn="l">
              <a:spcBef>
                <a:spcPts val="400"/>
              </a:spcBef>
              <a:spcAft>
                <a:spcPts val="0"/>
              </a:spcAft>
              <a:buSzPts val="2000"/>
              <a:buFont typeface="Times New Roman"/>
              <a:buChar char="–"/>
              <a:defRPr sz="2000"/>
            </a:lvl9pPr>
          </a:lstStyle>
          <a:p>
            <a:endParaRPr/>
          </a:p>
        </p:txBody>
      </p:sp>
      <p:sp>
        <p:nvSpPr>
          <p:cNvPr id="153" name="Google Shape;153;p67"/>
          <p:cNvSpPr txBox="1">
            <a:spLocks noGrp="1"/>
          </p:cNvSpPr>
          <p:nvPr>
            <p:ph type="body" idx="2"/>
          </p:nvPr>
        </p:nvSpPr>
        <p:spPr>
          <a:xfrm>
            <a:off x="457200" y="1435100"/>
            <a:ext cx="3008313" cy="4691063"/>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1200"/>
              <a:buFont typeface="Times New Roman"/>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154" name="Google Shape;154;p67"/>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chemeClr val="dk1"/>
                </a:solidFill>
                <a:latin typeface="Times New Roman"/>
                <a:ea typeface="Times New Roman"/>
                <a:cs typeface="Times New Roman"/>
                <a:sym typeface="Times New Roman"/>
              </a:defRPr>
            </a:lvl1pPr>
            <a:lvl2pPr marL="0" marR="0" lvl="1" indent="0" algn="r">
              <a:spcBef>
                <a:spcPts val="0"/>
              </a:spcBef>
              <a:buNone/>
              <a:defRPr sz="1400">
                <a:solidFill>
                  <a:schemeClr val="dk1"/>
                </a:solidFill>
                <a:latin typeface="Times New Roman"/>
                <a:ea typeface="Times New Roman"/>
                <a:cs typeface="Times New Roman"/>
                <a:sym typeface="Times New Roman"/>
              </a:defRPr>
            </a:lvl2pPr>
            <a:lvl3pPr marL="0" marR="0" lvl="2" indent="0" algn="r">
              <a:spcBef>
                <a:spcPts val="0"/>
              </a:spcBef>
              <a:buNone/>
              <a:defRPr sz="1400">
                <a:solidFill>
                  <a:schemeClr val="dk1"/>
                </a:solidFill>
                <a:latin typeface="Times New Roman"/>
                <a:ea typeface="Times New Roman"/>
                <a:cs typeface="Times New Roman"/>
                <a:sym typeface="Times New Roman"/>
              </a:defRPr>
            </a:lvl3pPr>
            <a:lvl4pPr marL="0" marR="0" lvl="3" indent="0" algn="r">
              <a:spcBef>
                <a:spcPts val="0"/>
              </a:spcBef>
              <a:buNone/>
              <a:defRPr sz="1400">
                <a:solidFill>
                  <a:schemeClr val="dk1"/>
                </a:solidFill>
                <a:latin typeface="Times New Roman"/>
                <a:ea typeface="Times New Roman"/>
                <a:cs typeface="Times New Roman"/>
                <a:sym typeface="Times New Roman"/>
              </a:defRPr>
            </a:lvl4pPr>
            <a:lvl5pPr marL="0" marR="0" lvl="4" indent="0" algn="r">
              <a:spcBef>
                <a:spcPts val="0"/>
              </a:spcBef>
              <a:buNone/>
              <a:defRPr sz="1400">
                <a:solidFill>
                  <a:schemeClr val="dk1"/>
                </a:solidFill>
                <a:latin typeface="Times New Roman"/>
                <a:ea typeface="Times New Roman"/>
                <a:cs typeface="Times New Roman"/>
                <a:sym typeface="Times New Roman"/>
              </a:defRPr>
            </a:lvl5pPr>
            <a:lvl6pPr marL="0" marR="0" lvl="5" indent="0" algn="r">
              <a:spcBef>
                <a:spcPts val="0"/>
              </a:spcBef>
              <a:buNone/>
              <a:defRPr sz="1400">
                <a:solidFill>
                  <a:schemeClr val="dk1"/>
                </a:solidFill>
                <a:latin typeface="Times New Roman"/>
                <a:ea typeface="Times New Roman"/>
                <a:cs typeface="Times New Roman"/>
                <a:sym typeface="Times New Roman"/>
              </a:defRPr>
            </a:lvl6pPr>
            <a:lvl7pPr marL="0" marR="0" lvl="6" indent="0" algn="r">
              <a:spcBef>
                <a:spcPts val="0"/>
              </a:spcBef>
              <a:buNone/>
              <a:defRPr sz="1400">
                <a:solidFill>
                  <a:schemeClr val="dk1"/>
                </a:solidFill>
                <a:latin typeface="Times New Roman"/>
                <a:ea typeface="Times New Roman"/>
                <a:cs typeface="Times New Roman"/>
                <a:sym typeface="Times New Roman"/>
              </a:defRPr>
            </a:lvl7pPr>
            <a:lvl8pPr marL="0" marR="0" lvl="7" indent="0" algn="r">
              <a:spcBef>
                <a:spcPts val="0"/>
              </a:spcBef>
              <a:buNone/>
              <a:defRPr sz="1400">
                <a:solidFill>
                  <a:schemeClr val="dk1"/>
                </a:solidFill>
                <a:latin typeface="Times New Roman"/>
                <a:ea typeface="Times New Roman"/>
                <a:cs typeface="Times New Roman"/>
                <a:sym typeface="Times New Roman"/>
              </a:defRPr>
            </a:lvl8pPr>
            <a:lvl9pPr marL="0" marR="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5"/>
        <p:cNvGrpSpPr/>
        <p:nvPr/>
      </p:nvGrpSpPr>
      <p:grpSpPr>
        <a:xfrm>
          <a:off x="0" y="0"/>
          <a:ext cx="0" cy="0"/>
          <a:chOff x="0" y="0"/>
          <a:chExt cx="0" cy="0"/>
        </a:xfrm>
      </p:grpSpPr>
      <p:sp>
        <p:nvSpPr>
          <p:cNvPr id="156" name="Google Shape;156;p68"/>
          <p:cNvSpPr txBox="1">
            <a:spLocks noGrp="1"/>
          </p:cNvSpPr>
          <p:nvPr>
            <p:ph type="title"/>
          </p:nvPr>
        </p:nvSpPr>
        <p:spPr>
          <a:xfrm>
            <a:off x="1792288" y="4800600"/>
            <a:ext cx="5486400" cy="566738"/>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68"/>
          <p:cNvSpPr>
            <a:spLocks noGrp="1"/>
          </p:cNvSpPr>
          <p:nvPr>
            <p:ph type="pic" idx="2"/>
          </p:nvPr>
        </p:nvSpPr>
        <p:spPr>
          <a:xfrm>
            <a:off x="1792288" y="612775"/>
            <a:ext cx="5486400" cy="4114800"/>
          </a:xfrm>
          <a:prstGeom prst="rect">
            <a:avLst/>
          </a:prstGeom>
          <a:noFill/>
          <a:ln>
            <a:noFill/>
          </a:ln>
        </p:spPr>
        <p:txBody>
          <a:bodyPr spcFirstLastPara="1" wrap="square" lIns="92075" tIns="46025" rIns="92075" bIns="46025" anchor="t" anchorCtr="0">
            <a:noAutofit/>
          </a:bodyPr>
          <a:lstStyle>
            <a:lvl1pPr marR="0" lvl="0" algn="l" rtl="0">
              <a:spcBef>
                <a:spcPts val="640"/>
              </a:spcBef>
              <a:spcAft>
                <a:spcPts val="0"/>
              </a:spcAft>
              <a:buClr>
                <a:schemeClr val="accent2"/>
              </a:buClr>
              <a:buSzPts val="2400"/>
              <a:buFont typeface="Arial"/>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accent2"/>
              </a:buClr>
              <a:buSzPts val="1300"/>
              <a:buFont typeface="Arial"/>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58" name="Google Shape;158;p68"/>
          <p:cNvSpPr txBox="1">
            <a:spLocks noGrp="1"/>
          </p:cNvSpPr>
          <p:nvPr>
            <p:ph type="body" idx="1"/>
          </p:nvPr>
        </p:nvSpPr>
        <p:spPr>
          <a:xfrm>
            <a:off x="1792288" y="5367338"/>
            <a:ext cx="5486400" cy="804862"/>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1200"/>
              <a:buFont typeface="Times New Roman"/>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159" name="Google Shape;159;p68"/>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a:spcBef>
                <a:spcPts val="0"/>
              </a:spcBef>
              <a:buNone/>
              <a:defRPr sz="1400">
                <a:solidFill>
                  <a:schemeClr val="dk1"/>
                </a:solidFill>
                <a:latin typeface="Times New Roman"/>
                <a:ea typeface="Times New Roman"/>
                <a:cs typeface="Times New Roman"/>
                <a:sym typeface="Times New Roman"/>
              </a:defRPr>
            </a:lvl1pPr>
            <a:lvl2pPr marL="0" marR="0" lvl="1" indent="0" algn="r">
              <a:spcBef>
                <a:spcPts val="0"/>
              </a:spcBef>
              <a:buNone/>
              <a:defRPr sz="1400">
                <a:solidFill>
                  <a:schemeClr val="dk1"/>
                </a:solidFill>
                <a:latin typeface="Times New Roman"/>
                <a:ea typeface="Times New Roman"/>
                <a:cs typeface="Times New Roman"/>
                <a:sym typeface="Times New Roman"/>
              </a:defRPr>
            </a:lvl2pPr>
            <a:lvl3pPr marL="0" marR="0" lvl="2" indent="0" algn="r">
              <a:spcBef>
                <a:spcPts val="0"/>
              </a:spcBef>
              <a:buNone/>
              <a:defRPr sz="1400">
                <a:solidFill>
                  <a:schemeClr val="dk1"/>
                </a:solidFill>
                <a:latin typeface="Times New Roman"/>
                <a:ea typeface="Times New Roman"/>
                <a:cs typeface="Times New Roman"/>
                <a:sym typeface="Times New Roman"/>
              </a:defRPr>
            </a:lvl3pPr>
            <a:lvl4pPr marL="0" marR="0" lvl="3" indent="0" algn="r">
              <a:spcBef>
                <a:spcPts val="0"/>
              </a:spcBef>
              <a:buNone/>
              <a:defRPr sz="1400">
                <a:solidFill>
                  <a:schemeClr val="dk1"/>
                </a:solidFill>
                <a:latin typeface="Times New Roman"/>
                <a:ea typeface="Times New Roman"/>
                <a:cs typeface="Times New Roman"/>
                <a:sym typeface="Times New Roman"/>
              </a:defRPr>
            </a:lvl4pPr>
            <a:lvl5pPr marL="0" marR="0" lvl="4" indent="0" algn="r">
              <a:spcBef>
                <a:spcPts val="0"/>
              </a:spcBef>
              <a:buNone/>
              <a:defRPr sz="1400">
                <a:solidFill>
                  <a:schemeClr val="dk1"/>
                </a:solidFill>
                <a:latin typeface="Times New Roman"/>
                <a:ea typeface="Times New Roman"/>
                <a:cs typeface="Times New Roman"/>
                <a:sym typeface="Times New Roman"/>
              </a:defRPr>
            </a:lvl5pPr>
            <a:lvl6pPr marL="0" marR="0" lvl="5" indent="0" algn="r">
              <a:spcBef>
                <a:spcPts val="0"/>
              </a:spcBef>
              <a:buNone/>
              <a:defRPr sz="1400">
                <a:solidFill>
                  <a:schemeClr val="dk1"/>
                </a:solidFill>
                <a:latin typeface="Times New Roman"/>
                <a:ea typeface="Times New Roman"/>
                <a:cs typeface="Times New Roman"/>
                <a:sym typeface="Times New Roman"/>
              </a:defRPr>
            </a:lvl6pPr>
            <a:lvl7pPr marL="0" marR="0" lvl="6" indent="0" algn="r">
              <a:spcBef>
                <a:spcPts val="0"/>
              </a:spcBef>
              <a:buNone/>
              <a:defRPr sz="1400">
                <a:solidFill>
                  <a:schemeClr val="dk1"/>
                </a:solidFill>
                <a:latin typeface="Times New Roman"/>
                <a:ea typeface="Times New Roman"/>
                <a:cs typeface="Times New Roman"/>
                <a:sym typeface="Times New Roman"/>
              </a:defRPr>
            </a:lvl7pPr>
            <a:lvl8pPr marL="0" marR="0" lvl="7" indent="0" algn="r">
              <a:spcBef>
                <a:spcPts val="0"/>
              </a:spcBef>
              <a:buNone/>
              <a:defRPr sz="1400">
                <a:solidFill>
                  <a:schemeClr val="dk1"/>
                </a:solidFill>
                <a:latin typeface="Times New Roman"/>
                <a:ea typeface="Times New Roman"/>
                <a:cs typeface="Times New Roman"/>
                <a:sym typeface="Times New Roman"/>
              </a:defRPr>
            </a:lvl8pPr>
            <a:lvl9pPr marL="0" marR="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alpha val="0"/>
          </a:schemeClr>
        </a:solidFill>
        <a:effectLst/>
      </p:bgPr>
    </p:bg>
    <p:spTree>
      <p:nvGrpSpPr>
        <p:cNvPr id="1" name="Shape 115"/>
        <p:cNvGrpSpPr/>
        <p:nvPr/>
      </p:nvGrpSpPr>
      <p:grpSpPr>
        <a:xfrm>
          <a:off x="0" y="0"/>
          <a:ext cx="0" cy="0"/>
          <a:chOff x="0" y="0"/>
          <a:chExt cx="0" cy="0"/>
        </a:xfrm>
      </p:grpSpPr>
      <p:cxnSp>
        <p:nvCxnSpPr>
          <p:cNvPr id="116" name="Google Shape;116;p52"/>
          <p:cNvCxnSpPr/>
          <p:nvPr/>
        </p:nvCxnSpPr>
        <p:spPr>
          <a:xfrm>
            <a:off x="0" y="1371600"/>
            <a:ext cx="8026400" cy="0"/>
          </a:xfrm>
          <a:prstGeom prst="straightConnector1">
            <a:avLst/>
          </a:prstGeom>
          <a:noFill/>
          <a:ln w="50800" cap="flat" cmpd="sng">
            <a:solidFill>
              <a:schemeClr val="accent2"/>
            </a:solidFill>
            <a:prstDash val="solid"/>
            <a:round/>
            <a:headEnd type="none" w="sm" len="sm"/>
            <a:tailEnd type="none" w="sm" len="sm"/>
          </a:ln>
        </p:spPr>
      </p:cxnSp>
      <p:sp>
        <p:nvSpPr>
          <p:cNvPr id="117" name="Google Shape;117;p52"/>
          <p:cNvSpPr txBox="1">
            <a:spLocks noGrp="1"/>
          </p:cNvSpPr>
          <p:nvPr>
            <p:ph type="title"/>
          </p:nvPr>
        </p:nvSpPr>
        <p:spPr>
          <a:xfrm>
            <a:off x="381000" y="266700"/>
            <a:ext cx="7772400" cy="1104900"/>
          </a:xfrm>
          <a:prstGeom prst="rect">
            <a:avLst/>
          </a:prstGeom>
          <a:noFill/>
          <a:ln>
            <a:noFill/>
          </a:ln>
        </p:spPr>
        <p:txBody>
          <a:bodyPr spcFirstLastPara="1" wrap="square" lIns="92075" tIns="46025" rIns="92075" bIns="46025" anchor="b" anchorCtr="0">
            <a:noAutofit/>
          </a:bodyPr>
          <a:lstStyle>
            <a:lvl1pPr marR="0" lvl="0"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9pPr>
          </a:lstStyle>
          <a:p>
            <a:endParaRPr/>
          </a:p>
        </p:txBody>
      </p:sp>
      <p:sp>
        <p:nvSpPr>
          <p:cNvPr id="118" name="Google Shape;118;p52"/>
          <p:cNvSpPr txBox="1">
            <a:spLocks noGrp="1"/>
          </p:cNvSpPr>
          <p:nvPr>
            <p:ph type="body" idx="1"/>
          </p:nvPr>
        </p:nvSpPr>
        <p:spPr>
          <a:xfrm>
            <a:off x="1035050" y="1676400"/>
            <a:ext cx="7727950" cy="4114800"/>
          </a:xfrm>
          <a:prstGeom prst="rect">
            <a:avLst/>
          </a:prstGeom>
          <a:noFill/>
          <a:ln>
            <a:noFill/>
          </a:ln>
        </p:spPr>
        <p:txBody>
          <a:bodyPr spcFirstLastPara="1" wrap="square" lIns="92075" tIns="46025" rIns="92075" bIns="46025" anchor="t" anchorCtr="0">
            <a:noAutofit/>
          </a:bodyPr>
          <a:lstStyle>
            <a:lvl1pPr marL="457200" marR="0" lvl="0" indent="-361950" algn="l" rtl="0">
              <a:spcBef>
                <a:spcPts val="560"/>
              </a:spcBef>
              <a:spcAft>
                <a:spcPts val="0"/>
              </a:spcAft>
              <a:buClr>
                <a:schemeClr val="accent2"/>
              </a:buClr>
              <a:buSzPts val="21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11150" algn="l" rtl="0">
              <a:spcBef>
                <a:spcPts val="400"/>
              </a:spcBef>
              <a:spcAft>
                <a:spcPts val="0"/>
              </a:spcAft>
              <a:buClr>
                <a:schemeClr val="accent2"/>
              </a:buClr>
              <a:buSzPts val="13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9" name="Google Shape;119;p52"/>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rtl="0">
              <a:spcBef>
                <a:spcPts val="0"/>
              </a:spcBef>
              <a:buNone/>
              <a:defRPr sz="1400">
                <a:solidFill>
                  <a:schemeClr val="dk1"/>
                </a:solidFill>
                <a:latin typeface="Times New Roman"/>
                <a:ea typeface="Times New Roman"/>
                <a:cs typeface="Times New Roman"/>
                <a:sym typeface="Times New Roman"/>
              </a:defRPr>
            </a:lvl1pPr>
            <a:lvl2pPr marL="0" marR="0" lvl="1" indent="0" algn="r" rtl="0">
              <a:spcBef>
                <a:spcPts val="0"/>
              </a:spcBef>
              <a:buNone/>
              <a:defRPr sz="1400">
                <a:solidFill>
                  <a:schemeClr val="dk1"/>
                </a:solidFill>
                <a:latin typeface="Times New Roman"/>
                <a:ea typeface="Times New Roman"/>
                <a:cs typeface="Times New Roman"/>
                <a:sym typeface="Times New Roman"/>
              </a:defRPr>
            </a:lvl2pPr>
            <a:lvl3pPr marL="0" marR="0" lvl="2" indent="0" algn="r" rtl="0">
              <a:spcBef>
                <a:spcPts val="0"/>
              </a:spcBef>
              <a:buNone/>
              <a:defRPr sz="1400">
                <a:solidFill>
                  <a:schemeClr val="dk1"/>
                </a:solidFill>
                <a:latin typeface="Times New Roman"/>
                <a:ea typeface="Times New Roman"/>
                <a:cs typeface="Times New Roman"/>
                <a:sym typeface="Times New Roman"/>
              </a:defRPr>
            </a:lvl3pPr>
            <a:lvl4pPr marL="0" marR="0" lvl="3" indent="0" algn="r" rtl="0">
              <a:spcBef>
                <a:spcPts val="0"/>
              </a:spcBef>
              <a:buNone/>
              <a:defRPr sz="1400">
                <a:solidFill>
                  <a:schemeClr val="dk1"/>
                </a:solidFill>
                <a:latin typeface="Times New Roman"/>
                <a:ea typeface="Times New Roman"/>
                <a:cs typeface="Times New Roman"/>
                <a:sym typeface="Times New Roman"/>
              </a:defRPr>
            </a:lvl4pPr>
            <a:lvl5pPr marL="0" marR="0" lvl="4" indent="0" algn="r" rtl="0">
              <a:spcBef>
                <a:spcPts val="0"/>
              </a:spcBef>
              <a:buNone/>
              <a:defRPr sz="1400">
                <a:solidFill>
                  <a:schemeClr val="dk1"/>
                </a:solidFill>
                <a:latin typeface="Times New Roman"/>
                <a:ea typeface="Times New Roman"/>
                <a:cs typeface="Times New Roman"/>
                <a:sym typeface="Times New Roman"/>
              </a:defRPr>
            </a:lvl5pPr>
            <a:lvl6pPr marL="0" marR="0" lvl="5" indent="0" algn="r" rtl="0">
              <a:spcBef>
                <a:spcPts val="0"/>
              </a:spcBef>
              <a:buNone/>
              <a:defRPr sz="1400">
                <a:solidFill>
                  <a:schemeClr val="dk1"/>
                </a:solidFill>
                <a:latin typeface="Times New Roman"/>
                <a:ea typeface="Times New Roman"/>
                <a:cs typeface="Times New Roman"/>
                <a:sym typeface="Times New Roman"/>
              </a:defRPr>
            </a:lvl6pPr>
            <a:lvl7pPr marL="0" marR="0" lvl="6" indent="0" algn="r" rtl="0">
              <a:spcBef>
                <a:spcPts val="0"/>
              </a:spcBef>
              <a:buNone/>
              <a:defRPr sz="1400">
                <a:solidFill>
                  <a:schemeClr val="dk1"/>
                </a:solidFill>
                <a:latin typeface="Times New Roman"/>
                <a:ea typeface="Times New Roman"/>
                <a:cs typeface="Times New Roman"/>
                <a:sym typeface="Times New Roman"/>
              </a:defRPr>
            </a:lvl7pPr>
            <a:lvl8pPr marL="0" marR="0" lvl="7" indent="0" algn="r" rtl="0">
              <a:spcBef>
                <a:spcPts val="0"/>
              </a:spcBef>
              <a:buNone/>
              <a:defRPr sz="1400">
                <a:solidFill>
                  <a:schemeClr val="dk1"/>
                </a:solidFill>
                <a:latin typeface="Times New Roman"/>
                <a:ea typeface="Times New Roman"/>
                <a:cs typeface="Times New Roman"/>
                <a:sym typeface="Times New Roman"/>
              </a:defRPr>
            </a:lvl8pPr>
            <a:lvl9pPr marL="0" marR="0" lvl="8" indent="0" algn="r" rtl="0">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alpha val="0"/>
          </a:schemeClr>
        </a:solidFill>
        <a:effectLst/>
      </p:bgPr>
    </p:bg>
    <p:spTree>
      <p:nvGrpSpPr>
        <p:cNvPr id="1" name="Shape 168"/>
        <p:cNvGrpSpPr/>
        <p:nvPr/>
      </p:nvGrpSpPr>
      <p:grpSpPr>
        <a:xfrm>
          <a:off x="0" y="0"/>
          <a:ext cx="0" cy="0"/>
          <a:chOff x="0" y="0"/>
          <a:chExt cx="0" cy="0"/>
        </a:xfrm>
      </p:grpSpPr>
      <p:cxnSp>
        <p:nvCxnSpPr>
          <p:cNvPr id="169" name="Google Shape;169;p81"/>
          <p:cNvCxnSpPr/>
          <p:nvPr/>
        </p:nvCxnSpPr>
        <p:spPr>
          <a:xfrm>
            <a:off x="0" y="1371600"/>
            <a:ext cx="8026400" cy="0"/>
          </a:xfrm>
          <a:prstGeom prst="straightConnector1">
            <a:avLst/>
          </a:prstGeom>
          <a:noFill/>
          <a:ln w="50800" cap="flat" cmpd="sng">
            <a:solidFill>
              <a:schemeClr val="accent2"/>
            </a:solidFill>
            <a:prstDash val="solid"/>
            <a:round/>
            <a:headEnd type="none" w="sm" len="sm"/>
            <a:tailEnd type="none" w="sm" len="sm"/>
          </a:ln>
        </p:spPr>
      </p:cxnSp>
      <p:sp>
        <p:nvSpPr>
          <p:cNvPr id="170" name="Google Shape;170;p81"/>
          <p:cNvSpPr txBox="1">
            <a:spLocks noGrp="1"/>
          </p:cNvSpPr>
          <p:nvPr>
            <p:ph type="title"/>
          </p:nvPr>
        </p:nvSpPr>
        <p:spPr>
          <a:xfrm>
            <a:off x="381000" y="266700"/>
            <a:ext cx="7772400" cy="1104900"/>
          </a:xfrm>
          <a:prstGeom prst="rect">
            <a:avLst/>
          </a:prstGeom>
          <a:noFill/>
          <a:ln>
            <a:noFill/>
          </a:ln>
        </p:spPr>
        <p:txBody>
          <a:bodyPr spcFirstLastPara="1" wrap="square" lIns="92075" tIns="46025" rIns="92075" bIns="46025" anchor="b" anchorCtr="0">
            <a:noAutofit/>
          </a:bodyPr>
          <a:lstStyle>
            <a:lvl1pPr marR="0" lvl="0"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9pPr>
          </a:lstStyle>
          <a:p>
            <a:endParaRPr/>
          </a:p>
        </p:txBody>
      </p:sp>
      <p:sp>
        <p:nvSpPr>
          <p:cNvPr id="171" name="Google Shape;171;p81"/>
          <p:cNvSpPr txBox="1">
            <a:spLocks noGrp="1"/>
          </p:cNvSpPr>
          <p:nvPr>
            <p:ph type="body" idx="1"/>
          </p:nvPr>
        </p:nvSpPr>
        <p:spPr>
          <a:xfrm>
            <a:off x="1035050" y="1676400"/>
            <a:ext cx="7727950" cy="4114800"/>
          </a:xfrm>
          <a:prstGeom prst="rect">
            <a:avLst/>
          </a:prstGeom>
          <a:noFill/>
          <a:ln>
            <a:noFill/>
          </a:ln>
        </p:spPr>
        <p:txBody>
          <a:bodyPr spcFirstLastPara="1" wrap="square" lIns="92075" tIns="46025" rIns="92075" bIns="46025" anchor="t" anchorCtr="0">
            <a:noAutofit/>
          </a:bodyPr>
          <a:lstStyle>
            <a:lvl1pPr marL="457200" marR="0" lvl="0" indent="-361950" algn="l" rtl="0">
              <a:spcBef>
                <a:spcPts val="560"/>
              </a:spcBef>
              <a:spcAft>
                <a:spcPts val="0"/>
              </a:spcAft>
              <a:buClr>
                <a:schemeClr val="accent2"/>
              </a:buClr>
              <a:buSzPts val="21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11150" algn="l" rtl="0">
              <a:spcBef>
                <a:spcPts val="400"/>
              </a:spcBef>
              <a:spcAft>
                <a:spcPts val="0"/>
              </a:spcAft>
              <a:buClr>
                <a:schemeClr val="accent2"/>
              </a:buClr>
              <a:buSzPts val="13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72" name="Google Shape;172;p81"/>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lvl1pPr marL="0" marR="0" lvl="0" indent="0" algn="r" rtl="0">
              <a:spcBef>
                <a:spcPts val="0"/>
              </a:spcBef>
              <a:buNone/>
              <a:defRPr sz="1400">
                <a:solidFill>
                  <a:srgbClr val="000066"/>
                </a:solidFill>
                <a:latin typeface="Times New Roman"/>
                <a:ea typeface="Times New Roman"/>
                <a:cs typeface="Times New Roman"/>
                <a:sym typeface="Times New Roman"/>
              </a:defRPr>
            </a:lvl1pPr>
            <a:lvl2pPr marL="0" marR="0" lvl="1" indent="0" algn="r" rtl="0">
              <a:spcBef>
                <a:spcPts val="0"/>
              </a:spcBef>
              <a:buNone/>
              <a:defRPr sz="1400">
                <a:solidFill>
                  <a:srgbClr val="000066"/>
                </a:solidFill>
                <a:latin typeface="Times New Roman"/>
                <a:ea typeface="Times New Roman"/>
                <a:cs typeface="Times New Roman"/>
                <a:sym typeface="Times New Roman"/>
              </a:defRPr>
            </a:lvl2pPr>
            <a:lvl3pPr marL="0" marR="0" lvl="2" indent="0" algn="r" rtl="0">
              <a:spcBef>
                <a:spcPts val="0"/>
              </a:spcBef>
              <a:buNone/>
              <a:defRPr sz="1400">
                <a:solidFill>
                  <a:srgbClr val="000066"/>
                </a:solidFill>
                <a:latin typeface="Times New Roman"/>
                <a:ea typeface="Times New Roman"/>
                <a:cs typeface="Times New Roman"/>
                <a:sym typeface="Times New Roman"/>
              </a:defRPr>
            </a:lvl3pPr>
            <a:lvl4pPr marL="0" marR="0" lvl="3" indent="0" algn="r" rtl="0">
              <a:spcBef>
                <a:spcPts val="0"/>
              </a:spcBef>
              <a:buNone/>
              <a:defRPr sz="1400">
                <a:solidFill>
                  <a:srgbClr val="000066"/>
                </a:solidFill>
                <a:latin typeface="Times New Roman"/>
                <a:ea typeface="Times New Roman"/>
                <a:cs typeface="Times New Roman"/>
                <a:sym typeface="Times New Roman"/>
              </a:defRPr>
            </a:lvl4pPr>
            <a:lvl5pPr marL="0" marR="0" lvl="4" indent="0" algn="r" rtl="0">
              <a:spcBef>
                <a:spcPts val="0"/>
              </a:spcBef>
              <a:buNone/>
              <a:defRPr sz="1400">
                <a:solidFill>
                  <a:srgbClr val="000066"/>
                </a:solidFill>
                <a:latin typeface="Times New Roman"/>
                <a:ea typeface="Times New Roman"/>
                <a:cs typeface="Times New Roman"/>
                <a:sym typeface="Times New Roman"/>
              </a:defRPr>
            </a:lvl5pPr>
            <a:lvl6pPr marL="0" marR="0" lvl="5" indent="0" algn="r" rtl="0">
              <a:spcBef>
                <a:spcPts val="0"/>
              </a:spcBef>
              <a:buNone/>
              <a:defRPr sz="1400">
                <a:solidFill>
                  <a:srgbClr val="000066"/>
                </a:solidFill>
                <a:latin typeface="Times New Roman"/>
                <a:ea typeface="Times New Roman"/>
                <a:cs typeface="Times New Roman"/>
                <a:sym typeface="Times New Roman"/>
              </a:defRPr>
            </a:lvl6pPr>
            <a:lvl7pPr marL="0" marR="0" lvl="6" indent="0" algn="r" rtl="0">
              <a:spcBef>
                <a:spcPts val="0"/>
              </a:spcBef>
              <a:buNone/>
              <a:defRPr sz="1400">
                <a:solidFill>
                  <a:srgbClr val="000066"/>
                </a:solidFill>
                <a:latin typeface="Times New Roman"/>
                <a:ea typeface="Times New Roman"/>
                <a:cs typeface="Times New Roman"/>
                <a:sym typeface="Times New Roman"/>
              </a:defRPr>
            </a:lvl7pPr>
            <a:lvl8pPr marL="0" marR="0" lvl="7" indent="0" algn="r" rtl="0">
              <a:spcBef>
                <a:spcPts val="0"/>
              </a:spcBef>
              <a:buNone/>
              <a:defRPr sz="1400">
                <a:solidFill>
                  <a:srgbClr val="000066"/>
                </a:solidFill>
                <a:latin typeface="Times New Roman"/>
                <a:ea typeface="Times New Roman"/>
                <a:cs typeface="Times New Roman"/>
                <a:sym typeface="Times New Roman"/>
              </a:defRPr>
            </a:lvl8pPr>
            <a:lvl9pPr marL="0" marR="0" lvl="8" indent="0" algn="r" rtl="0">
              <a:spcBef>
                <a:spcPts val="0"/>
              </a:spcBef>
              <a:buNone/>
              <a:defRPr sz="1400">
                <a:solidFill>
                  <a:srgbClr val="000066"/>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7/31/2024</a:t>
            </a:fld>
            <a:endParaRPr lang="en-US" dirty="0"/>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9968634"/>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hyperlink" Target="https://www.youtube.com/watch?v=eEJaME0SEgI" TargetMode="External"/></Relationships>
</file>

<file path=ppt/slides/_rels/slide13.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8.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8.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
          <p:cNvSpPr txBox="1">
            <a:spLocks noGrp="1"/>
          </p:cNvSpPr>
          <p:nvPr>
            <p:ph type="ctrTitle"/>
          </p:nvPr>
        </p:nvSpPr>
        <p:spPr>
          <a:xfrm>
            <a:off x="772886" y="1204890"/>
            <a:ext cx="7848600" cy="2765425"/>
          </a:xfrm>
          <a:prstGeom prst="rect">
            <a:avLst/>
          </a:prstGeom>
          <a:noFill/>
          <a:ln>
            <a:noFill/>
          </a:ln>
        </p:spPr>
        <p:txBody>
          <a:bodyPr spcFirstLastPara="1" wrap="square" lIns="92075" tIns="46025" rIns="92075" bIns="46025" anchor="b" anchorCtr="0">
            <a:noAutofit/>
          </a:bodyPr>
          <a:lstStyle/>
          <a:p>
            <a:pPr lvl="0" rtl="1">
              <a:spcBef>
                <a:spcPts val="0"/>
              </a:spcBef>
            </a:pPr>
            <a:r>
              <a:rPr lang="en-IN" sz="4800" dirty="0"/>
              <a:t>Block Ciphers </a:t>
            </a:r>
            <a:br>
              <a:rPr lang="en-IN" sz="4400" dirty="0"/>
            </a:br>
            <a:r>
              <a:rPr lang="en-IN" sz="4400" dirty="0"/>
              <a:t>&amp;</a:t>
            </a:r>
            <a:br>
              <a:rPr lang="en-IN" sz="4400" dirty="0"/>
            </a:br>
            <a:r>
              <a:rPr lang="en-IN" sz="4400" dirty="0"/>
              <a:t>Data Encryption Standard</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9"/>
          <p:cNvSpPr txBox="1">
            <a:spLocks noGrp="1"/>
          </p:cNvSpPr>
          <p:nvPr>
            <p:ph type="title"/>
          </p:nvPr>
        </p:nvSpPr>
        <p:spPr>
          <a:xfrm>
            <a:off x="573052" y="592086"/>
            <a:ext cx="7772400" cy="844828"/>
          </a:xfrm>
          <a:prstGeom prst="rect">
            <a:avLst/>
          </a:prstGeom>
          <a:noFill/>
          <a:ln>
            <a:noFill/>
          </a:ln>
        </p:spPr>
        <p:txBody>
          <a:bodyPr spcFirstLastPara="1" wrap="square" lIns="92075" tIns="46025" rIns="92075" bIns="46025" anchor="b" anchorCtr="0">
            <a:noAutofit/>
          </a:bodyPr>
          <a:lstStyle/>
          <a:p>
            <a:pPr marL="0" lvl="0" indent="0" algn="ctr" rtl="0">
              <a:spcBef>
                <a:spcPts val="0"/>
              </a:spcBef>
              <a:spcAft>
                <a:spcPts val="0"/>
              </a:spcAft>
              <a:buNone/>
            </a:pPr>
            <a:r>
              <a:rPr lang="en-US" dirty="0"/>
              <a:t>Ideal Block Cipher</a:t>
            </a:r>
            <a:endParaRPr dirty="0"/>
          </a:p>
        </p:txBody>
      </p:sp>
      <p:sp>
        <p:nvSpPr>
          <p:cNvPr id="280" name="Google Shape;280;p9"/>
          <p:cNvSpPr txBox="1">
            <a:spLocks noGrp="1"/>
          </p:cNvSpPr>
          <p:nvPr>
            <p:ph idx="1"/>
          </p:nvPr>
        </p:nvSpPr>
        <p:spPr>
          <a:xfrm>
            <a:off x="315478" y="1865040"/>
            <a:ext cx="8828521" cy="499296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1350"/>
              <a:buFont typeface="Noto Sans Symbols"/>
              <a:buChar char="⮚"/>
            </a:pPr>
            <a:r>
              <a:rPr lang="en-US" sz="2000" dirty="0"/>
              <a:t>n-bit input maps to </a:t>
            </a:r>
            <a:r>
              <a:rPr lang="en-US" sz="2000" dirty="0">
                <a:solidFill>
                  <a:srgbClr val="FF0000"/>
                </a:solidFill>
              </a:rPr>
              <a:t>2</a:t>
            </a:r>
            <a:r>
              <a:rPr lang="en-US" sz="2000" baseline="30000" dirty="0">
                <a:solidFill>
                  <a:srgbClr val="FF0000"/>
                </a:solidFill>
              </a:rPr>
              <a:t>n</a:t>
            </a:r>
            <a:r>
              <a:rPr lang="en-US" sz="2000" dirty="0">
                <a:solidFill>
                  <a:srgbClr val="FF0000"/>
                </a:solidFill>
              </a:rPr>
              <a:t> </a:t>
            </a:r>
            <a:r>
              <a:rPr lang="en-US" sz="2000" dirty="0"/>
              <a:t>possible input states</a:t>
            </a:r>
            <a:endParaRPr sz="2000" dirty="0"/>
          </a:p>
          <a:p>
            <a:pPr marL="342900" lvl="0" indent="-342900" algn="l" rtl="0">
              <a:lnSpc>
                <a:spcPct val="100000"/>
              </a:lnSpc>
              <a:spcBef>
                <a:spcPts val="360"/>
              </a:spcBef>
              <a:spcAft>
                <a:spcPts val="0"/>
              </a:spcAft>
              <a:buSzPts val="1350"/>
              <a:buFont typeface="Noto Sans Symbols"/>
              <a:buChar char="⮚"/>
            </a:pPr>
            <a:r>
              <a:rPr lang="en-US" sz="2000" dirty="0"/>
              <a:t>Substitution used to produce </a:t>
            </a:r>
            <a:r>
              <a:rPr lang="en-US" sz="2000" dirty="0">
                <a:solidFill>
                  <a:srgbClr val="FF0000"/>
                </a:solidFill>
              </a:rPr>
              <a:t>2</a:t>
            </a:r>
            <a:r>
              <a:rPr lang="en-US" sz="2000" baseline="30000" dirty="0">
                <a:solidFill>
                  <a:srgbClr val="FF0000"/>
                </a:solidFill>
              </a:rPr>
              <a:t>n</a:t>
            </a:r>
            <a:r>
              <a:rPr lang="en-US" sz="2000" dirty="0"/>
              <a:t> output states</a:t>
            </a:r>
            <a:endParaRPr sz="2000" dirty="0"/>
          </a:p>
          <a:p>
            <a:pPr marL="342900" lvl="0" indent="-342900" algn="l" rtl="0">
              <a:lnSpc>
                <a:spcPct val="100000"/>
              </a:lnSpc>
              <a:spcBef>
                <a:spcPts val="360"/>
              </a:spcBef>
              <a:spcAft>
                <a:spcPts val="0"/>
              </a:spcAft>
              <a:buSzPts val="1350"/>
              <a:buFont typeface="Noto Sans Symbols"/>
              <a:buChar char="⮚"/>
            </a:pPr>
            <a:r>
              <a:rPr lang="en-US" sz="2000" dirty="0"/>
              <a:t>Output states map to n-bit output</a:t>
            </a:r>
            <a:endParaRPr sz="2000" dirty="0"/>
          </a:p>
          <a:p>
            <a:pPr marL="342900" lvl="0" indent="-342900" algn="l" rtl="0">
              <a:lnSpc>
                <a:spcPct val="100000"/>
              </a:lnSpc>
              <a:spcBef>
                <a:spcPts val="360"/>
              </a:spcBef>
              <a:spcAft>
                <a:spcPts val="0"/>
              </a:spcAft>
              <a:buSzPts val="1350"/>
              <a:buFont typeface="Noto Sans Symbols"/>
              <a:buChar char="⮚"/>
            </a:pPr>
            <a:r>
              <a:rPr lang="en-US" sz="2000" dirty="0"/>
              <a:t>Ideal block cipher allows maximum number of possible encryption mappings from plaintext block </a:t>
            </a:r>
            <a:endParaRPr sz="2000" dirty="0"/>
          </a:p>
          <a:p>
            <a:pPr marL="342900" lvl="0" indent="-342900" algn="l" rtl="0">
              <a:lnSpc>
                <a:spcPct val="100000"/>
              </a:lnSpc>
              <a:spcBef>
                <a:spcPts val="360"/>
              </a:spcBef>
              <a:spcAft>
                <a:spcPts val="0"/>
              </a:spcAft>
              <a:buSzPts val="1350"/>
              <a:buFont typeface="Noto Sans Symbols"/>
              <a:buChar char="⮚"/>
            </a:pPr>
            <a:r>
              <a:rPr lang="en-US" sz="2000" dirty="0"/>
              <a:t> Problems with ideal block cipher:</a:t>
            </a:r>
            <a:endParaRPr sz="2000" dirty="0"/>
          </a:p>
          <a:p>
            <a:pPr marL="742950" lvl="1" indent="-285750" algn="l" rtl="0">
              <a:lnSpc>
                <a:spcPct val="100000"/>
              </a:lnSpc>
              <a:spcBef>
                <a:spcPts val="360"/>
              </a:spcBef>
              <a:spcAft>
                <a:spcPts val="0"/>
              </a:spcAft>
              <a:buSzPts val="1800"/>
              <a:buFont typeface="Noto Sans Symbols"/>
              <a:buChar char="⮚"/>
            </a:pPr>
            <a:r>
              <a:rPr lang="en-US" dirty="0"/>
              <a:t>Small block size: equivalent to classical substitution cipher; cryptanalysis based on statistical characteristics feasible</a:t>
            </a:r>
            <a:endParaRPr dirty="0"/>
          </a:p>
          <a:p>
            <a:pPr marL="742950" lvl="1" indent="-285750" algn="l" rtl="0">
              <a:lnSpc>
                <a:spcPct val="100000"/>
              </a:lnSpc>
              <a:spcBef>
                <a:spcPts val="360"/>
              </a:spcBef>
              <a:spcAft>
                <a:spcPts val="0"/>
              </a:spcAft>
              <a:buSzPts val="1800"/>
              <a:buFont typeface="Noto Sans Symbols"/>
              <a:buChar char="⮚"/>
            </a:pPr>
            <a:r>
              <a:rPr lang="en-US" dirty="0"/>
              <a:t>Large block size: key must be very large; performance/implementation problems </a:t>
            </a:r>
            <a:endParaRPr dirty="0"/>
          </a:p>
          <a:p>
            <a:pPr marL="342900" lvl="0" indent="-342900" algn="l" rtl="0">
              <a:lnSpc>
                <a:spcPct val="100000"/>
              </a:lnSpc>
              <a:spcBef>
                <a:spcPts val="360"/>
              </a:spcBef>
              <a:spcAft>
                <a:spcPts val="0"/>
              </a:spcAft>
              <a:buSzPts val="1350"/>
              <a:buFont typeface="Noto Sans Symbols"/>
              <a:buChar char="⮚"/>
            </a:pPr>
            <a:r>
              <a:rPr lang="en-US" sz="2000" b="1" u="sng" dirty="0"/>
              <a:t>Key length :</a:t>
            </a:r>
            <a:endParaRPr sz="2000" dirty="0"/>
          </a:p>
          <a:p>
            <a:pPr marL="742950" lvl="1" indent="-285750" algn="l" rtl="0">
              <a:lnSpc>
                <a:spcPct val="100000"/>
              </a:lnSpc>
              <a:spcBef>
                <a:spcPts val="360"/>
              </a:spcBef>
              <a:spcAft>
                <a:spcPts val="0"/>
              </a:spcAft>
              <a:buSzPts val="1800"/>
              <a:buFont typeface="Noto Sans Symbols"/>
              <a:buChar char="⮚"/>
            </a:pPr>
            <a:r>
              <a:rPr lang="en-US" dirty="0"/>
              <a:t>In general, key length is </a:t>
            </a:r>
            <a:r>
              <a:rPr lang="en-US" dirty="0">
                <a:solidFill>
                  <a:srgbClr val="FF0000"/>
                </a:solidFill>
              </a:rPr>
              <a:t>2</a:t>
            </a:r>
            <a:r>
              <a:rPr lang="en-US" baseline="30000" dirty="0">
                <a:solidFill>
                  <a:srgbClr val="FF0000"/>
                </a:solidFill>
              </a:rPr>
              <a:t>n</a:t>
            </a:r>
            <a:r>
              <a:rPr lang="en-US" dirty="0">
                <a:solidFill>
                  <a:srgbClr val="FF0000"/>
                </a:solidFill>
              </a:rPr>
              <a:t> × n</a:t>
            </a:r>
            <a:endParaRPr dirty="0"/>
          </a:p>
          <a:p>
            <a:pPr marL="742950" lvl="1" indent="-285750" algn="l" rtl="0">
              <a:lnSpc>
                <a:spcPct val="100000"/>
              </a:lnSpc>
              <a:spcBef>
                <a:spcPts val="360"/>
              </a:spcBef>
              <a:spcAft>
                <a:spcPts val="0"/>
              </a:spcAft>
              <a:buSzPts val="1800"/>
              <a:buFont typeface="Noto Sans Symbols"/>
              <a:buChar char="⮚"/>
            </a:pPr>
            <a:r>
              <a:rPr lang="en-US" dirty="0"/>
              <a:t>Actual block size is at least 64 (Ke</a:t>
            </a:r>
            <a:r>
              <a:rPr lang="en-US" b="1" dirty="0"/>
              <a:t>y length will be 2</a:t>
            </a:r>
            <a:r>
              <a:rPr lang="en-US" b="1" baseline="30000" dirty="0"/>
              <a:t>64</a:t>
            </a:r>
            <a:r>
              <a:rPr lang="en-US" b="1" dirty="0"/>
              <a:t>× 64 ≈ 10</a:t>
            </a:r>
            <a:r>
              <a:rPr lang="en-US" b="1" baseline="30000" dirty="0"/>
              <a:t>21</a:t>
            </a:r>
            <a:r>
              <a:rPr lang="en-US" b="1" dirty="0"/>
              <a:t>bits</a:t>
            </a:r>
            <a:r>
              <a:rPr lang="en-US" dirty="0"/>
              <a:t>) </a:t>
            </a:r>
            <a:endParaRPr dirty="0"/>
          </a:p>
          <a:p>
            <a:pPr marL="342900" lvl="0" indent="-257175" algn="l" rtl="0">
              <a:lnSpc>
                <a:spcPct val="150000"/>
              </a:lnSpc>
              <a:spcBef>
                <a:spcPts val="360"/>
              </a:spcBef>
              <a:spcAft>
                <a:spcPts val="0"/>
              </a:spcAft>
              <a:buSzPts val="1350"/>
              <a:buFont typeface="Noto Sans Symbols"/>
              <a:buNone/>
            </a:pP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0"/>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Feistel Structure for Block Ciphers</a:t>
            </a:r>
            <a:endParaRPr/>
          </a:p>
        </p:txBody>
      </p:sp>
      <p:sp>
        <p:nvSpPr>
          <p:cNvPr id="287" name="Google Shape;287;p10"/>
          <p:cNvSpPr txBox="1">
            <a:spLocks noGrp="1"/>
          </p:cNvSpPr>
          <p:nvPr>
            <p:ph idx="1"/>
          </p:nvPr>
        </p:nvSpPr>
        <p:spPr>
          <a:xfrm>
            <a:off x="177282" y="1792936"/>
            <a:ext cx="8938726" cy="4776936"/>
          </a:xfrm>
          <a:prstGeom prst="rect">
            <a:avLst/>
          </a:prstGeom>
          <a:noFill/>
          <a:ln>
            <a:noFill/>
          </a:ln>
        </p:spPr>
        <p:txBody>
          <a:bodyPr spcFirstLastPara="1" wrap="square" lIns="92075" tIns="46025" rIns="92075" bIns="46025" anchor="t" anchorCtr="0">
            <a:noAutofit/>
          </a:bodyPr>
          <a:lstStyle/>
          <a:p>
            <a:pPr lvl="0" algn="l" rtl="0">
              <a:lnSpc>
                <a:spcPct val="150000"/>
              </a:lnSpc>
              <a:spcBef>
                <a:spcPts val="0"/>
              </a:spcBef>
              <a:spcAft>
                <a:spcPts val="0"/>
              </a:spcAft>
              <a:buSzPts val="1350"/>
              <a:buFont typeface="Wingdings" panose="05000000000000000000" pitchFamily="2" charset="2"/>
              <a:buChar char="v"/>
            </a:pPr>
            <a:r>
              <a:rPr lang="en-US" sz="2000" dirty="0" err="1"/>
              <a:t>Feistel</a:t>
            </a:r>
            <a:r>
              <a:rPr lang="en-US" sz="2000" dirty="0"/>
              <a:t> proposed applying two or more simple ciphers in sequence so  final result cryptographically stronger than component ciphers</a:t>
            </a:r>
            <a:endParaRPr sz="2000" dirty="0"/>
          </a:p>
          <a:p>
            <a:pPr lvl="0" algn="l" rtl="0">
              <a:lnSpc>
                <a:spcPct val="150000"/>
              </a:lnSpc>
              <a:spcBef>
                <a:spcPts val="360"/>
              </a:spcBef>
              <a:spcAft>
                <a:spcPts val="0"/>
              </a:spcAft>
              <a:buSzPts val="1350"/>
              <a:buFont typeface="Wingdings" panose="05000000000000000000" pitchFamily="2" charset="2"/>
              <a:buChar char="v"/>
            </a:pPr>
            <a:r>
              <a:rPr lang="en-US" sz="2000" b="1" dirty="0"/>
              <a:t>n-bit </a:t>
            </a:r>
            <a:r>
              <a:rPr lang="en-US" sz="2000" dirty="0"/>
              <a:t>block length;</a:t>
            </a:r>
            <a:r>
              <a:rPr lang="en-US" sz="2000" b="1" dirty="0"/>
              <a:t> k-bit </a:t>
            </a:r>
            <a:r>
              <a:rPr lang="en-US" sz="2000" dirty="0"/>
              <a:t>key length; </a:t>
            </a:r>
            <a:r>
              <a:rPr lang="en-US" sz="2000" b="1" dirty="0"/>
              <a:t>2</a:t>
            </a:r>
            <a:r>
              <a:rPr lang="en-US" sz="2000" b="1" baseline="30000" dirty="0"/>
              <a:t>k</a:t>
            </a:r>
            <a:r>
              <a:rPr lang="en-US" sz="2000" b="1" dirty="0"/>
              <a:t> </a:t>
            </a:r>
            <a:r>
              <a:rPr lang="en-US" sz="2000" dirty="0"/>
              <a:t>transformations (rather than 2</a:t>
            </a:r>
            <a:r>
              <a:rPr lang="en-US" sz="2000" baseline="30000" dirty="0"/>
              <a:t>n</a:t>
            </a:r>
            <a:r>
              <a:rPr lang="en-US" sz="2000" dirty="0"/>
              <a:t> !)</a:t>
            </a:r>
            <a:endParaRPr sz="2000" dirty="0"/>
          </a:p>
          <a:p>
            <a:pPr lvl="0" algn="l" rtl="0">
              <a:lnSpc>
                <a:spcPct val="150000"/>
              </a:lnSpc>
              <a:spcBef>
                <a:spcPts val="360"/>
              </a:spcBef>
              <a:spcAft>
                <a:spcPts val="0"/>
              </a:spcAft>
              <a:buSzPts val="1350"/>
              <a:buFont typeface="Wingdings" panose="05000000000000000000" pitchFamily="2" charset="2"/>
              <a:buChar char="v"/>
            </a:pPr>
            <a:r>
              <a:rPr lang="en-US" sz="2000" dirty="0" err="1"/>
              <a:t>Feistel</a:t>
            </a:r>
            <a:r>
              <a:rPr lang="en-US" sz="2000" dirty="0"/>
              <a:t> cipher alternates: substitutions, transpositions (permutations)</a:t>
            </a:r>
            <a:endParaRPr sz="2000" dirty="0"/>
          </a:p>
          <a:p>
            <a:pPr lvl="0" algn="l" rtl="0">
              <a:lnSpc>
                <a:spcPct val="150000"/>
              </a:lnSpc>
              <a:spcBef>
                <a:spcPts val="360"/>
              </a:spcBef>
              <a:spcAft>
                <a:spcPts val="0"/>
              </a:spcAft>
              <a:buSzPts val="1350"/>
              <a:buFont typeface="Wingdings" panose="05000000000000000000" pitchFamily="2" charset="2"/>
              <a:buChar char="v"/>
            </a:pPr>
            <a:r>
              <a:rPr lang="en-US" sz="2000" dirty="0"/>
              <a:t>Applies concepts of diffusion and confusion</a:t>
            </a:r>
            <a:endParaRPr sz="2000" dirty="0"/>
          </a:p>
          <a:p>
            <a:pPr lvl="0" algn="l" rtl="0">
              <a:lnSpc>
                <a:spcPct val="150000"/>
              </a:lnSpc>
              <a:spcBef>
                <a:spcPts val="360"/>
              </a:spcBef>
              <a:spcAft>
                <a:spcPts val="0"/>
              </a:spcAft>
              <a:buSzPts val="1350"/>
              <a:buFont typeface="Wingdings" panose="05000000000000000000" pitchFamily="2" charset="2"/>
              <a:buChar char="v"/>
            </a:pPr>
            <a:r>
              <a:rPr lang="en-US" sz="2000" dirty="0"/>
              <a:t>Approach:</a:t>
            </a:r>
            <a:endParaRPr sz="2000" dirty="0"/>
          </a:p>
          <a:p>
            <a:pPr marL="800100" lvl="1" indent="-342900" algn="l" rtl="0">
              <a:spcBef>
                <a:spcPts val="360"/>
              </a:spcBef>
              <a:spcAft>
                <a:spcPts val="0"/>
              </a:spcAft>
              <a:buSzPts val="1800"/>
              <a:buFont typeface="Wingdings" panose="05000000000000000000" pitchFamily="2" charset="2"/>
              <a:buChar char="v"/>
            </a:pPr>
            <a:r>
              <a:rPr lang="en-US" dirty="0"/>
              <a:t>Plaintext split into halves</a:t>
            </a:r>
            <a:endParaRPr dirty="0"/>
          </a:p>
          <a:p>
            <a:pPr marL="800100" lvl="1" indent="-342900" algn="l" rtl="0">
              <a:spcBef>
                <a:spcPts val="360"/>
              </a:spcBef>
              <a:spcAft>
                <a:spcPts val="0"/>
              </a:spcAft>
              <a:buSzPts val="1800"/>
              <a:buFont typeface="Wingdings" panose="05000000000000000000" pitchFamily="2" charset="2"/>
              <a:buChar char="v"/>
            </a:pPr>
            <a:r>
              <a:rPr lang="en-US" dirty="0" err="1"/>
              <a:t>Subkeys</a:t>
            </a:r>
            <a:r>
              <a:rPr lang="en-US" dirty="0"/>
              <a:t> (or round keys) generated from key</a:t>
            </a:r>
            <a:endParaRPr dirty="0"/>
          </a:p>
          <a:p>
            <a:pPr marL="800100" lvl="1" indent="-342900" algn="l" rtl="0">
              <a:spcBef>
                <a:spcPts val="360"/>
              </a:spcBef>
              <a:spcAft>
                <a:spcPts val="0"/>
              </a:spcAft>
              <a:buSzPts val="1800"/>
              <a:buFont typeface="Wingdings" panose="05000000000000000000" pitchFamily="2" charset="2"/>
              <a:buChar char="v"/>
            </a:pPr>
            <a:r>
              <a:rPr lang="en-US" dirty="0"/>
              <a:t>Round function, F, applied to right half</a:t>
            </a:r>
            <a:endParaRPr dirty="0"/>
          </a:p>
          <a:p>
            <a:pPr marL="800100" lvl="1" indent="-342900" algn="l" rtl="0">
              <a:spcBef>
                <a:spcPts val="360"/>
              </a:spcBef>
              <a:spcAft>
                <a:spcPts val="0"/>
              </a:spcAft>
              <a:buSzPts val="1800"/>
              <a:buFont typeface="Wingdings" panose="05000000000000000000" pitchFamily="2" charset="2"/>
              <a:buChar char="v"/>
            </a:pPr>
            <a:r>
              <a:rPr lang="en-US" dirty="0"/>
              <a:t>Apply substitution on left half using XOR</a:t>
            </a:r>
            <a:endParaRPr dirty="0"/>
          </a:p>
          <a:p>
            <a:pPr marL="800100" lvl="1" indent="-342900" algn="l" rtl="0">
              <a:spcBef>
                <a:spcPts val="360"/>
              </a:spcBef>
              <a:spcAft>
                <a:spcPts val="0"/>
              </a:spcAft>
              <a:buSzPts val="1800"/>
              <a:buFont typeface="Wingdings" panose="05000000000000000000" pitchFamily="2" charset="2"/>
              <a:buChar char="v"/>
            </a:pPr>
            <a:r>
              <a:rPr lang="en-US" dirty="0"/>
              <a:t>Apply permutation: interchange to halves</a:t>
            </a:r>
            <a:endParaRPr dirty="0"/>
          </a:p>
          <a:p>
            <a:pPr lvl="0" algn="l" rtl="0">
              <a:spcBef>
                <a:spcPts val="360"/>
              </a:spcBef>
              <a:spcAft>
                <a:spcPts val="0"/>
              </a:spcAft>
              <a:buSzPts val="1350"/>
              <a:buFont typeface="Wingdings" panose="05000000000000000000" pitchFamily="2" charset="2"/>
              <a:buChar char="v"/>
            </a:pPr>
            <a:r>
              <a:rPr lang="en-US" sz="2000" dirty="0"/>
              <a:t>implements Shannon’s S-P net concept</a:t>
            </a: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1"/>
          <p:cNvSpPr txBox="1">
            <a:spLocks noGrp="1"/>
          </p:cNvSpPr>
          <p:nvPr>
            <p:ph type="title"/>
          </p:nvPr>
        </p:nvSpPr>
        <p:spPr>
          <a:xfrm>
            <a:off x="197498" y="435428"/>
            <a:ext cx="8229600" cy="1292225"/>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dirty="0"/>
              <a:t>Feistel Cipher </a:t>
            </a:r>
            <a:br>
              <a:rPr lang="en-US" dirty="0"/>
            </a:br>
            <a:r>
              <a:rPr lang="en-US" dirty="0"/>
              <a:t>Structure</a:t>
            </a:r>
            <a:endParaRPr dirty="0"/>
          </a:p>
        </p:txBody>
      </p:sp>
      <p:pic>
        <p:nvPicPr>
          <p:cNvPr id="294" name="Google Shape;294;p11"/>
          <p:cNvPicPr preferRelativeResize="0"/>
          <p:nvPr/>
        </p:nvPicPr>
        <p:blipFill rotWithShape="1">
          <a:blip r:embed="rId3">
            <a:alphaModFix/>
          </a:blip>
          <a:srcRect/>
          <a:stretch/>
        </p:blipFill>
        <p:spPr>
          <a:xfrm>
            <a:off x="4861249" y="105046"/>
            <a:ext cx="4085253" cy="6659648"/>
          </a:xfrm>
          <a:prstGeom prst="rect">
            <a:avLst/>
          </a:prstGeom>
          <a:noFill/>
          <a:ln>
            <a:noFill/>
          </a:ln>
        </p:spPr>
      </p:pic>
      <p:sp>
        <p:nvSpPr>
          <p:cNvPr id="2" name="Rectangle 1">
            <a:extLst>
              <a:ext uri="{FF2B5EF4-FFF2-40B4-BE49-F238E27FC236}">
                <a16:creationId xmlns:a16="http://schemas.microsoft.com/office/drawing/2014/main" id="{12754407-ABDC-493B-A4FB-A1E26C80C9A7}"/>
              </a:ext>
            </a:extLst>
          </p:cNvPr>
          <p:cNvSpPr/>
          <p:nvPr/>
        </p:nvSpPr>
        <p:spPr>
          <a:xfrm>
            <a:off x="197498" y="2398035"/>
            <a:ext cx="4163319" cy="307777"/>
          </a:xfrm>
          <a:prstGeom prst="rect">
            <a:avLst/>
          </a:prstGeom>
        </p:spPr>
        <p:txBody>
          <a:bodyPr wrap="none">
            <a:spAutoFit/>
          </a:bodyPr>
          <a:lstStyle/>
          <a:p>
            <a:r>
              <a:rPr lang="en-IN" dirty="0">
                <a:hlinkClick r:id="rId4"/>
              </a:rPr>
              <a:t>https://www.youtube.com/watch?v=eEJaME0SEgI</a:t>
            </a:r>
            <a:endParaRPr lang="en-IN" dirty="0"/>
          </a:p>
        </p:txBody>
      </p:sp>
      <p:sp>
        <p:nvSpPr>
          <p:cNvPr id="3" name="TextBox 2">
            <a:extLst>
              <a:ext uri="{FF2B5EF4-FFF2-40B4-BE49-F238E27FC236}">
                <a16:creationId xmlns:a16="http://schemas.microsoft.com/office/drawing/2014/main" id="{091FBBAE-FCE9-46FD-B95C-51DB41E7C205}"/>
              </a:ext>
            </a:extLst>
          </p:cNvPr>
          <p:cNvSpPr txBox="1"/>
          <p:nvPr/>
        </p:nvSpPr>
        <p:spPr>
          <a:xfrm>
            <a:off x="5206482" y="270588"/>
            <a:ext cx="1483567" cy="461665"/>
          </a:xfrm>
          <a:prstGeom prst="rect">
            <a:avLst/>
          </a:prstGeom>
          <a:noFill/>
        </p:spPr>
        <p:txBody>
          <a:bodyPr wrap="square" rtlCol="0">
            <a:spAutoFit/>
          </a:bodyPr>
          <a:lstStyle/>
          <a:p>
            <a:r>
              <a:rPr lang="en-US" sz="2400" dirty="0">
                <a:solidFill>
                  <a:srgbClr val="FF0000"/>
                </a:solidFill>
                <a:latin typeface="Blackadder ITC" panose="04020505051007020D02" pitchFamily="82" charset="0"/>
              </a:rPr>
              <a:t>Encryption</a:t>
            </a:r>
            <a:r>
              <a:rPr lang="en-US" dirty="0"/>
              <a:t> </a:t>
            </a:r>
            <a:endParaRPr lang="en-IN" dirty="0"/>
          </a:p>
        </p:txBody>
      </p:sp>
      <p:sp>
        <p:nvSpPr>
          <p:cNvPr id="4" name="Rectangle 3">
            <a:extLst>
              <a:ext uri="{FF2B5EF4-FFF2-40B4-BE49-F238E27FC236}">
                <a16:creationId xmlns:a16="http://schemas.microsoft.com/office/drawing/2014/main" id="{0E156E0A-6D8E-4E80-AD4F-C0729AE6D01B}"/>
              </a:ext>
            </a:extLst>
          </p:cNvPr>
          <p:cNvSpPr/>
          <p:nvPr/>
        </p:nvSpPr>
        <p:spPr>
          <a:xfrm>
            <a:off x="7264495" y="6291289"/>
            <a:ext cx="1380506" cy="461665"/>
          </a:xfrm>
          <a:prstGeom prst="rect">
            <a:avLst/>
          </a:prstGeom>
        </p:spPr>
        <p:txBody>
          <a:bodyPr wrap="none">
            <a:spAutoFit/>
          </a:bodyPr>
          <a:lstStyle/>
          <a:p>
            <a:r>
              <a:rPr lang="en-US" sz="2400" dirty="0">
                <a:solidFill>
                  <a:srgbClr val="FF0000"/>
                </a:solidFill>
                <a:latin typeface="Blackadder ITC" panose="04020505051007020D02" pitchFamily="82" charset="0"/>
              </a:rPr>
              <a:t>Decryption</a:t>
            </a:r>
            <a:endParaRPr lang="en-IN" sz="2400" dirty="0"/>
          </a:p>
        </p:txBody>
      </p:sp>
      <p:sp>
        <p:nvSpPr>
          <p:cNvPr id="5" name="Rectangle 4">
            <a:extLst>
              <a:ext uri="{FF2B5EF4-FFF2-40B4-BE49-F238E27FC236}">
                <a16:creationId xmlns:a16="http://schemas.microsoft.com/office/drawing/2014/main" id="{C991BD5A-7E17-494D-BA77-D154D35CF6ED}"/>
              </a:ext>
            </a:extLst>
          </p:cNvPr>
          <p:cNvSpPr/>
          <p:nvPr/>
        </p:nvSpPr>
        <p:spPr>
          <a:xfrm>
            <a:off x="289249" y="2899140"/>
            <a:ext cx="4572000" cy="3046988"/>
          </a:xfrm>
          <a:prstGeom prst="rect">
            <a:avLst/>
          </a:prstGeom>
        </p:spPr>
        <p:txBody>
          <a:bodyPr>
            <a:spAutoFit/>
          </a:bodyPr>
          <a:lstStyle/>
          <a:p>
            <a:pPr marL="342900" lvl="0" indent="-342900">
              <a:buFont typeface="Wingdings" panose="05000000000000000000" pitchFamily="2" charset="2"/>
              <a:buChar char="v"/>
            </a:pPr>
            <a:r>
              <a:rPr lang="en-US" sz="2400" dirty="0">
                <a:latin typeface="Arimo" panose="020B0604020202020204" charset="0"/>
                <a:ea typeface="Arimo" panose="020B0604020202020204" charset="0"/>
                <a:cs typeface="Arimo" panose="020B0604020202020204" charset="0"/>
              </a:rPr>
              <a:t>Data split in 2 halves</a:t>
            </a:r>
          </a:p>
          <a:p>
            <a:pPr marL="342900" lvl="0" indent="-342900">
              <a:buFont typeface="Wingdings" panose="05000000000000000000" pitchFamily="2" charset="2"/>
              <a:buChar char="v"/>
            </a:pPr>
            <a:r>
              <a:rPr lang="en-US" sz="2400" dirty="0">
                <a:latin typeface="Arimo" panose="020B0604020202020204" charset="0"/>
                <a:ea typeface="Arimo" panose="020B0604020202020204" charset="0"/>
                <a:cs typeface="Arimo" panose="020B0604020202020204" charset="0"/>
              </a:rPr>
              <a:t> processed through a number of rounds</a:t>
            </a:r>
          </a:p>
          <a:p>
            <a:pPr marL="342900" lvl="0" indent="-342900">
              <a:buFont typeface="Wingdings" panose="05000000000000000000" pitchFamily="2" charset="2"/>
              <a:buChar char="v"/>
            </a:pPr>
            <a:r>
              <a:rPr lang="en-US" sz="2400" dirty="0">
                <a:latin typeface="Arimo" panose="020B0604020202020204" charset="0"/>
                <a:ea typeface="Arimo" panose="020B0604020202020204" charset="0"/>
                <a:cs typeface="Arimo" panose="020B0604020202020204" charset="0"/>
              </a:rPr>
              <a:t>Perform a substitution on left half using output of round function on right half &amp; key</a:t>
            </a:r>
          </a:p>
          <a:p>
            <a:pPr marL="342900" lvl="0" indent="-342900">
              <a:buFont typeface="Wingdings" panose="05000000000000000000" pitchFamily="2" charset="2"/>
              <a:buChar char="v"/>
            </a:pPr>
            <a:r>
              <a:rPr lang="en-US" sz="2400" dirty="0">
                <a:latin typeface="Arimo" panose="020B0604020202020204" charset="0"/>
                <a:ea typeface="Arimo" panose="020B0604020202020204" charset="0"/>
                <a:cs typeface="Arimo" panose="020B0604020202020204" charset="0"/>
              </a:rPr>
              <a:t>A permutation which swaps halves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2"/>
          <p:cNvSpPr txBox="1">
            <a:spLocks noGrp="1"/>
          </p:cNvSpPr>
          <p:nvPr>
            <p:ph type="title"/>
          </p:nvPr>
        </p:nvSpPr>
        <p:spPr>
          <a:xfrm>
            <a:off x="685019" y="640080"/>
            <a:ext cx="7772400" cy="891481"/>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dirty="0"/>
              <a:t>Confusion and Diffusion</a:t>
            </a:r>
            <a:endParaRPr dirty="0"/>
          </a:p>
        </p:txBody>
      </p:sp>
      <p:sp>
        <p:nvSpPr>
          <p:cNvPr id="301" name="Google Shape;301;p12"/>
          <p:cNvSpPr txBox="1">
            <a:spLocks noGrp="1"/>
          </p:cNvSpPr>
          <p:nvPr>
            <p:ph idx="1"/>
          </p:nvPr>
        </p:nvSpPr>
        <p:spPr>
          <a:xfrm>
            <a:off x="522514" y="2011680"/>
            <a:ext cx="7934905" cy="4206240"/>
          </a:xfrm>
          <a:prstGeom prst="rect">
            <a:avLst/>
          </a:prstGeom>
          <a:noFill/>
          <a:ln>
            <a:noFill/>
          </a:ln>
        </p:spPr>
        <p:txBody>
          <a:bodyPr spcFirstLastPara="1" wrap="square" lIns="92075" tIns="46025" rIns="92075" bIns="46025" anchor="t" anchorCtr="0">
            <a:noAutofit/>
          </a:bodyPr>
          <a:lstStyle/>
          <a:p>
            <a:pPr lvl="0" algn="l" rtl="0">
              <a:lnSpc>
                <a:spcPct val="90000"/>
              </a:lnSpc>
              <a:spcBef>
                <a:spcPts val="0"/>
              </a:spcBef>
              <a:spcAft>
                <a:spcPts val="0"/>
              </a:spcAft>
              <a:buSzPts val="1500"/>
              <a:buFont typeface="Wingdings" panose="05000000000000000000" pitchFamily="2" charset="2"/>
              <a:buChar char="v"/>
            </a:pPr>
            <a:r>
              <a:rPr lang="en-US" sz="2000" b="1" dirty="0"/>
              <a:t>Diffusion</a:t>
            </a:r>
            <a:endParaRPr dirty="0"/>
          </a:p>
          <a:p>
            <a:pPr marL="800100" lvl="1" indent="-342900" algn="l" rtl="0">
              <a:lnSpc>
                <a:spcPct val="90000"/>
              </a:lnSpc>
              <a:spcBef>
                <a:spcPts val="400"/>
              </a:spcBef>
              <a:spcAft>
                <a:spcPts val="0"/>
              </a:spcAft>
              <a:buSzPts val="2000"/>
              <a:buFont typeface="Wingdings" panose="05000000000000000000" pitchFamily="2" charset="2"/>
              <a:buChar char="v"/>
            </a:pPr>
            <a:r>
              <a:rPr lang="en-US" sz="2000" dirty="0"/>
              <a:t>Statistical nature of plaintext is reduced in ciphertext</a:t>
            </a:r>
            <a:endParaRPr sz="2000" dirty="0"/>
          </a:p>
          <a:p>
            <a:pPr marL="800100" lvl="1" indent="-342900" algn="l" rtl="0">
              <a:lnSpc>
                <a:spcPct val="90000"/>
              </a:lnSpc>
              <a:spcBef>
                <a:spcPts val="400"/>
              </a:spcBef>
              <a:spcAft>
                <a:spcPts val="0"/>
              </a:spcAft>
              <a:buSzPts val="2000"/>
              <a:buFont typeface="Wingdings" panose="05000000000000000000" pitchFamily="2" charset="2"/>
              <a:buChar char="v"/>
            </a:pPr>
            <a:r>
              <a:rPr lang="en-US" sz="2000" dirty="0"/>
              <a:t>E.g. A plaintext letter affects the value of many ciphertext letters</a:t>
            </a:r>
            <a:endParaRPr dirty="0"/>
          </a:p>
          <a:p>
            <a:pPr marL="800100" lvl="1" indent="-342900" algn="l" rtl="0">
              <a:lnSpc>
                <a:spcPct val="90000"/>
              </a:lnSpc>
              <a:spcBef>
                <a:spcPts val="400"/>
              </a:spcBef>
              <a:spcAft>
                <a:spcPts val="0"/>
              </a:spcAft>
              <a:buSzPts val="2000"/>
              <a:buFont typeface="Wingdings" panose="05000000000000000000" pitchFamily="2" charset="2"/>
              <a:buChar char="v"/>
            </a:pPr>
            <a:r>
              <a:rPr lang="en-US" sz="2000" dirty="0"/>
              <a:t>How: repeatedly apply permutation (transposition) to data, and then apply function</a:t>
            </a:r>
            <a:endParaRPr dirty="0"/>
          </a:p>
          <a:p>
            <a:pPr lvl="0" algn="l" rtl="0">
              <a:lnSpc>
                <a:spcPct val="90000"/>
              </a:lnSpc>
              <a:spcBef>
                <a:spcPts val="400"/>
              </a:spcBef>
              <a:spcAft>
                <a:spcPts val="0"/>
              </a:spcAft>
              <a:buSzPts val="1500"/>
              <a:buFont typeface="Wingdings" panose="05000000000000000000" pitchFamily="2" charset="2"/>
              <a:buChar char="v"/>
            </a:pPr>
            <a:r>
              <a:rPr lang="en-US" sz="2000" b="1" dirty="0"/>
              <a:t>Confusion</a:t>
            </a:r>
            <a:endParaRPr dirty="0"/>
          </a:p>
          <a:p>
            <a:pPr marL="800100" lvl="1" indent="-342900" algn="l" rtl="0">
              <a:lnSpc>
                <a:spcPct val="90000"/>
              </a:lnSpc>
              <a:spcBef>
                <a:spcPts val="400"/>
              </a:spcBef>
              <a:spcAft>
                <a:spcPts val="0"/>
              </a:spcAft>
              <a:buSzPts val="2000"/>
              <a:buFont typeface="Wingdings" panose="05000000000000000000" pitchFamily="2" charset="2"/>
              <a:buChar char="v"/>
            </a:pPr>
            <a:r>
              <a:rPr lang="en-US" sz="2000" dirty="0"/>
              <a:t>Make relationship between ciphertext and key as complex as possible </a:t>
            </a:r>
            <a:endParaRPr dirty="0"/>
          </a:p>
          <a:p>
            <a:pPr marL="800100" lvl="1" indent="-342900" algn="l" rtl="0">
              <a:lnSpc>
                <a:spcPct val="90000"/>
              </a:lnSpc>
              <a:spcBef>
                <a:spcPts val="400"/>
              </a:spcBef>
              <a:spcAft>
                <a:spcPts val="0"/>
              </a:spcAft>
              <a:buSzPts val="2000"/>
              <a:buFont typeface="Wingdings" panose="05000000000000000000" pitchFamily="2" charset="2"/>
              <a:buChar char="v"/>
            </a:pPr>
            <a:r>
              <a:rPr lang="en-US" sz="2000" dirty="0"/>
              <a:t>Even if attacker can  find some statistical characteristics of ciphertext, still hard to find key</a:t>
            </a:r>
            <a:endParaRPr dirty="0"/>
          </a:p>
          <a:p>
            <a:pPr marL="800100" lvl="1" indent="-342900" algn="l" rtl="0">
              <a:lnSpc>
                <a:spcPct val="90000"/>
              </a:lnSpc>
              <a:spcBef>
                <a:spcPts val="400"/>
              </a:spcBef>
              <a:spcAft>
                <a:spcPts val="0"/>
              </a:spcAft>
              <a:buSzPts val="2000"/>
              <a:buFont typeface="Wingdings" panose="05000000000000000000" pitchFamily="2" charset="2"/>
              <a:buChar char="v"/>
            </a:pPr>
            <a:r>
              <a:rPr lang="en-US" sz="2000" dirty="0"/>
              <a:t>How: apply complex (non-linear) substitution algorithm</a:t>
            </a:r>
            <a:endParaRPr sz="2000" dirty="0"/>
          </a:p>
        </p:txBody>
      </p:sp>
      <p:sp>
        <p:nvSpPr>
          <p:cNvPr id="302" name="Google Shape;302;p12">
            <a:hlinkClick r:id="rId3" action="ppaction://hlinksldjump"/>
          </p:cNvPr>
          <p:cNvSpPr/>
          <p:nvPr/>
        </p:nvSpPr>
        <p:spPr>
          <a:xfrm>
            <a:off x="7740352" y="5791200"/>
            <a:ext cx="978408" cy="484632"/>
          </a:xfrm>
          <a:prstGeom prst="rightArrow">
            <a:avLst>
              <a:gd name="adj1" fmla="val 50000"/>
              <a:gd name="adj2" fmla="val 50000"/>
            </a:avLst>
          </a:prstGeom>
          <a:solidFill>
            <a:schemeClr val="accen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3"/>
          <p:cNvSpPr txBox="1">
            <a:spLocks noGrp="1"/>
          </p:cNvSpPr>
          <p:nvPr>
            <p:ph type="title"/>
          </p:nvPr>
        </p:nvSpPr>
        <p:spPr>
          <a:xfrm>
            <a:off x="228600" y="277813"/>
            <a:ext cx="8686800" cy="1139825"/>
          </a:xfrm>
          <a:prstGeom prst="rect">
            <a:avLst/>
          </a:prstGeom>
          <a:noFill/>
          <a:ln>
            <a:noFill/>
          </a:ln>
        </p:spPr>
        <p:txBody>
          <a:bodyPr spcFirstLastPara="1" wrap="square" lIns="92075" tIns="46025" rIns="92075" bIns="46025" anchor="b" anchorCtr="0">
            <a:noAutofit/>
          </a:bodyPr>
          <a:lstStyle/>
          <a:p>
            <a:pPr marL="0" lvl="0" indent="0" algn="ctr" rtl="0">
              <a:spcBef>
                <a:spcPts val="0"/>
              </a:spcBef>
              <a:spcAft>
                <a:spcPts val="0"/>
              </a:spcAft>
              <a:buNone/>
            </a:pPr>
            <a:r>
              <a:rPr lang="en-US" dirty="0"/>
              <a:t>Using the Feistel Structure</a:t>
            </a:r>
            <a:endParaRPr dirty="0"/>
          </a:p>
        </p:txBody>
      </p:sp>
      <p:sp>
        <p:nvSpPr>
          <p:cNvPr id="309" name="Google Shape;309;p13"/>
          <p:cNvSpPr txBox="1">
            <a:spLocks noGrp="1"/>
          </p:cNvSpPr>
          <p:nvPr>
            <p:ph idx="1"/>
          </p:nvPr>
        </p:nvSpPr>
        <p:spPr>
          <a:xfrm>
            <a:off x="251520" y="1676400"/>
            <a:ext cx="851148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50000"/>
              </a:lnSpc>
              <a:spcBef>
                <a:spcPts val="0"/>
              </a:spcBef>
              <a:spcAft>
                <a:spcPts val="0"/>
              </a:spcAft>
              <a:buSzPts val="1800"/>
              <a:buFont typeface="Noto Sans Symbols"/>
              <a:buChar char="⮚"/>
            </a:pPr>
            <a:r>
              <a:rPr lang="en-US" sz="2400"/>
              <a:t>Exact implementation depends on various design features</a:t>
            </a:r>
            <a:endParaRPr/>
          </a:p>
          <a:p>
            <a:pPr marL="742950" lvl="1" indent="-285750" algn="l" rtl="0">
              <a:spcBef>
                <a:spcPts val="400"/>
              </a:spcBef>
              <a:spcAft>
                <a:spcPts val="0"/>
              </a:spcAft>
              <a:buSzPts val="2000"/>
              <a:buFont typeface="Noto Sans Symbols"/>
              <a:buChar char="⮚"/>
            </a:pPr>
            <a:r>
              <a:rPr lang="en-US" sz="2000" b="1"/>
              <a:t>Block size</a:t>
            </a:r>
            <a:r>
              <a:rPr lang="en-US" sz="2000"/>
              <a:t>, e.g. 64, 128 bits: larger values leads to more diffusion</a:t>
            </a:r>
            <a:endParaRPr/>
          </a:p>
          <a:p>
            <a:pPr marL="742950" lvl="1" indent="-285750" algn="l" rtl="0">
              <a:spcBef>
                <a:spcPts val="400"/>
              </a:spcBef>
              <a:spcAft>
                <a:spcPts val="0"/>
              </a:spcAft>
              <a:buSzPts val="2000"/>
              <a:buFont typeface="Noto Sans Symbols"/>
              <a:buChar char="⮚"/>
            </a:pPr>
            <a:r>
              <a:rPr lang="en-US" sz="2000" b="1"/>
              <a:t>Key size</a:t>
            </a:r>
            <a:r>
              <a:rPr lang="en-US" sz="2000"/>
              <a:t>, e.g. 128 bits: larger values leads to more confusion, resistance against brute force</a:t>
            </a:r>
            <a:endParaRPr/>
          </a:p>
          <a:p>
            <a:pPr marL="742950" lvl="1" indent="-285750" algn="l" rtl="0">
              <a:spcBef>
                <a:spcPts val="400"/>
              </a:spcBef>
              <a:spcAft>
                <a:spcPts val="0"/>
              </a:spcAft>
              <a:buSzPts val="2000"/>
              <a:buFont typeface="Noto Sans Symbols"/>
              <a:buChar char="⮚"/>
            </a:pPr>
            <a:r>
              <a:rPr lang="en-US" sz="2000" b="1"/>
              <a:t>Number of rounds</a:t>
            </a:r>
            <a:r>
              <a:rPr lang="en-US" sz="2000"/>
              <a:t>, e.g. 16 rounds</a:t>
            </a:r>
            <a:endParaRPr/>
          </a:p>
          <a:p>
            <a:pPr marL="742950" lvl="1" indent="-285750" algn="l" rtl="0">
              <a:spcBef>
                <a:spcPts val="400"/>
              </a:spcBef>
              <a:spcAft>
                <a:spcPts val="0"/>
              </a:spcAft>
              <a:buSzPts val="2000"/>
              <a:buFont typeface="Noto Sans Symbols"/>
              <a:buChar char="⮚"/>
            </a:pPr>
            <a:r>
              <a:rPr lang="en-US" sz="2000" b="1"/>
              <a:t>Subkey generation algorithm</a:t>
            </a:r>
            <a:r>
              <a:rPr lang="en-US" sz="2000"/>
              <a:t>: should be complex</a:t>
            </a:r>
            <a:endParaRPr/>
          </a:p>
          <a:p>
            <a:pPr marL="742950" lvl="1" indent="-285750" algn="l" rtl="0">
              <a:spcBef>
                <a:spcPts val="400"/>
              </a:spcBef>
              <a:spcAft>
                <a:spcPts val="0"/>
              </a:spcAft>
              <a:buSzPts val="2000"/>
              <a:buFont typeface="Noto Sans Symbols"/>
              <a:buChar char="⮚"/>
            </a:pPr>
            <a:r>
              <a:rPr lang="en-US" sz="2000" b="1"/>
              <a:t>Round function F</a:t>
            </a:r>
            <a:r>
              <a:rPr lang="en-US" sz="2000"/>
              <a:t>: should be complex</a:t>
            </a:r>
            <a:endParaRPr/>
          </a:p>
          <a:p>
            <a:pPr marL="342900" lvl="0" indent="-342900" algn="l" rtl="0">
              <a:lnSpc>
                <a:spcPct val="150000"/>
              </a:lnSpc>
              <a:spcBef>
                <a:spcPts val="480"/>
              </a:spcBef>
              <a:spcAft>
                <a:spcPts val="0"/>
              </a:spcAft>
              <a:buSzPts val="1800"/>
              <a:buFont typeface="Noto Sans Symbols"/>
              <a:buChar char="⮚"/>
            </a:pPr>
            <a:r>
              <a:rPr lang="en-US" sz="2400"/>
              <a:t>Other factors include fast encryption in software and ease of analysis</a:t>
            </a:r>
            <a:endParaRPr/>
          </a:p>
          <a:p>
            <a:pPr marL="342900" lvl="0" indent="-342900" algn="l" rtl="0">
              <a:lnSpc>
                <a:spcPct val="150000"/>
              </a:lnSpc>
              <a:spcBef>
                <a:spcPts val="480"/>
              </a:spcBef>
              <a:spcAft>
                <a:spcPts val="0"/>
              </a:spcAft>
              <a:buSzPts val="1800"/>
              <a:buFont typeface="Noto Sans Symbols"/>
              <a:buChar char="⮚"/>
            </a:pPr>
            <a:r>
              <a:rPr lang="en-US" sz="2400"/>
              <a:t>Tradeoff  : </a:t>
            </a:r>
            <a:r>
              <a:rPr lang="en-US" sz="2400" b="1"/>
              <a:t>security vs performance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4"/>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dirty="0"/>
              <a:t>Feistel Example</a:t>
            </a:r>
            <a:endParaRPr dirty="0"/>
          </a:p>
        </p:txBody>
      </p:sp>
      <p:pic>
        <p:nvPicPr>
          <p:cNvPr id="316" name="Google Shape;316;p14" descr="f4.pdf"/>
          <p:cNvPicPr preferRelativeResize="0"/>
          <p:nvPr/>
        </p:nvPicPr>
        <p:blipFill rotWithShape="1">
          <a:blip r:embed="rId3">
            <a:alphaModFix/>
          </a:blip>
          <a:srcRect t="40909" b="17273"/>
          <a:stretch/>
        </p:blipFill>
        <p:spPr>
          <a:xfrm>
            <a:off x="15096" y="1752600"/>
            <a:ext cx="9152198" cy="4952999"/>
          </a:xfrm>
          <a:prstGeom prst="rect">
            <a:avLst/>
          </a:prstGeom>
          <a:noFill/>
          <a:ln>
            <a:noFill/>
          </a:ln>
        </p:spPr>
      </p:pic>
    </p:spTree>
  </p:cSld>
  <p:clrMapOvr>
    <a:masterClrMapping/>
  </p:clrMapOvr>
  <p:transition spd="med">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5"/>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ctr" rtl="0">
              <a:spcBef>
                <a:spcPts val="0"/>
              </a:spcBef>
              <a:spcAft>
                <a:spcPts val="0"/>
              </a:spcAft>
              <a:buNone/>
            </a:pPr>
            <a:r>
              <a:rPr lang="en-US" sz="4000" dirty="0"/>
              <a:t>Data Encryption Standard (DES)</a:t>
            </a:r>
            <a:endParaRPr dirty="0"/>
          </a:p>
        </p:txBody>
      </p:sp>
      <p:sp>
        <p:nvSpPr>
          <p:cNvPr id="323" name="Google Shape;323;p15"/>
          <p:cNvSpPr txBox="1">
            <a:spLocks noGrp="1"/>
          </p:cNvSpPr>
          <p:nvPr>
            <p:ph idx="1"/>
          </p:nvPr>
        </p:nvSpPr>
        <p:spPr>
          <a:xfrm>
            <a:off x="267545" y="1875452"/>
            <a:ext cx="8439472" cy="4493907"/>
          </a:xfrm>
          <a:prstGeom prst="rect">
            <a:avLst/>
          </a:prstGeom>
          <a:noFill/>
          <a:ln>
            <a:noFill/>
          </a:ln>
        </p:spPr>
        <p:txBody>
          <a:bodyPr spcFirstLastPara="1" wrap="square" lIns="92075" tIns="46025" rIns="92075" bIns="46025" anchor="t" anchorCtr="0">
            <a:noAutofit/>
          </a:bodyPr>
          <a:lstStyle/>
          <a:p>
            <a:pPr lvl="0" algn="l" rtl="0">
              <a:lnSpc>
                <a:spcPct val="100000"/>
              </a:lnSpc>
              <a:spcBef>
                <a:spcPts val="0"/>
              </a:spcBef>
              <a:spcAft>
                <a:spcPts val="0"/>
              </a:spcAft>
              <a:buSzPts val="1500"/>
              <a:buFont typeface="Wingdings" panose="05000000000000000000" pitchFamily="2" charset="2"/>
              <a:buChar char="v"/>
            </a:pPr>
            <a:r>
              <a:rPr lang="en-US" sz="2400" dirty="0"/>
              <a:t> Symmetric block cipher</a:t>
            </a:r>
            <a:endParaRPr sz="2400" dirty="0"/>
          </a:p>
          <a:p>
            <a:pPr marL="800100" lvl="1" indent="-342900" algn="l" rtl="0">
              <a:lnSpc>
                <a:spcPct val="100000"/>
              </a:lnSpc>
              <a:spcBef>
                <a:spcPts val="400"/>
              </a:spcBef>
              <a:spcAft>
                <a:spcPts val="0"/>
              </a:spcAft>
              <a:buSzPts val="2000"/>
              <a:buFont typeface="Wingdings" panose="05000000000000000000" pitchFamily="2" charset="2"/>
              <a:buChar char="v"/>
            </a:pPr>
            <a:r>
              <a:rPr lang="en-US" sz="2400" dirty="0"/>
              <a:t>56-bit key, 64-bit input block, 64-bit output block</a:t>
            </a:r>
            <a:endParaRPr sz="2400" dirty="0"/>
          </a:p>
          <a:p>
            <a:pPr lvl="0" algn="l" rtl="0">
              <a:lnSpc>
                <a:spcPct val="100000"/>
              </a:lnSpc>
              <a:spcBef>
                <a:spcPts val="400"/>
              </a:spcBef>
              <a:spcAft>
                <a:spcPts val="0"/>
              </a:spcAft>
              <a:buSzPts val="1500"/>
              <a:buFont typeface="Wingdings" panose="05000000000000000000" pitchFamily="2" charset="2"/>
              <a:buChar char="v"/>
            </a:pPr>
            <a:endParaRPr lang="en-US" sz="2400" dirty="0"/>
          </a:p>
          <a:p>
            <a:pPr lvl="0" algn="l" rtl="0">
              <a:lnSpc>
                <a:spcPct val="100000"/>
              </a:lnSpc>
              <a:spcBef>
                <a:spcPts val="400"/>
              </a:spcBef>
              <a:spcAft>
                <a:spcPts val="0"/>
              </a:spcAft>
              <a:buSzPts val="1500"/>
              <a:buFont typeface="Wingdings" panose="05000000000000000000" pitchFamily="2" charset="2"/>
              <a:buChar char="v"/>
            </a:pPr>
            <a:r>
              <a:rPr lang="en-US" sz="2400" dirty="0"/>
              <a:t>One of most used encryption systems in world</a:t>
            </a:r>
            <a:endParaRPr sz="2400" dirty="0"/>
          </a:p>
          <a:p>
            <a:pPr marL="800100" lvl="1" indent="-342900" algn="l" rtl="0">
              <a:lnSpc>
                <a:spcPct val="100000"/>
              </a:lnSpc>
              <a:spcBef>
                <a:spcPts val="400"/>
              </a:spcBef>
              <a:spcAft>
                <a:spcPts val="0"/>
              </a:spcAft>
              <a:buSzPts val="2000"/>
              <a:buFont typeface="Wingdings" panose="05000000000000000000" pitchFamily="2" charset="2"/>
              <a:buChar char="v"/>
            </a:pPr>
            <a:r>
              <a:rPr lang="en-US" sz="2400" dirty="0"/>
              <a:t>Developed in 1977 by NBS/NIST</a:t>
            </a:r>
            <a:endParaRPr sz="2400" dirty="0"/>
          </a:p>
          <a:p>
            <a:pPr marL="800100" lvl="1" indent="-342900" algn="l" rtl="0">
              <a:lnSpc>
                <a:spcPct val="100000"/>
              </a:lnSpc>
              <a:spcBef>
                <a:spcPts val="400"/>
              </a:spcBef>
              <a:spcAft>
                <a:spcPts val="0"/>
              </a:spcAft>
              <a:buSzPts val="2000"/>
              <a:buFont typeface="Wingdings" panose="05000000000000000000" pitchFamily="2" charset="2"/>
              <a:buChar char="v"/>
            </a:pPr>
            <a:r>
              <a:rPr lang="en-US" sz="2400" dirty="0"/>
              <a:t>Designed by IBM (Lucifer) with input from NSA</a:t>
            </a:r>
            <a:endParaRPr sz="2400" dirty="0"/>
          </a:p>
          <a:p>
            <a:pPr marL="800100" lvl="1" indent="-342900" algn="l" rtl="0">
              <a:lnSpc>
                <a:spcPct val="100000"/>
              </a:lnSpc>
              <a:spcBef>
                <a:spcPts val="400"/>
              </a:spcBef>
              <a:spcAft>
                <a:spcPts val="0"/>
              </a:spcAft>
              <a:buSzPts val="2000"/>
              <a:buFont typeface="Wingdings" panose="05000000000000000000" pitchFamily="2" charset="2"/>
              <a:buChar char="v"/>
            </a:pPr>
            <a:r>
              <a:rPr lang="en-US" sz="2400" dirty="0"/>
              <a:t>Principles used in other ciphers, e.g. 3DES, IDEA</a:t>
            </a:r>
            <a:endParaRPr sz="2400" dirty="0"/>
          </a:p>
          <a:p>
            <a:pPr lvl="0" algn="l" rtl="0">
              <a:lnSpc>
                <a:spcPct val="100000"/>
              </a:lnSpc>
              <a:spcBef>
                <a:spcPts val="400"/>
              </a:spcBef>
              <a:spcAft>
                <a:spcPts val="0"/>
              </a:spcAft>
              <a:buSzPts val="1500"/>
              <a:buFont typeface="Wingdings" panose="05000000000000000000" pitchFamily="2" charset="2"/>
              <a:buChar char="v"/>
            </a:pPr>
            <a:endParaRPr lang="en-US" sz="2400" dirty="0"/>
          </a:p>
          <a:p>
            <a:pPr lvl="0" algn="l" rtl="0">
              <a:lnSpc>
                <a:spcPct val="100000"/>
              </a:lnSpc>
              <a:spcBef>
                <a:spcPts val="400"/>
              </a:spcBef>
              <a:spcAft>
                <a:spcPts val="0"/>
              </a:spcAft>
              <a:buSzPts val="1500"/>
              <a:buFont typeface="Wingdings" panose="05000000000000000000" pitchFamily="2" charset="2"/>
              <a:buChar char="v"/>
            </a:pPr>
            <a:r>
              <a:rPr lang="en-US" sz="2400" dirty="0"/>
              <a:t>Simplified DES (S-DES)</a:t>
            </a:r>
            <a:endParaRPr sz="2400" dirty="0"/>
          </a:p>
          <a:p>
            <a:pPr marL="800100" lvl="1" indent="-342900" algn="l" rtl="0">
              <a:lnSpc>
                <a:spcPct val="100000"/>
              </a:lnSpc>
              <a:spcBef>
                <a:spcPts val="400"/>
              </a:spcBef>
              <a:spcAft>
                <a:spcPts val="0"/>
              </a:spcAft>
              <a:buSzPts val="2000"/>
              <a:buFont typeface="Wingdings" panose="05000000000000000000" pitchFamily="2" charset="2"/>
              <a:buChar char="v"/>
            </a:pPr>
            <a:r>
              <a:rPr lang="en-US" sz="2400" dirty="0"/>
              <a:t>Cipher using principles of DES</a:t>
            </a:r>
            <a:endParaRPr sz="2400" dirty="0"/>
          </a:p>
          <a:p>
            <a:pPr marL="800100" lvl="1" indent="-342900" algn="l" rtl="0">
              <a:lnSpc>
                <a:spcPct val="100000"/>
              </a:lnSpc>
              <a:spcBef>
                <a:spcPts val="400"/>
              </a:spcBef>
              <a:spcAft>
                <a:spcPts val="0"/>
              </a:spcAft>
              <a:buSzPts val="2000"/>
              <a:buFont typeface="Wingdings" panose="05000000000000000000" pitchFamily="2" charset="2"/>
              <a:buChar char="v"/>
            </a:pPr>
            <a:r>
              <a:rPr lang="en-US" sz="2400" dirty="0"/>
              <a:t>Developed for education (not real world use)</a:t>
            </a: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6"/>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Simplified DES</a:t>
            </a:r>
            <a:endParaRPr/>
          </a:p>
        </p:txBody>
      </p:sp>
      <p:sp>
        <p:nvSpPr>
          <p:cNvPr id="329" name="Google Shape;329;p16"/>
          <p:cNvSpPr txBox="1">
            <a:spLocks noGrp="1"/>
          </p:cNvSpPr>
          <p:nvPr>
            <p:ph idx="1"/>
          </p:nvPr>
        </p:nvSpPr>
        <p:spPr>
          <a:xfrm>
            <a:off x="315478" y="1946988"/>
            <a:ext cx="8828521" cy="4416896"/>
          </a:xfrm>
          <a:prstGeom prst="rect">
            <a:avLst/>
          </a:prstGeom>
          <a:noFill/>
          <a:ln>
            <a:noFill/>
          </a:ln>
        </p:spPr>
        <p:txBody>
          <a:bodyPr spcFirstLastPara="1" wrap="square" lIns="92075" tIns="46025" rIns="92075" bIns="46025" anchor="t" anchorCtr="0">
            <a:noAutofit/>
          </a:bodyPr>
          <a:lstStyle/>
          <a:p>
            <a:pPr lvl="0" algn="l" rtl="0">
              <a:lnSpc>
                <a:spcPct val="150000"/>
              </a:lnSpc>
              <a:spcBef>
                <a:spcPts val="0"/>
              </a:spcBef>
              <a:spcAft>
                <a:spcPts val="0"/>
              </a:spcAft>
              <a:buSzPts val="1800"/>
              <a:buFont typeface="Wingdings" panose="05000000000000000000" pitchFamily="2" charset="2"/>
              <a:buChar char="v"/>
            </a:pPr>
            <a:r>
              <a:rPr lang="en-US" sz="2400" dirty="0"/>
              <a:t>Input (plaintext) block: 8-bits</a:t>
            </a:r>
            <a:endParaRPr dirty="0"/>
          </a:p>
          <a:p>
            <a:pPr lvl="0" algn="l" rtl="0">
              <a:lnSpc>
                <a:spcPct val="150000"/>
              </a:lnSpc>
              <a:spcBef>
                <a:spcPts val="480"/>
              </a:spcBef>
              <a:spcAft>
                <a:spcPts val="0"/>
              </a:spcAft>
              <a:buSzPts val="1800"/>
              <a:buFont typeface="Wingdings" panose="05000000000000000000" pitchFamily="2" charset="2"/>
              <a:buChar char="v"/>
            </a:pPr>
            <a:r>
              <a:rPr lang="en-US" sz="2400" dirty="0"/>
              <a:t>Output (ciphertext) block: 8-bits</a:t>
            </a:r>
            <a:endParaRPr dirty="0"/>
          </a:p>
          <a:p>
            <a:pPr lvl="0" algn="l" rtl="0">
              <a:lnSpc>
                <a:spcPct val="150000"/>
              </a:lnSpc>
              <a:spcBef>
                <a:spcPts val="480"/>
              </a:spcBef>
              <a:spcAft>
                <a:spcPts val="0"/>
              </a:spcAft>
              <a:buSzPts val="1800"/>
              <a:buFont typeface="Wingdings" panose="05000000000000000000" pitchFamily="2" charset="2"/>
              <a:buChar char="v"/>
            </a:pPr>
            <a:r>
              <a:rPr lang="en-US" sz="2400" dirty="0"/>
              <a:t>Key: 10-bits</a:t>
            </a:r>
            <a:endParaRPr dirty="0"/>
          </a:p>
          <a:p>
            <a:pPr lvl="0" algn="l" rtl="0">
              <a:lnSpc>
                <a:spcPct val="150000"/>
              </a:lnSpc>
              <a:spcBef>
                <a:spcPts val="480"/>
              </a:spcBef>
              <a:spcAft>
                <a:spcPts val="0"/>
              </a:spcAft>
              <a:buSzPts val="1800"/>
              <a:buFont typeface="Wingdings" panose="05000000000000000000" pitchFamily="2" charset="2"/>
              <a:buChar char="v"/>
            </a:pPr>
            <a:r>
              <a:rPr lang="en-US" sz="2400" dirty="0"/>
              <a:t>Rounds: 2</a:t>
            </a:r>
            <a:endParaRPr dirty="0"/>
          </a:p>
          <a:p>
            <a:pPr lvl="0" algn="l" rtl="0">
              <a:lnSpc>
                <a:spcPct val="150000"/>
              </a:lnSpc>
              <a:spcBef>
                <a:spcPts val="480"/>
              </a:spcBef>
              <a:spcAft>
                <a:spcPts val="0"/>
              </a:spcAft>
              <a:buSzPts val="1800"/>
              <a:buFont typeface="Wingdings" panose="05000000000000000000" pitchFamily="2" charset="2"/>
              <a:buChar char="v"/>
            </a:pPr>
            <a:r>
              <a:rPr lang="en-US" sz="2400" dirty="0"/>
              <a:t>Round keys generated using permutations and left shifts</a:t>
            </a:r>
            <a:endParaRPr dirty="0"/>
          </a:p>
          <a:p>
            <a:pPr lvl="0" algn="l" rtl="0">
              <a:lnSpc>
                <a:spcPct val="150000"/>
              </a:lnSpc>
              <a:spcBef>
                <a:spcPts val="480"/>
              </a:spcBef>
              <a:spcAft>
                <a:spcPts val="0"/>
              </a:spcAft>
              <a:buSzPts val="1800"/>
              <a:buFont typeface="Wingdings" panose="05000000000000000000" pitchFamily="2" charset="2"/>
              <a:buChar char="v"/>
            </a:pPr>
            <a:r>
              <a:rPr lang="en-US" sz="2400" dirty="0"/>
              <a:t>Encryption: initial permutation, round function, switch halves</a:t>
            </a:r>
            <a:endParaRPr dirty="0"/>
          </a:p>
          <a:p>
            <a:pPr lvl="0" algn="l" rtl="0">
              <a:lnSpc>
                <a:spcPct val="150000"/>
              </a:lnSpc>
              <a:spcBef>
                <a:spcPts val="480"/>
              </a:spcBef>
              <a:spcAft>
                <a:spcPts val="0"/>
              </a:spcAft>
              <a:buSzPts val="1800"/>
              <a:buFont typeface="Wingdings" panose="05000000000000000000" pitchFamily="2" charset="2"/>
              <a:buChar char="v"/>
            </a:pPr>
            <a:r>
              <a:rPr lang="en-US" sz="2400" dirty="0"/>
              <a:t>Decryption: Same as encryption, except round keys used in opposite order</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17"/>
          <p:cNvSpPr txBox="1">
            <a:spLocks noGrp="1"/>
          </p:cNvSpPr>
          <p:nvPr>
            <p:ph type="title"/>
          </p:nvPr>
        </p:nvSpPr>
        <p:spPr>
          <a:xfrm>
            <a:off x="147735" y="501078"/>
            <a:ext cx="7386137" cy="871685"/>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dirty="0"/>
              <a:t>S-DES Algorithm</a:t>
            </a:r>
            <a:endParaRPr dirty="0"/>
          </a:p>
        </p:txBody>
      </p:sp>
      <p:sp>
        <p:nvSpPr>
          <p:cNvPr id="336" name="Google Shape;336;p17"/>
          <p:cNvSpPr/>
          <p:nvPr/>
        </p:nvSpPr>
        <p:spPr>
          <a:xfrm>
            <a:off x="683568" y="1669365"/>
            <a:ext cx="3353042" cy="369332"/>
          </a:xfrm>
          <a:prstGeom prst="rect">
            <a:avLst/>
          </a:prstGeom>
          <a:solidFill>
            <a:srgbClr val="FFFF00"/>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mo"/>
              <a:buNone/>
            </a:pPr>
            <a:r>
              <a:rPr lang="en-US" sz="1800" b="1" i="0" u="none" strike="noStrike" cap="none">
                <a:solidFill>
                  <a:srgbClr val="000000"/>
                </a:solidFill>
                <a:latin typeface="Arimo"/>
                <a:ea typeface="Arimo"/>
                <a:cs typeface="Arimo"/>
                <a:sym typeface="Arimo"/>
              </a:rPr>
              <a:t>IP = { 2, 6, 3, 1, 4, 8, 5 , 7 }</a:t>
            </a:r>
            <a:r>
              <a:rPr lang="en-US" sz="1800" b="1" i="0" u="none" strike="noStrike" cap="none">
                <a:solidFill>
                  <a:schemeClr val="dk1"/>
                </a:solidFill>
                <a:latin typeface="Arial"/>
                <a:ea typeface="Arial"/>
                <a:cs typeface="Arial"/>
                <a:sym typeface="Arial"/>
              </a:rPr>
              <a:t> </a:t>
            </a:r>
            <a:endParaRPr/>
          </a:p>
        </p:txBody>
      </p:sp>
      <p:sp>
        <p:nvSpPr>
          <p:cNvPr id="337" name="Google Shape;337;p17"/>
          <p:cNvSpPr/>
          <p:nvPr/>
        </p:nvSpPr>
        <p:spPr>
          <a:xfrm>
            <a:off x="827584" y="2631900"/>
            <a:ext cx="3353041" cy="369332"/>
          </a:xfrm>
          <a:prstGeom prst="rect">
            <a:avLst/>
          </a:prstGeom>
          <a:solidFill>
            <a:srgbClr val="FFFF00"/>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mo"/>
              <a:buNone/>
            </a:pPr>
            <a:r>
              <a:rPr lang="en-US" sz="1800" b="1" i="0" u="none" strike="noStrike" cap="none">
                <a:solidFill>
                  <a:srgbClr val="000000"/>
                </a:solidFill>
                <a:latin typeface="Arimo"/>
                <a:ea typeface="Arimo"/>
                <a:cs typeface="Arimo"/>
                <a:sym typeface="Arimo"/>
              </a:rPr>
              <a:t>IP -</a:t>
            </a:r>
            <a:r>
              <a:rPr lang="en-US" sz="1800" b="1" i="0" u="none" strike="noStrike" cap="none" baseline="30000">
                <a:solidFill>
                  <a:srgbClr val="000000"/>
                </a:solidFill>
                <a:latin typeface="Arimo"/>
                <a:ea typeface="Arimo"/>
                <a:cs typeface="Arimo"/>
                <a:sym typeface="Arimo"/>
              </a:rPr>
              <a:t>1</a:t>
            </a:r>
            <a:r>
              <a:rPr lang="en-US" sz="1800" b="1" i="0" u="none" strike="noStrike" cap="none">
                <a:solidFill>
                  <a:srgbClr val="000000"/>
                </a:solidFill>
                <a:latin typeface="Arimo"/>
                <a:ea typeface="Arimo"/>
                <a:cs typeface="Arimo"/>
                <a:sym typeface="Arimo"/>
              </a:rPr>
              <a:t>= {  4,1 ,3 ,5 ,7 ,2 ,8 , 6}</a:t>
            </a:r>
            <a:r>
              <a:rPr lang="en-US" sz="1800" b="1" i="0" u="none" strike="noStrike" cap="none">
                <a:solidFill>
                  <a:schemeClr val="dk1"/>
                </a:solidFill>
                <a:latin typeface="Arial"/>
                <a:ea typeface="Arial"/>
                <a:cs typeface="Arial"/>
                <a:sym typeface="Arial"/>
              </a:rPr>
              <a:t> </a:t>
            </a:r>
            <a:endParaRPr/>
          </a:p>
        </p:txBody>
      </p:sp>
      <p:pic>
        <p:nvPicPr>
          <p:cNvPr id="2" name="Picture 1">
            <a:extLst>
              <a:ext uri="{FF2B5EF4-FFF2-40B4-BE49-F238E27FC236}">
                <a16:creationId xmlns:a16="http://schemas.microsoft.com/office/drawing/2014/main" id="{29EABF17-F955-47C8-8959-61FA199D6866}"/>
              </a:ext>
            </a:extLst>
          </p:cNvPr>
          <p:cNvPicPr>
            <a:picLocks noChangeAspect="1"/>
          </p:cNvPicPr>
          <p:nvPr/>
        </p:nvPicPr>
        <p:blipFill>
          <a:blip r:embed="rId3"/>
          <a:stretch>
            <a:fillRect/>
          </a:stretch>
        </p:blipFill>
        <p:spPr>
          <a:xfrm>
            <a:off x="4963377" y="214604"/>
            <a:ext cx="4035902" cy="664339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aphicFrame>
        <p:nvGraphicFramePr>
          <p:cNvPr id="343" name="Google Shape;343;p18"/>
          <p:cNvGraphicFramePr/>
          <p:nvPr>
            <p:extLst>
              <p:ext uri="{D42A27DB-BD31-4B8C-83A1-F6EECF244321}">
                <p14:modId xmlns:p14="http://schemas.microsoft.com/office/powerpoint/2010/main" val="139486672"/>
              </p:ext>
            </p:extLst>
          </p:nvPr>
        </p:nvGraphicFramePr>
        <p:xfrm>
          <a:off x="4641442" y="261760"/>
          <a:ext cx="4280687" cy="6481435"/>
        </p:xfrm>
        <a:graphic>
          <a:graphicData uri="http://schemas.openxmlformats.org/presentationml/2006/ole">
            <mc:AlternateContent xmlns:mc="http://schemas.openxmlformats.org/markup-compatibility/2006">
              <mc:Choice xmlns:v="urn:schemas-microsoft-com:vml" Requires="v">
                <p:oleObj spid="_x0000_s1039" r:id="rId4" imgW="4828085" imgH="6793003" progId="Paint.Picture">
                  <p:embed/>
                </p:oleObj>
              </mc:Choice>
              <mc:Fallback>
                <p:oleObj r:id="rId4" imgW="4828085" imgH="6793003" progId="Paint.Picture">
                  <p:embed/>
                  <p:pic>
                    <p:nvPicPr>
                      <p:cNvPr id="343" name="Google Shape;343;p18"/>
                      <p:cNvPicPr preferRelativeResize="0"/>
                      <p:nvPr/>
                    </p:nvPicPr>
                    <p:blipFill rotWithShape="1">
                      <a:blip r:embed="rId5">
                        <a:alphaModFix/>
                      </a:blip>
                      <a:srcRect/>
                      <a:stretch/>
                    </p:blipFill>
                    <p:spPr>
                      <a:xfrm>
                        <a:off x="4641442" y="261760"/>
                        <a:ext cx="4280687" cy="6481435"/>
                      </a:xfrm>
                      <a:prstGeom prst="rect">
                        <a:avLst/>
                      </a:prstGeom>
                      <a:noFill/>
                      <a:ln>
                        <a:noFill/>
                      </a:ln>
                    </p:spPr>
                  </p:pic>
                </p:oleObj>
              </mc:Fallback>
            </mc:AlternateContent>
          </a:graphicData>
        </a:graphic>
      </p:graphicFrame>
      <p:sp>
        <p:nvSpPr>
          <p:cNvPr id="344" name="Google Shape;344;p18"/>
          <p:cNvSpPr txBox="1">
            <a:spLocks noGrp="1"/>
          </p:cNvSpPr>
          <p:nvPr>
            <p:ph type="title"/>
          </p:nvPr>
        </p:nvSpPr>
        <p:spPr>
          <a:xfrm>
            <a:off x="381000" y="513733"/>
            <a:ext cx="7772400" cy="635940"/>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sz="2800" dirty="0"/>
              <a:t>S-DES Key generation</a:t>
            </a:r>
            <a:endParaRPr dirty="0"/>
          </a:p>
        </p:txBody>
      </p:sp>
      <p:sp>
        <p:nvSpPr>
          <p:cNvPr id="345" name="Google Shape;345;p18"/>
          <p:cNvSpPr/>
          <p:nvPr/>
        </p:nvSpPr>
        <p:spPr>
          <a:xfrm>
            <a:off x="3308277" y="1426623"/>
            <a:ext cx="2664296" cy="261610"/>
          </a:xfrm>
          <a:prstGeom prst="rect">
            <a:avLst/>
          </a:prstGeom>
          <a:solidFill>
            <a:srgbClr val="FFFF00"/>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mo"/>
              <a:buNone/>
            </a:pPr>
            <a:r>
              <a:rPr lang="en-US" sz="1100" b="1" i="0" u="none" strike="noStrike" cap="none" dirty="0">
                <a:solidFill>
                  <a:srgbClr val="000000"/>
                </a:solidFill>
                <a:latin typeface="Arimo"/>
                <a:ea typeface="Arimo"/>
                <a:cs typeface="Arimo"/>
                <a:sym typeface="Arimo"/>
              </a:rPr>
              <a:t>P10 = { 3, 5, 2, 7, 4, 10, 1, 9, 8, 6}</a:t>
            </a:r>
            <a:r>
              <a:rPr lang="en-US" sz="1050" b="1" i="0" u="none" strike="noStrike" cap="none" dirty="0">
                <a:solidFill>
                  <a:schemeClr val="dk1"/>
                </a:solidFill>
                <a:latin typeface="Arial"/>
                <a:ea typeface="Arial"/>
                <a:cs typeface="Arial"/>
                <a:sym typeface="Arial"/>
              </a:rPr>
              <a:t> </a:t>
            </a:r>
            <a:endParaRPr sz="2400" b="1" i="0" u="none" strike="noStrike" cap="none" dirty="0">
              <a:solidFill>
                <a:schemeClr val="dk1"/>
              </a:solidFill>
              <a:latin typeface="Arial"/>
              <a:ea typeface="Arial"/>
              <a:cs typeface="Arial"/>
              <a:sym typeface="Arial"/>
            </a:endParaRPr>
          </a:p>
        </p:txBody>
      </p:sp>
      <p:sp>
        <p:nvSpPr>
          <p:cNvPr id="346" name="Google Shape;346;p18"/>
          <p:cNvSpPr/>
          <p:nvPr/>
        </p:nvSpPr>
        <p:spPr>
          <a:xfrm>
            <a:off x="3788975" y="3439047"/>
            <a:ext cx="2123728" cy="261610"/>
          </a:xfrm>
          <a:prstGeom prst="rect">
            <a:avLst/>
          </a:prstGeom>
          <a:solidFill>
            <a:srgbClr val="FFFF00"/>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mo"/>
              <a:buNone/>
            </a:pPr>
            <a:r>
              <a:rPr lang="en-US" sz="1100" b="1" i="0" u="none" strike="noStrike" cap="none" dirty="0">
                <a:solidFill>
                  <a:srgbClr val="000000"/>
                </a:solidFill>
                <a:latin typeface="Arimo"/>
                <a:ea typeface="Arimo"/>
                <a:cs typeface="Arimo"/>
                <a:sym typeface="Arimo"/>
              </a:rPr>
              <a:t>P8 = { 6, 3, 7, 4, 8, 5, 10, 9}</a:t>
            </a:r>
            <a:r>
              <a:rPr lang="en-US" sz="1050" b="1" i="0" u="none" strike="noStrike" cap="none" dirty="0">
                <a:solidFill>
                  <a:schemeClr val="dk1"/>
                </a:solidFill>
                <a:latin typeface="Arial"/>
                <a:ea typeface="Arial"/>
                <a:cs typeface="Arial"/>
                <a:sym typeface="Arial"/>
              </a:rPr>
              <a:t> </a:t>
            </a:r>
            <a:endParaRPr sz="2400" b="1" i="0" u="none" strike="noStrike" cap="none" dirty="0">
              <a:solidFill>
                <a:schemeClr val="dk1"/>
              </a:solidFill>
              <a:latin typeface="Arial"/>
              <a:ea typeface="Arial"/>
              <a:cs typeface="Arial"/>
              <a:sym typeface="Arial"/>
            </a:endParaRPr>
          </a:p>
        </p:txBody>
      </p:sp>
      <p:sp>
        <p:nvSpPr>
          <p:cNvPr id="347" name="Google Shape;347;p18"/>
          <p:cNvSpPr txBox="1"/>
          <p:nvPr/>
        </p:nvSpPr>
        <p:spPr>
          <a:xfrm>
            <a:off x="-304800" y="2082667"/>
            <a:ext cx="4572000"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Key: 10100 00010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Content</a:t>
            </a:r>
            <a:endParaRPr/>
          </a:p>
        </p:txBody>
      </p:sp>
      <p:sp>
        <p:nvSpPr>
          <p:cNvPr id="233" name="Google Shape;233;p2"/>
          <p:cNvSpPr txBox="1">
            <a:spLocks noGrp="1"/>
          </p:cNvSpPr>
          <p:nvPr>
            <p:ph idx="1"/>
          </p:nvPr>
        </p:nvSpPr>
        <p:spPr>
          <a:prstGeom prst="rect">
            <a:avLst/>
          </a:prstGeom>
          <a:noFill/>
          <a:ln>
            <a:noFill/>
          </a:ln>
        </p:spPr>
        <p:txBody>
          <a:bodyPr spcFirstLastPara="1" wrap="square" lIns="92075" tIns="46025" rIns="92075" bIns="46025" anchor="t" anchorCtr="0">
            <a:noAutofit/>
          </a:bodyPr>
          <a:lstStyle/>
          <a:p>
            <a:pPr lvl="0" algn="l" rtl="0">
              <a:spcBef>
                <a:spcPts val="0"/>
              </a:spcBef>
              <a:spcAft>
                <a:spcPts val="0"/>
              </a:spcAft>
              <a:buSzPts val="2100"/>
              <a:buFont typeface="Wingdings" panose="05000000000000000000" pitchFamily="2" charset="2"/>
              <a:buChar char="v"/>
            </a:pPr>
            <a:r>
              <a:rPr lang="en-US" dirty="0"/>
              <a:t>Block Cipher Principles</a:t>
            </a:r>
            <a:endParaRPr dirty="0"/>
          </a:p>
          <a:p>
            <a:pPr lvl="0" algn="l" rtl="0">
              <a:spcBef>
                <a:spcPts val="560"/>
              </a:spcBef>
              <a:spcAft>
                <a:spcPts val="0"/>
              </a:spcAft>
              <a:buSzPts val="2100"/>
              <a:buFont typeface="Wingdings" panose="05000000000000000000" pitchFamily="2" charset="2"/>
              <a:buChar char="v"/>
            </a:pPr>
            <a:r>
              <a:rPr lang="en-US" dirty="0"/>
              <a:t>The Data Encryption Standard</a:t>
            </a:r>
            <a:endParaRPr dirty="0"/>
          </a:p>
          <a:p>
            <a:pPr lvl="0" algn="l" rtl="0">
              <a:spcBef>
                <a:spcPts val="560"/>
              </a:spcBef>
              <a:spcAft>
                <a:spcPts val="0"/>
              </a:spcAft>
              <a:buSzPts val="2100"/>
              <a:buFont typeface="Wingdings" panose="05000000000000000000" pitchFamily="2" charset="2"/>
              <a:buChar char="v"/>
            </a:pPr>
            <a:r>
              <a:rPr lang="en-US" dirty="0"/>
              <a:t>Simplified-DES</a:t>
            </a:r>
            <a:endParaRPr dirty="0"/>
          </a:p>
          <a:p>
            <a:pPr lvl="0" algn="l" rtl="0">
              <a:spcBef>
                <a:spcPts val="560"/>
              </a:spcBef>
              <a:spcAft>
                <a:spcPts val="0"/>
              </a:spcAft>
              <a:buSzPts val="2100"/>
              <a:buFont typeface="Wingdings" panose="05000000000000000000" pitchFamily="2" charset="2"/>
              <a:buChar char="v"/>
            </a:pPr>
            <a:r>
              <a:rPr lang="en-US" dirty="0"/>
              <a:t>DES Details</a:t>
            </a:r>
            <a:endParaRPr dirty="0"/>
          </a:p>
          <a:p>
            <a:pPr lvl="0" algn="l" rtl="0">
              <a:spcBef>
                <a:spcPts val="560"/>
              </a:spcBef>
              <a:spcAft>
                <a:spcPts val="0"/>
              </a:spcAft>
              <a:buSzPts val="2100"/>
              <a:buFont typeface="Wingdings" panose="05000000000000000000" pitchFamily="2" charset="2"/>
              <a:buChar char="v"/>
            </a:pPr>
            <a:r>
              <a:rPr lang="en-US" dirty="0"/>
              <a:t>DES Design Issues and Attacks</a:t>
            </a:r>
            <a:endParaRPr dirty="0"/>
          </a:p>
          <a:p>
            <a:pPr lvl="0" algn="l" rtl="0">
              <a:spcBef>
                <a:spcPts val="560"/>
              </a:spcBef>
              <a:spcAft>
                <a:spcPts val="0"/>
              </a:spcAft>
              <a:buSzPts val="2100"/>
              <a:buFont typeface="Wingdings" panose="05000000000000000000" pitchFamily="2" charset="2"/>
              <a:buChar char="v"/>
            </a:pPr>
            <a:r>
              <a:rPr lang="en-US" dirty="0"/>
              <a:t>3DES, AES and Other Block Ciphers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Google Shape;352;p19"/>
          <p:cNvPicPr preferRelativeResize="0"/>
          <p:nvPr/>
        </p:nvPicPr>
        <p:blipFill rotWithShape="1">
          <a:blip r:embed="rId3">
            <a:alphaModFix/>
          </a:blip>
          <a:srcRect/>
          <a:stretch/>
        </p:blipFill>
        <p:spPr>
          <a:xfrm>
            <a:off x="4696248" y="93306"/>
            <a:ext cx="4326636" cy="6764694"/>
          </a:xfrm>
          <a:prstGeom prst="rect">
            <a:avLst/>
          </a:prstGeom>
          <a:noFill/>
          <a:ln>
            <a:noFill/>
          </a:ln>
        </p:spPr>
      </p:pic>
      <p:sp>
        <p:nvSpPr>
          <p:cNvPr id="353" name="Google Shape;353;p19"/>
          <p:cNvSpPr txBox="1">
            <a:spLocks noGrp="1"/>
          </p:cNvSpPr>
          <p:nvPr>
            <p:ph type="title"/>
          </p:nvPr>
        </p:nvSpPr>
        <p:spPr>
          <a:xfrm>
            <a:off x="257175" y="290196"/>
            <a:ext cx="7772400" cy="707716"/>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sz="2800" dirty="0"/>
              <a:t>S-DES Encryption</a:t>
            </a:r>
            <a:endParaRPr dirty="0"/>
          </a:p>
        </p:txBody>
      </p:sp>
      <p:sp>
        <p:nvSpPr>
          <p:cNvPr id="354" name="Google Shape;354;p19"/>
          <p:cNvSpPr/>
          <p:nvPr/>
        </p:nvSpPr>
        <p:spPr>
          <a:xfrm>
            <a:off x="7317000" y="940886"/>
            <a:ext cx="1830950" cy="253916"/>
          </a:xfrm>
          <a:prstGeom prst="rect">
            <a:avLst/>
          </a:prstGeom>
          <a:solidFill>
            <a:srgbClr val="FFFF00"/>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050"/>
              <a:buFont typeface="Arimo"/>
              <a:buNone/>
            </a:pPr>
            <a:r>
              <a:rPr lang="en-US" sz="1050" b="1" i="0" u="none" strike="noStrike" cap="none">
                <a:solidFill>
                  <a:srgbClr val="000000"/>
                </a:solidFill>
                <a:latin typeface="Arimo"/>
                <a:ea typeface="Arimo"/>
                <a:cs typeface="Arimo"/>
                <a:sym typeface="Arimo"/>
              </a:rPr>
              <a:t>EP = { 4, 1, 2, 3, 2, 3, 4, 1}</a:t>
            </a:r>
            <a:r>
              <a:rPr lang="en-US" sz="1000" b="1" i="0" u="none" strike="noStrike" cap="none">
                <a:solidFill>
                  <a:schemeClr val="dk1"/>
                </a:solidFill>
                <a:latin typeface="Arial"/>
                <a:ea typeface="Arial"/>
                <a:cs typeface="Arial"/>
                <a:sym typeface="Arial"/>
              </a:rPr>
              <a:t> </a:t>
            </a:r>
            <a:endParaRPr sz="2000" b="1" i="0" u="none" strike="noStrike" cap="none">
              <a:solidFill>
                <a:schemeClr val="dk1"/>
              </a:solidFill>
              <a:latin typeface="Arial"/>
              <a:ea typeface="Arial"/>
              <a:cs typeface="Arial"/>
              <a:sym typeface="Arial"/>
            </a:endParaRPr>
          </a:p>
        </p:txBody>
      </p:sp>
      <p:sp>
        <p:nvSpPr>
          <p:cNvPr id="355" name="Google Shape;355;p19"/>
          <p:cNvSpPr/>
          <p:nvPr/>
        </p:nvSpPr>
        <p:spPr>
          <a:xfrm>
            <a:off x="7543297" y="2081166"/>
            <a:ext cx="1220206" cy="276999"/>
          </a:xfrm>
          <a:prstGeom prst="rect">
            <a:avLst/>
          </a:prstGeom>
          <a:solidFill>
            <a:srgbClr val="FFFF00"/>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P4 = { 2, 4, 3, 1}</a:t>
            </a:r>
            <a:endParaRPr sz="2800" b="1" i="0" u="none" strike="noStrike" cap="none">
              <a:solidFill>
                <a:schemeClr val="dk1"/>
              </a:solidFill>
              <a:latin typeface="Arial"/>
              <a:ea typeface="Arial"/>
              <a:cs typeface="Arial"/>
              <a:sym typeface="Arial"/>
            </a:endParaRPr>
          </a:p>
        </p:txBody>
      </p:sp>
      <p:sp>
        <p:nvSpPr>
          <p:cNvPr id="356" name="Google Shape;356;p19"/>
          <p:cNvSpPr/>
          <p:nvPr/>
        </p:nvSpPr>
        <p:spPr>
          <a:xfrm>
            <a:off x="323528" y="3799493"/>
            <a:ext cx="4932040"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Times New Roman"/>
              <a:buNone/>
            </a:pPr>
            <a:endParaRPr sz="1800" b="0" i="0" u="none" strike="noStrike" cap="none">
              <a:solidFill>
                <a:schemeClr val="dk1"/>
              </a:solidFill>
              <a:latin typeface="Arial"/>
              <a:ea typeface="Arial"/>
              <a:cs typeface="Arial"/>
              <a:sym typeface="Arial"/>
            </a:endParaRPr>
          </a:p>
        </p:txBody>
      </p:sp>
      <p:pic>
        <p:nvPicPr>
          <p:cNvPr id="357" name="Google Shape;357;p19"/>
          <p:cNvPicPr preferRelativeResize="0"/>
          <p:nvPr/>
        </p:nvPicPr>
        <p:blipFill rotWithShape="1">
          <a:blip r:embed="rId4">
            <a:alphaModFix/>
          </a:blip>
          <a:srcRect/>
          <a:stretch/>
        </p:blipFill>
        <p:spPr>
          <a:xfrm>
            <a:off x="121116" y="2871704"/>
            <a:ext cx="4256326" cy="1111374"/>
          </a:xfrm>
          <a:prstGeom prst="rect">
            <a:avLst/>
          </a:prstGeom>
          <a:noFill/>
          <a:ln>
            <a:noFill/>
          </a:ln>
        </p:spPr>
      </p:pic>
      <p:sp>
        <p:nvSpPr>
          <p:cNvPr id="358" name="Google Shape;358;p19"/>
          <p:cNvSpPr/>
          <p:nvPr/>
        </p:nvSpPr>
        <p:spPr>
          <a:xfrm>
            <a:off x="3412273" y="390138"/>
            <a:ext cx="1930337" cy="253916"/>
          </a:xfrm>
          <a:prstGeom prst="rect">
            <a:avLst/>
          </a:prstGeom>
          <a:solidFill>
            <a:srgbClr val="FFFF00"/>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050"/>
              <a:buFont typeface="Arimo"/>
              <a:buNone/>
            </a:pPr>
            <a:r>
              <a:rPr lang="en-US" sz="1050" b="1" i="0" u="none" strike="noStrike" cap="none">
                <a:solidFill>
                  <a:srgbClr val="000000"/>
                </a:solidFill>
                <a:latin typeface="Arimo"/>
                <a:ea typeface="Arimo"/>
                <a:cs typeface="Arimo"/>
                <a:sym typeface="Arimo"/>
              </a:rPr>
              <a:t>IP = { </a:t>
            </a:r>
            <a:r>
              <a:rPr lang="en-US" sz="1050" b="1">
                <a:solidFill>
                  <a:srgbClr val="000000"/>
                </a:solidFill>
                <a:latin typeface="Arimo"/>
                <a:ea typeface="Arimo"/>
                <a:cs typeface="Arimo"/>
                <a:sym typeface="Arimo"/>
              </a:rPr>
              <a:t>2.,6, 3 , 1 , 4 , 8 , 5 , 7 }</a:t>
            </a:r>
            <a:endParaRPr sz="2000" b="1" i="0" u="none" strike="noStrike" cap="none">
              <a:solidFill>
                <a:schemeClr val="dk1"/>
              </a:solidFill>
              <a:latin typeface="Arial"/>
              <a:ea typeface="Arial"/>
              <a:cs typeface="Arial"/>
              <a:sym typeface="Arial"/>
            </a:endParaRPr>
          </a:p>
        </p:txBody>
      </p:sp>
      <p:pic>
        <p:nvPicPr>
          <p:cNvPr id="359" name="Google Shape;359;p19"/>
          <p:cNvPicPr preferRelativeResize="0"/>
          <p:nvPr/>
        </p:nvPicPr>
        <p:blipFill rotWithShape="1">
          <a:blip r:embed="rId5">
            <a:alphaModFix/>
          </a:blip>
          <a:srcRect/>
          <a:stretch/>
        </p:blipFill>
        <p:spPr>
          <a:xfrm>
            <a:off x="121116" y="4096951"/>
            <a:ext cx="4256326" cy="1209675"/>
          </a:xfrm>
          <a:prstGeom prst="rect">
            <a:avLst/>
          </a:prstGeom>
          <a:noFill/>
          <a:ln>
            <a:noFill/>
          </a:ln>
        </p:spPr>
      </p:pic>
      <p:sp>
        <p:nvSpPr>
          <p:cNvPr id="360" name="Google Shape;360;p19"/>
          <p:cNvSpPr/>
          <p:nvPr/>
        </p:nvSpPr>
        <p:spPr>
          <a:xfrm>
            <a:off x="858212" y="6154061"/>
            <a:ext cx="3521058" cy="338514"/>
          </a:xfrm>
          <a:prstGeom prst="rect">
            <a:avLst/>
          </a:prstGeom>
          <a:solidFill>
            <a:srgbClr val="FFFF00"/>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050"/>
              <a:buFont typeface="Arimo"/>
              <a:buNone/>
            </a:pPr>
            <a:r>
              <a:rPr lang="en-US" sz="1600" b="1" i="0" u="none" strike="noStrike" cap="none" dirty="0">
                <a:solidFill>
                  <a:srgbClr val="000000"/>
                </a:solidFill>
                <a:latin typeface="Arimo"/>
                <a:ea typeface="Arimo"/>
                <a:cs typeface="Arimo"/>
                <a:sym typeface="Arimo"/>
              </a:rPr>
              <a:t>IP </a:t>
            </a:r>
            <a:r>
              <a:rPr lang="en-US" sz="1600" b="1" i="0" u="none" strike="noStrike" cap="none" baseline="30000" dirty="0">
                <a:solidFill>
                  <a:srgbClr val="000000"/>
                </a:solidFill>
                <a:latin typeface="Arimo"/>
                <a:ea typeface="Arimo"/>
                <a:cs typeface="Arimo"/>
                <a:sym typeface="Arimo"/>
              </a:rPr>
              <a:t>-1 </a:t>
            </a:r>
            <a:r>
              <a:rPr lang="en-US" sz="1600" b="1" i="0" u="none" strike="noStrike" cap="none" dirty="0">
                <a:solidFill>
                  <a:srgbClr val="000000"/>
                </a:solidFill>
                <a:latin typeface="Arimo"/>
                <a:ea typeface="Arimo"/>
                <a:cs typeface="Arimo"/>
                <a:sym typeface="Arimo"/>
              </a:rPr>
              <a:t>= { </a:t>
            </a:r>
            <a:r>
              <a:rPr lang="en-US" sz="1600" b="1" dirty="0">
                <a:solidFill>
                  <a:srgbClr val="000000"/>
                </a:solidFill>
                <a:latin typeface="Arimo"/>
                <a:ea typeface="Arimo"/>
                <a:cs typeface="Arimo"/>
                <a:sym typeface="Arimo"/>
              </a:rPr>
              <a:t>4.,1 ,3 , 5 , 7 , 2, 8  , 6}</a:t>
            </a:r>
            <a:endParaRPr sz="1600" b="1" i="0" u="none" strike="noStrike" cap="none" dirty="0">
              <a:solidFill>
                <a:schemeClr val="dk1"/>
              </a:solidFill>
              <a:latin typeface="Arial"/>
              <a:ea typeface="Arial"/>
              <a:cs typeface="Arial"/>
              <a:sym typeface="Arial"/>
            </a:endParaRPr>
          </a:p>
        </p:txBody>
      </p:sp>
      <p:sp>
        <p:nvSpPr>
          <p:cNvPr id="361" name="Google Shape;361;p19"/>
          <p:cNvSpPr txBox="1"/>
          <p:nvPr/>
        </p:nvSpPr>
        <p:spPr>
          <a:xfrm>
            <a:off x="205856" y="1943007"/>
            <a:ext cx="187220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1"/>
                </a:solidFill>
                <a:latin typeface="Times New Roman"/>
                <a:ea typeface="Times New Roman"/>
                <a:cs typeface="Times New Roman"/>
                <a:sym typeface="Times New Roman"/>
              </a:rPr>
              <a:t>K1 – 1010 0100</a:t>
            </a:r>
            <a:endParaRPr dirty="0">
              <a:solidFill>
                <a:schemeClr val="tx1"/>
              </a:solidFill>
            </a:endParaRPr>
          </a:p>
          <a:p>
            <a:pPr marL="0" marR="0" lvl="0" indent="0" algn="l" rtl="0">
              <a:spcBef>
                <a:spcPts val="0"/>
              </a:spcBef>
              <a:spcAft>
                <a:spcPts val="0"/>
              </a:spcAft>
              <a:buNone/>
            </a:pPr>
            <a:r>
              <a:rPr lang="en-US" sz="1800" dirty="0">
                <a:solidFill>
                  <a:schemeClr val="tx1"/>
                </a:solidFill>
                <a:latin typeface="Times New Roman"/>
                <a:ea typeface="Times New Roman"/>
                <a:cs typeface="Times New Roman"/>
                <a:sym typeface="Times New Roman"/>
              </a:rPr>
              <a:t>K2 – 0100 0011</a:t>
            </a:r>
            <a:endParaRPr dirty="0">
              <a:solidFill>
                <a:schemeClr val="tx1"/>
              </a:solidFill>
            </a:endParaRPr>
          </a:p>
          <a:p>
            <a:pPr marL="0" marR="0" lvl="0" indent="0" algn="l" rtl="0">
              <a:spcBef>
                <a:spcPts val="0"/>
              </a:spcBef>
              <a:spcAft>
                <a:spcPts val="0"/>
              </a:spcAft>
              <a:buNone/>
            </a:pPr>
            <a:r>
              <a:rPr lang="en-US" sz="1800" dirty="0">
                <a:solidFill>
                  <a:schemeClr val="tx1"/>
                </a:solidFill>
                <a:latin typeface="Times New Roman"/>
                <a:ea typeface="Times New Roman"/>
                <a:cs typeface="Times New Roman"/>
                <a:sym typeface="Times New Roman"/>
              </a:rPr>
              <a:t>P – 0111 0010</a:t>
            </a:r>
            <a:endParaRPr sz="18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0"/>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S-Box</a:t>
            </a:r>
            <a:endParaRPr/>
          </a:p>
        </p:txBody>
      </p:sp>
      <p:sp>
        <p:nvSpPr>
          <p:cNvPr id="367" name="Google Shape;367;p20"/>
          <p:cNvSpPr txBox="1">
            <a:spLocks noGrp="1"/>
          </p:cNvSpPr>
          <p:nvPr>
            <p:ph idx="1"/>
          </p:nvPr>
        </p:nvSpPr>
        <p:spPr>
          <a:prstGeom prst="rect">
            <a:avLst/>
          </a:prstGeom>
          <a:noFill/>
          <a:ln>
            <a:noFill/>
          </a:ln>
        </p:spPr>
        <p:txBody>
          <a:bodyPr spcFirstLastPara="1" wrap="square" lIns="92075" tIns="46025" rIns="92075" bIns="46025" anchor="t" anchorCtr="0">
            <a:noAutofit/>
          </a:bodyPr>
          <a:lstStyle/>
          <a:p>
            <a:pPr lvl="0" algn="l" rtl="0">
              <a:spcBef>
                <a:spcPts val="0"/>
              </a:spcBef>
              <a:spcAft>
                <a:spcPts val="0"/>
              </a:spcAft>
              <a:buSzPts val="1500"/>
              <a:buFont typeface="Wingdings" panose="05000000000000000000" pitchFamily="2" charset="2"/>
              <a:buChar char="v"/>
            </a:pPr>
            <a:r>
              <a:rPr lang="en-US" sz="2000" dirty="0"/>
              <a:t>S-DES (and DES) perform substitutions using S-Boxes</a:t>
            </a:r>
            <a:endParaRPr dirty="0"/>
          </a:p>
          <a:p>
            <a:pPr lvl="0" algn="l" rtl="0">
              <a:spcBef>
                <a:spcPts val="400"/>
              </a:spcBef>
              <a:spcAft>
                <a:spcPts val="0"/>
              </a:spcAft>
              <a:buSzPts val="1500"/>
              <a:buFont typeface="Wingdings" panose="05000000000000000000" pitchFamily="2" charset="2"/>
              <a:buChar char="v"/>
            </a:pPr>
            <a:r>
              <a:rPr lang="en-US" sz="2000" dirty="0"/>
              <a:t>S-Box considered as a matrix: input used to select row/column; selected element is output</a:t>
            </a:r>
            <a:endParaRPr dirty="0"/>
          </a:p>
          <a:p>
            <a:pPr lvl="0" algn="l" rtl="0">
              <a:spcBef>
                <a:spcPts val="400"/>
              </a:spcBef>
              <a:spcAft>
                <a:spcPts val="0"/>
              </a:spcAft>
              <a:buSzPts val="1500"/>
              <a:buFont typeface="Wingdings" panose="05000000000000000000" pitchFamily="2" charset="2"/>
              <a:buChar char="v"/>
            </a:pPr>
            <a:r>
              <a:rPr lang="en-US" sz="2000" dirty="0"/>
              <a:t>4-bit input: bit1; bit2; bit3; bit4</a:t>
            </a:r>
            <a:endParaRPr dirty="0"/>
          </a:p>
          <a:p>
            <a:pPr marL="800100" lvl="1" indent="-342900" algn="l" rtl="0">
              <a:spcBef>
                <a:spcPts val="400"/>
              </a:spcBef>
              <a:spcAft>
                <a:spcPts val="0"/>
              </a:spcAft>
              <a:buSzPts val="2000"/>
              <a:buFont typeface="Wingdings" panose="05000000000000000000" pitchFamily="2" charset="2"/>
              <a:buChar char="v"/>
            </a:pPr>
            <a:r>
              <a:rPr lang="en-US" sz="2000" dirty="0"/>
              <a:t>bit1 , bit4 species row (0, 1, 2 or 3 in decimal)</a:t>
            </a:r>
            <a:endParaRPr dirty="0"/>
          </a:p>
          <a:p>
            <a:pPr marL="800100" lvl="1" indent="-342900" algn="l" rtl="0">
              <a:spcBef>
                <a:spcPts val="400"/>
              </a:spcBef>
              <a:spcAft>
                <a:spcPts val="0"/>
              </a:spcAft>
              <a:buSzPts val="2000"/>
              <a:buFont typeface="Wingdings" panose="05000000000000000000" pitchFamily="2" charset="2"/>
              <a:buChar char="v"/>
            </a:pPr>
            <a:r>
              <a:rPr lang="en-US" sz="2000" dirty="0"/>
              <a:t>bit2bit3 species column </a:t>
            </a:r>
            <a:endParaRPr dirty="0"/>
          </a:p>
          <a:p>
            <a:pPr marL="800100" lvl="1" indent="-342900" algn="l" rtl="0">
              <a:spcBef>
                <a:spcPts val="400"/>
              </a:spcBef>
              <a:spcAft>
                <a:spcPts val="0"/>
              </a:spcAft>
              <a:buSzPts val="2000"/>
              <a:buFont typeface="Wingdings" panose="05000000000000000000" pitchFamily="2" charset="2"/>
              <a:buChar char="v"/>
            </a:pPr>
            <a:r>
              <a:rPr lang="en-US" sz="2000" dirty="0"/>
              <a:t>2-bit output</a:t>
            </a:r>
            <a:br>
              <a:rPr lang="en-US" sz="2000" dirty="0"/>
            </a:br>
            <a:endParaRPr sz="2000" dirty="0"/>
          </a:p>
        </p:txBody>
      </p:sp>
      <p:pic>
        <p:nvPicPr>
          <p:cNvPr id="368" name="Google Shape;368;p20"/>
          <p:cNvPicPr preferRelativeResize="0"/>
          <p:nvPr/>
        </p:nvPicPr>
        <p:blipFill rotWithShape="1">
          <a:blip r:embed="rId3">
            <a:alphaModFix/>
          </a:blip>
          <a:srcRect/>
          <a:stretch/>
        </p:blipFill>
        <p:spPr>
          <a:xfrm>
            <a:off x="1159632" y="4362893"/>
            <a:ext cx="7103074" cy="207377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1"/>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dirty="0"/>
              <a:t>S-DES Example</a:t>
            </a:r>
            <a:endParaRPr dirty="0"/>
          </a:p>
        </p:txBody>
      </p:sp>
      <p:sp>
        <p:nvSpPr>
          <p:cNvPr id="374" name="Google Shape;374;p21"/>
          <p:cNvSpPr txBox="1">
            <a:spLocks noGrp="1"/>
          </p:cNvSpPr>
          <p:nvPr>
            <p:ph idx="1"/>
          </p:nvPr>
        </p:nvSpPr>
        <p:spPr>
          <a:xfrm>
            <a:off x="315479" y="2105608"/>
            <a:ext cx="8511480" cy="3520751"/>
          </a:xfrm>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SzPts val="1800"/>
              <a:buChar char="●"/>
            </a:pPr>
            <a:r>
              <a:rPr lang="en-US" sz="2400" dirty="0"/>
              <a:t>S-DES Example</a:t>
            </a:r>
            <a:endParaRPr dirty="0"/>
          </a:p>
          <a:p>
            <a:pPr marL="742950" lvl="1" indent="-285750" algn="l" rtl="0">
              <a:spcBef>
                <a:spcPts val="480"/>
              </a:spcBef>
              <a:spcAft>
                <a:spcPts val="0"/>
              </a:spcAft>
              <a:buSzPts val="2400"/>
              <a:buFont typeface="Times New Roman"/>
              <a:buChar char="–"/>
            </a:pPr>
            <a:r>
              <a:rPr lang="en-US" sz="2400" dirty="0"/>
              <a:t>Plaintext: 01110010</a:t>
            </a:r>
            <a:endParaRPr dirty="0"/>
          </a:p>
          <a:p>
            <a:pPr marL="742950" lvl="1" indent="-285750" algn="l" rtl="0">
              <a:spcBef>
                <a:spcPts val="480"/>
              </a:spcBef>
              <a:spcAft>
                <a:spcPts val="0"/>
              </a:spcAft>
              <a:buSzPts val="2400"/>
              <a:buFont typeface="Times New Roman"/>
              <a:buChar char="–"/>
            </a:pPr>
            <a:r>
              <a:rPr lang="en-US" sz="2400" dirty="0"/>
              <a:t>Key: 1010000010</a:t>
            </a:r>
            <a:endParaRPr dirty="0"/>
          </a:p>
          <a:p>
            <a:pPr marL="742950" lvl="1" indent="-285750" algn="l" rtl="0">
              <a:spcBef>
                <a:spcPts val="480"/>
              </a:spcBef>
              <a:spcAft>
                <a:spcPts val="0"/>
              </a:spcAft>
              <a:buSzPts val="2400"/>
              <a:buFont typeface="Times New Roman"/>
              <a:buChar char="–"/>
            </a:pPr>
            <a:r>
              <a:rPr lang="en-US" sz="2400" dirty="0"/>
              <a:t>Ciphertext: 01110111</a:t>
            </a:r>
            <a:endParaRPr dirty="0"/>
          </a:p>
          <a:p>
            <a:pPr marL="742950" lvl="1" indent="-133350" algn="l" rtl="0">
              <a:spcBef>
                <a:spcPts val="480"/>
              </a:spcBef>
              <a:spcAft>
                <a:spcPts val="0"/>
              </a:spcAft>
              <a:buSzPts val="2400"/>
              <a:buFont typeface="Times New Roman"/>
              <a:buNone/>
            </a:pPr>
            <a:endParaRPr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2"/>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dirty="0"/>
              <a:t>S-DES Summary</a:t>
            </a:r>
            <a:endParaRPr dirty="0"/>
          </a:p>
        </p:txBody>
      </p:sp>
      <p:sp>
        <p:nvSpPr>
          <p:cNvPr id="380" name="Google Shape;380;p22"/>
          <p:cNvSpPr txBox="1">
            <a:spLocks noGrp="1"/>
          </p:cNvSpPr>
          <p:nvPr>
            <p:ph idx="1"/>
          </p:nvPr>
        </p:nvSpPr>
        <p:spPr>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SzPts val="2100"/>
              <a:buChar char="●"/>
            </a:pPr>
            <a:r>
              <a:rPr lang="en-US" dirty="0"/>
              <a:t>S-DES expressed as functions:</a:t>
            </a:r>
            <a:endParaRPr dirty="0"/>
          </a:p>
          <a:p>
            <a:pPr marL="342900" lvl="0" indent="-342900" algn="l" rtl="0">
              <a:spcBef>
                <a:spcPts val="560"/>
              </a:spcBef>
              <a:spcAft>
                <a:spcPts val="0"/>
              </a:spcAft>
              <a:buSzPts val="2100"/>
              <a:buNone/>
            </a:pPr>
            <a:endParaRPr dirty="0"/>
          </a:p>
          <a:p>
            <a:pPr marL="342900" lvl="0" indent="-342900" algn="l" rtl="0">
              <a:spcBef>
                <a:spcPts val="560"/>
              </a:spcBef>
              <a:spcAft>
                <a:spcPts val="0"/>
              </a:spcAft>
              <a:buSzPts val="2100"/>
              <a:buNone/>
            </a:pPr>
            <a:endParaRPr dirty="0"/>
          </a:p>
          <a:p>
            <a:pPr marL="342900" lvl="0" indent="-342900" algn="l" rtl="0">
              <a:spcBef>
                <a:spcPts val="560"/>
              </a:spcBef>
              <a:spcAft>
                <a:spcPts val="0"/>
              </a:spcAft>
              <a:buSzPts val="2100"/>
              <a:buNone/>
            </a:pPr>
            <a:endParaRPr dirty="0"/>
          </a:p>
          <a:p>
            <a:pPr marL="342900" lvl="0" indent="-342900" algn="l" rtl="0">
              <a:spcBef>
                <a:spcPts val="560"/>
              </a:spcBef>
              <a:spcAft>
                <a:spcPts val="0"/>
              </a:spcAft>
              <a:buSzPts val="2100"/>
              <a:buChar char="●"/>
            </a:pPr>
            <a:r>
              <a:rPr lang="en-US" dirty="0"/>
              <a:t>Security of S-DES:</a:t>
            </a:r>
            <a:endParaRPr dirty="0"/>
          </a:p>
          <a:p>
            <a:pPr marL="742950" lvl="1" indent="-285750" algn="l" rtl="0">
              <a:spcBef>
                <a:spcPts val="560"/>
              </a:spcBef>
              <a:spcAft>
                <a:spcPts val="0"/>
              </a:spcAft>
              <a:buSzPts val="2800"/>
              <a:buFont typeface="Times New Roman"/>
              <a:buChar char="–"/>
            </a:pPr>
            <a:r>
              <a:rPr lang="en-US" dirty="0"/>
              <a:t>10-bit key, 1024 keys: brute force easy</a:t>
            </a:r>
            <a:endParaRPr dirty="0"/>
          </a:p>
          <a:p>
            <a:pPr marL="742950" lvl="1" indent="-285750" algn="l" rtl="0">
              <a:spcBef>
                <a:spcPts val="560"/>
              </a:spcBef>
              <a:spcAft>
                <a:spcPts val="0"/>
              </a:spcAft>
              <a:buSzPts val="2800"/>
              <a:buFont typeface="Times New Roman"/>
              <a:buChar char="–"/>
            </a:pPr>
            <a:r>
              <a:rPr lang="en-US" dirty="0"/>
              <a:t>If know plaintext and corresponding </a:t>
            </a:r>
            <a:r>
              <a:rPr lang="en-US" dirty="0" err="1"/>
              <a:t>ciphertext</a:t>
            </a:r>
            <a:r>
              <a:rPr lang="en-US" dirty="0"/>
              <a:t>, can we determine key? </a:t>
            </a:r>
            <a:r>
              <a:rPr lang="en-US" dirty="0">
                <a:solidFill>
                  <a:srgbClr val="FF0000"/>
                </a:solidFill>
              </a:rPr>
              <a:t>Very hard</a:t>
            </a:r>
            <a:endParaRPr dirty="0"/>
          </a:p>
        </p:txBody>
      </p:sp>
      <p:pic>
        <p:nvPicPr>
          <p:cNvPr id="381" name="Google Shape;381;p22"/>
          <p:cNvPicPr preferRelativeResize="0"/>
          <p:nvPr/>
        </p:nvPicPr>
        <p:blipFill rotWithShape="1">
          <a:blip r:embed="rId3">
            <a:alphaModFix/>
          </a:blip>
          <a:srcRect/>
          <a:stretch/>
        </p:blipFill>
        <p:spPr>
          <a:xfrm>
            <a:off x="1475656" y="2348880"/>
            <a:ext cx="5143500" cy="990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dirty="0"/>
              <a:t>Comparing DES and S-DES</a:t>
            </a:r>
            <a:endParaRPr dirty="0"/>
          </a:p>
        </p:txBody>
      </p:sp>
      <p:sp>
        <p:nvSpPr>
          <p:cNvPr id="387" name="Google Shape;387;p23"/>
          <p:cNvSpPr txBox="1">
            <a:spLocks noGrp="1"/>
          </p:cNvSpPr>
          <p:nvPr>
            <p:ph sz="half" idx="1"/>
          </p:nvPr>
        </p:nvSpPr>
        <p:spPr>
          <a:xfrm>
            <a:off x="591071" y="2037921"/>
            <a:ext cx="3787775" cy="4114800"/>
          </a:xfrm>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SzPts val="2100"/>
              <a:buChar char="●"/>
            </a:pPr>
            <a:r>
              <a:rPr lang="en-US" dirty="0"/>
              <a:t>S-DES</a:t>
            </a:r>
            <a:endParaRPr dirty="0"/>
          </a:p>
          <a:p>
            <a:pPr marL="742950" lvl="1" indent="-285750" algn="l" rtl="0">
              <a:spcBef>
                <a:spcPts val="480"/>
              </a:spcBef>
              <a:spcAft>
                <a:spcPts val="0"/>
              </a:spcAft>
              <a:buSzPts val="2400"/>
              <a:buFont typeface="Times New Roman"/>
              <a:buChar char="–"/>
            </a:pPr>
            <a:r>
              <a:rPr lang="en-US" dirty="0"/>
              <a:t> 8-bit blocks</a:t>
            </a:r>
            <a:endParaRPr dirty="0"/>
          </a:p>
          <a:p>
            <a:pPr marL="742950" lvl="1" indent="-285750" algn="l" rtl="0">
              <a:spcBef>
                <a:spcPts val="480"/>
              </a:spcBef>
              <a:spcAft>
                <a:spcPts val="0"/>
              </a:spcAft>
              <a:buSzPts val="2400"/>
              <a:buFont typeface="Times New Roman"/>
              <a:buChar char="–"/>
            </a:pPr>
            <a:r>
              <a:rPr lang="en-US" dirty="0"/>
              <a:t>10-bit key: 2 x 8-bit round keys</a:t>
            </a:r>
            <a:endParaRPr dirty="0"/>
          </a:p>
          <a:p>
            <a:pPr marL="742950" lvl="1" indent="-285750" algn="l" rtl="0">
              <a:spcBef>
                <a:spcPts val="480"/>
              </a:spcBef>
              <a:spcAft>
                <a:spcPts val="0"/>
              </a:spcAft>
              <a:buSzPts val="2400"/>
              <a:buFont typeface="Times New Roman"/>
              <a:buChar char="–"/>
            </a:pPr>
            <a:r>
              <a:rPr lang="en-US" dirty="0"/>
              <a:t>IP: 8-bits</a:t>
            </a:r>
            <a:endParaRPr dirty="0"/>
          </a:p>
          <a:p>
            <a:pPr marL="742950" lvl="1" indent="-285750" algn="l" rtl="0">
              <a:spcBef>
                <a:spcPts val="480"/>
              </a:spcBef>
              <a:spcAft>
                <a:spcPts val="0"/>
              </a:spcAft>
              <a:buSzPts val="2400"/>
              <a:buFont typeface="Times New Roman"/>
              <a:buChar char="–"/>
            </a:pPr>
            <a:r>
              <a:rPr lang="en-US" dirty="0"/>
              <a:t>F operates on 4 bits</a:t>
            </a:r>
            <a:endParaRPr dirty="0"/>
          </a:p>
          <a:p>
            <a:pPr marL="742950" lvl="1" indent="-285750" algn="l" rtl="0">
              <a:spcBef>
                <a:spcPts val="480"/>
              </a:spcBef>
              <a:spcAft>
                <a:spcPts val="0"/>
              </a:spcAft>
              <a:buSzPts val="2400"/>
              <a:buFont typeface="Times New Roman"/>
              <a:buChar char="–"/>
            </a:pPr>
            <a:r>
              <a:rPr lang="en-US" dirty="0"/>
              <a:t>2 S-Boxes</a:t>
            </a:r>
            <a:endParaRPr dirty="0"/>
          </a:p>
          <a:p>
            <a:pPr marL="742950" lvl="1" indent="-285750" algn="l" rtl="0">
              <a:spcBef>
                <a:spcPts val="480"/>
              </a:spcBef>
              <a:spcAft>
                <a:spcPts val="0"/>
              </a:spcAft>
              <a:buSzPts val="2400"/>
              <a:buFont typeface="Times New Roman"/>
              <a:buChar char="–"/>
            </a:pPr>
            <a:r>
              <a:rPr lang="en-US" dirty="0"/>
              <a:t>2 rounds</a:t>
            </a:r>
            <a:endParaRPr dirty="0"/>
          </a:p>
        </p:txBody>
      </p:sp>
      <p:sp>
        <p:nvSpPr>
          <p:cNvPr id="388" name="Google Shape;388;p23"/>
          <p:cNvSpPr txBox="1">
            <a:spLocks noGrp="1"/>
          </p:cNvSpPr>
          <p:nvPr>
            <p:ph sz="half" idx="2"/>
          </p:nvPr>
        </p:nvSpPr>
        <p:spPr>
          <a:xfrm>
            <a:off x="4493924" y="2037921"/>
            <a:ext cx="3787775" cy="4114800"/>
          </a:xfrm>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SzPts val="2100"/>
              <a:buChar char="●"/>
            </a:pPr>
            <a:r>
              <a:rPr lang="en-US" dirty="0"/>
              <a:t>DES</a:t>
            </a:r>
            <a:endParaRPr dirty="0"/>
          </a:p>
          <a:p>
            <a:pPr marL="742950" lvl="1" indent="-285750" algn="l" rtl="0">
              <a:spcBef>
                <a:spcPts val="480"/>
              </a:spcBef>
              <a:spcAft>
                <a:spcPts val="0"/>
              </a:spcAft>
              <a:buSzPts val="2400"/>
              <a:buFont typeface="Times New Roman"/>
              <a:buChar char="–"/>
            </a:pPr>
            <a:r>
              <a:rPr lang="en-US" dirty="0"/>
              <a:t> 64-bit blocks</a:t>
            </a:r>
            <a:endParaRPr dirty="0"/>
          </a:p>
          <a:p>
            <a:pPr marL="742950" lvl="1" indent="-285750" algn="l" rtl="0">
              <a:spcBef>
                <a:spcPts val="480"/>
              </a:spcBef>
              <a:spcAft>
                <a:spcPts val="0"/>
              </a:spcAft>
              <a:buSzPts val="2400"/>
              <a:buFont typeface="Times New Roman"/>
              <a:buChar char="–"/>
            </a:pPr>
            <a:r>
              <a:rPr lang="en-US" dirty="0"/>
              <a:t>56-bit key: 16 x 48-bit round keys</a:t>
            </a:r>
            <a:endParaRPr dirty="0"/>
          </a:p>
          <a:p>
            <a:pPr marL="742950" lvl="1" indent="-285750" algn="l" rtl="0">
              <a:spcBef>
                <a:spcPts val="480"/>
              </a:spcBef>
              <a:spcAft>
                <a:spcPts val="0"/>
              </a:spcAft>
              <a:buSzPts val="2400"/>
              <a:buFont typeface="Times New Roman"/>
              <a:buChar char="–"/>
            </a:pPr>
            <a:r>
              <a:rPr lang="en-US" dirty="0"/>
              <a:t>IP: 64 bits</a:t>
            </a:r>
            <a:endParaRPr dirty="0"/>
          </a:p>
          <a:p>
            <a:pPr marL="742950" lvl="1" indent="-285750" algn="l" rtl="0">
              <a:spcBef>
                <a:spcPts val="480"/>
              </a:spcBef>
              <a:spcAft>
                <a:spcPts val="0"/>
              </a:spcAft>
              <a:buSzPts val="2400"/>
              <a:buFont typeface="Times New Roman"/>
              <a:buChar char="–"/>
            </a:pPr>
            <a:r>
              <a:rPr lang="en-US" dirty="0"/>
              <a:t>F operates on 32 bits</a:t>
            </a:r>
            <a:endParaRPr dirty="0"/>
          </a:p>
          <a:p>
            <a:pPr marL="742950" lvl="1" indent="-285750" algn="l" rtl="0">
              <a:spcBef>
                <a:spcPts val="480"/>
              </a:spcBef>
              <a:spcAft>
                <a:spcPts val="0"/>
              </a:spcAft>
              <a:buSzPts val="2400"/>
              <a:buFont typeface="Times New Roman"/>
              <a:buChar char="–"/>
            </a:pPr>
            <a:r>
              <a:rPr lang="en-US" dirty="0"/>
              <a:t>8 S-Boxes</a:t>
            </a:r>
            <a:endParaRPr dirty="0"/>
          </a:p>
          <a:p>
            <a:pPr marL="742950" lvl="1" indent="-285750" algn="l" rtl="0">
              <a:spcBef>
                <a:spcPts val="480"/>
              </a:spcBef>
              <a:spcAft>
                <a:spcPts val="0"/>
              </a:spcAft>
              <a:buSzPts val="2400"/>
              <a:buFont typeface="Times New Roman"/>
              <a:buChar char="–"/>
            </a:pPr>
            <a:r>
              <a:rPr lang="en-US" dirty="0"/>
              <a:t>16 rounds</a:t>
            </a:r>
            <a:endParaRPr dirty="0"/>
          </a:p>
        </p:txBody>
      </p:sp>
      <p:pic>
        <p:nvPicPr>
          <p:cNvPr id="389" name="Google Shape;389;p23"/>
          <p:cNvPicPr preferRelativeResize="0"/>
          <p:nvPr/>
        </p:nvPicPr>
        <p:blipFill rotWithShape="1">
          <a:blip r:embed="rId3">
            <a:alphaModFix/>
          </a:blip>
          <a:srcRect/>
          <a:stretch/>
        </p:blipFill>
        <p:spPr>
          <a:xfrm>
            <a:off x="1034277" y="5228447"/>
            <a:ext cx="6324600" cy="142118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94"/>
        <p:cNvGrpSpPr/>
        <p:nvPr/>
      </p:nvGrpSpPr>
      <p:grpSpPr>
        <a:xfrm>
          <a:off x="0" y="0"/>
          <a:ext cx="0" cy="0"/>
          <a:chOff x="0" y="0"/>
          <a:chExt cx="0" cy="0"/>
        </a:xfrm>
      </p:grpSpPr>
      <p:sp>
        <p:nvSpPr>
          <p:cNvPr id="395" name="Google Shape;395;p24"/>
          <p:cNvSpPr txBox="1">
            <a:spLocks noGrp="1"/>
          </p:cNvSpPr>
          <p:nvPr>
            <p:ph type="title" idx="4294967295"/>
          </p:nvPr>
        </p:nvSpPr>
        <p:spPr>
          <a:xfrm>
            <a:off x="5551714" y="0"/>
            <a:ext cx="3592286" cy="6858000"/>
          </a:xfrm>
          <a:prstGeom prst="rect">
            <a:avLst/>
          </a:prstGeom>
          <a:solidFill>
            <a:schemeClr val="lt1">
              <a:alpha val="0"/>
            </a:schemeClr>
          </a:solid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sz="4400" dirty="0">
                <a:solidFill>
                  <a:srgbClr val="0000CC"/>
                </a:solidFill>
              </a:rPr>
              <a:t>DES Encryption Algorithm</a:t>
            </a:r>
            <a:endParaRPr sz="4400" dirty="0">
              <a:solidFill>
                <a:srgbClr val="0000CC"/>
              </a:solidFill>
            </a:endParaRPr>
          </a:p>
        </p:txBody>
      </p:sp>
      <p:pic>
        <p:nvPicPr>
          <p:cNvPr id="396" name="Google Shape;396;p24" descr="f5.pdf"/>
          <p:cNvPicPr preferRelativeResize="0"/>
          <p:nvPr/>
        </p:nvPicPr>
        <p:blipFill rotWithShape="1">
          <a:blip r:embed="rId3">
            <a:alphaModFix/>
          </a:blip>
          <a:srcRect t="5455" b="2726"/>
          <a:stretch/>
        </p:blipFill>
        <p:spPr>
          <a:xfrm>
            <a:off x="0" y="1"/>
            <a:ext cx="5771678" cy="6857999"/>
          </a:xfrm>
          <a:prstGeom prst="rect">
            <a:avLst/>
          </a:prstGeom>
          <a:noFill/>
          <a:ln>
            <a:noFill/>
          </a:ln>
        </p:spPr>
      </p:pic>
      <p:sp>
        <p:nvSpPr>
          <p:cNvPr id="397" name="Google Shape;397;p24"/>
          <p:cNvSpPr txBox="1"/>
          <p:nvPr/>
        </p:nvSpPr>
        <p:spPr>
          <a:xfrm>
            <a:off x="6756400" y="6108700"/>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transition spd="med">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25"/>
          <p:cNvPicPr preferRelativeResize="0"/>
          <p:nvPr/>
        </p:nvPicPr>
        <p:blipFill rotWithShape="1">
          <a:blip r:embed="rId3">
            <a:alphaModFix/>
          </a:blip>
          <a:srcRect/>
          <a:stretch/>
        </p:blipFill>
        <p:spPr>
          <a:xfrm>
            <a:off x="1255303" y="1138670"/>
            <a:ext cx="6023794" cy="5719330"/>
          </a:xfrm>
          <a:prstGeom prst="rect">
            <a:avLst/>
          </a:prstGeom>
          <a:noFill/>
          <a:ln>
            <a:noFill/>
          </a:ln>
        </p:spPr>
      </p:pic>
      <p:sp>
        <p:nvSpPr>
          <p:cNvPr id="403" name="Google Shape;403;p25"/>
          <p:cNvSpPr txBox="1">
            <a:spLocks noGrp="1"/>
          </p:cNvSpPr>
          <p:nvPr>
            <p:ph type="title"/>
          </p:nvPr>
        </p:nvSpPr>
        <p:spPr>
          <a:xfrm>
            <a:off x="381000" y="266700"/>
            <a:ext cx="7772400" cy="941986"/>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Permutation Tables for DES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pic>
        <p:nvPicPr>
          <p:cNvPr id="408" name="Google Shape;408;p26" descr="p expansion box bit pattern"/>
          <p:cNvPicPr preferRelativeResize="0"/>
          <p:nvPr/>
        </p:nvPicPr>
        <p:blipFill rotWithShape="1">
          <a:blip r:embed="rId3">
            <a:alphaModFix/>
          </a:blip>
          <a:srcRect/>
          <a:stretch/>
        </p:blipFill>
        <p:spPr>
          <a:xfrm>
            <a:off x="1763687" y="1872635"/>
            <a:ext cx="6523435" cy="3131250"/>
          </a:xfrm>
          <a:prstGeom prst="rect">
            <a:avLst/>
          </a:prstGeom>
          <a:noFill/>
          <a:ln>
            <a:noFill/>
          </a:ln>
        </p:spPr>
      </p:pic>
      <p:sp>
        <p:nvSpPr>
          <p:cNvPr id="409" name="Google Shape;409;p26"/>
          <p:cNvSpPr/>
          <p:nvPr/>
        </p:nvSpPr>
        <p:spPr>
          <a:xfrm>
            <a:off x="2771800" y="1484784"/>
            <a:ext cx="32431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3: Expansion permutation (E ) </a:t>
            </a:r>
            <a:endParaRPr/>
          </a:p>
        </p:txBody>
      </p:sp>
      <p:sp>
        <p:nvSpPr>
          <p:cNvPr id="410" name="Google Shape;410;p26"/>
          <p:cNvSpPr/>
          <p:nvPr/>
        </p:nvSpPr>
        <p:spPr>
          <a:xfrm>
            <a:off x="2043885" y="5054708"/>
            <a:ext cx="440032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4 : Permutation Function  (P) </a:t>
            </a:r>
            <a:endParaRPr/>
          </a:p>
        </p:txBody>
      </p:sp>
      <p:sp>
        <p:nvSpPr>
          <p:cNvPr id="411" name="Google Shape;411;p26"/>
          <p:cNvSpPr txBox="1">
            <a:spLocks noGrp="1"/>
          </p:cNvSpPr>
          <p:nvPr>
            <p:ph type="title"/>
          </p:nvPr>
        </p:nvSpPr>
        <p:spPr>
          <a:xfrm>
            <a:off x="381000" y="266700"/>
            <a:ext cx="7772400" cy="1104900"/>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Permutation Tables for DES</a:t>
            </a:r>
            <a:endParaRPr/>
          </a:p>
        </p:txBody>
      </p:sp>
      <p:pic>
        <p:nvPicPr>
          <p:cNvPr id="412" name="Google Shape;412;p26"/>
          <p:cNvPicPr preferRelativeResize="0"/>
          <p:nvPr/>
        </p:nvPicPr>
        <p:blipFill rotWithShape="1">
          <a:blip r:embed="rId4">
            <a:alphaModFix/>
          </a:blip>
          <a:srcRect/>
          <a:stretch/>
        </p:blipFill>
        <p:spPr>
          <a:xfrm>
            <a:off x="2221697" y="5474863"/>
            <a:ext cx="5959577" cy="131999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7"/>
          <p:cNvSpPr txBox="1">
            <a:spLocks noGrp="1"/>
          </p:cNvSpPr>
          <p:nvPr>
            <p:ph type="title"/>
          </p:nvPr>
        </p:nvSpPr>
        <p:spPr>
          <a:xfrm>
            <a:off x="251520" y="63792"/>
            <a:ext cx="7772400" cy="457200"/>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Single Round of DES Algorithm</a:t>
            </a:r>
            <a:endParaRPr/>
          </a:p>
        </p:txBody>
      </p:sp>
      <p:sp>
        <p:nvSpPr>
          <p:cNvPr id="418" name="Google Shape;418;p27"/>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28</a:t>
            </a:fld>
            <a:endParaRPr/>
          </a:p>
        </p:txBody>
      </p:sp>
      <p:pic>
        <p:nvPicPr>
          <p:cNvPr id="419" name="Google Shape;419;p27"/>
          <p:cNvPicPr preferRelativeResize="0"/>
          <p:nvPr/>
        </p:nvPicPr>
        <p:blipFill rotWithShape="1">
          <a:blip r:embed="rId3">
            <a:alphaModFix/>
          </a:blip>
          <a:srcRect/>
          <a:stretch/>
        </p:blipFill>
        <p:spPr>
          <a:xfrm>
            <a:off x="261249" y="595195"/>
            <a:ext cx="8413751" cy="604461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8"/>
          <p:cNvSpPr txBox="1">
            <a:spLocks noGrp="1"/>
          </p:cNvSpPr>
          <p:nvPr>
            <p:ph type="title"/>
          </p:nvPr>
        </p:nvSpPr>
        <p:spPr>
          <a:xfrm>
            <a:off x="381000" y="266700"/>
            <a:ext cx="7772400" cy="1104900"/>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DES Round Structure</a:t>
            </a:r>
            <a:endParaRPr/>
          </a:p>
        </p:txBody>
      </p:sp>
      <p:pic>
        <p:nvPicPr>
          <p:cNvPr id="426" name="Google Shape;426;p28"/>
          <p:cNvPicPr preferRelativeResize="0"/>
          <p:nvPr/>
        </p:nvPicPr>
        <p:blipFill rotWithShape="1">
          <a:blip r:embed="rId3">
            <a:alphaModFix/>
          </a:blip>
          <a:srcRect/>
          <a:stretch/>
        </p:blipFill>
        <p:spPr>
          <a:xfrm>
            <a:off x="1219200" y="1676400"/>
            <a:ext cx="6592888" cy="47132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Block Ciphers</a:t>
            </a:r>
            <a:endParaRPr/>
          </a:p>
        </p:txBody>
      </p:sp>
      <p:sp>
        <p:nvSpPr>
          <p:cNvPr id="240" name="Google Shape;240;p3"/>
          <p:cNvSpPr txBox="1">
            <a:spLocks noGrp="1"/>
          </p:cNvSpPr>
          <p:nvPr>
            <p:ph idx="1"/>
          </p:nvPr>
        </p:nvSpPr>
        <p:spPr>
          <a:xfrm>
            <a:off x="353783" y="1828800"/>
            <a:ext cx="8229600" cy="5029200"/>
          </a:xfrm>
          <a:prstGeom prst="rect">
            <a:avLst/>
          </a:prstGeom>
          <a:noFill/>
          <a:ln>
            <a:noFill/>
          </a:ln>
        </p:spPr>
        <p:txBody>
          <a:bodyPr spcFirstLastPara="1" wrap="square" lIns="92075" tIns="46025" rIns="92075" bIns="46025" anchor="t" anchorCtr="0">
            <a:noAutofit/>
          </a:bodyPr>
          <a:lstStyle/>
          <a:p>
            <a:pPr lvl="0">
              <a:spcBef>
                <a:spcPts val="0"/>
              </a:spcBef>
              <a:spcAft>
                <a:spcPts val="0"/>
              </a:spcAft>
              <a:buSzPts val="2100"/>
              <a:buFont typeface="Wingdings" panose="05000000000000000000" pitchFamily="2" charset="2"/>
              <a:buChar char="v"/>
            </a:pPr>
            <a:r>
              <a:rPr lang="en-US" dirty="0"/>
              <a:t>Encrypt data one block at a time</a:t>
            </a:r>
          </a:p>
          <a:p>
            <a:pPr lvl="0">
              <a:spcBef>
                <a:spcPts val="560"/>
              </a:spcBef>
              <a:spcAft>
                <a:spcPts val="0"/>
              </a:spcAft>
              <a:buSzPts val="2100"/>
              <a:buFont typeface="Wingdings" panose="05000000000000000000" pitchFamily="2" charset="2"/>
              <a:buChar char="v"/>
            </a:pPr>
            <a:r>
              <a:rPr lang="en-US" dirty="0"/>
              <a:t>Used in broader range of applications</a:t>
            </a:r>
          </a:p>
          <a:p>
            <a:pPr lvl="0">
              <a:spcBef>
                <a:spcPts val="560"/>
              </a:spcBef>
              <a:spcAft>
                <a:spcPts val="0"/>
              </a:spcAft>
              <a:buSzPts val="2100"/>
              <a:buFont typeface="Wingdings" panose="05000000000000000000" pitchFamily="2" charset="2"/>
              <a:buChar char="v"/>
            </a:pPr>
            <a:r>
              <a:rPr lang="en-US" dirty="0"/>
              <a:t>Typical block size 64 – 128 bits 128 bits</a:t>
            </a:r>
          </a:p>
          <a:p>
            <a:pPr lvl="0">
              <a:spcBef>
                <a:spcPts val="560"/>
              </a:spcBef>
              <a:spcAft>
                <a:spcPts val="0"/>
              </a:spcAft>
              <a:buSzPts val="2100"/>
              <a:buFont typeface="Wingdings" panose="05000000000000000000" pitchFamily="2" charset="2"/>
              <a:buChar char="v"/>
            </a:pPr>
            <a:r>
              <a:rPr lang="en-US" dirty="0"/>
              <a:t>Most algorithms based on a structure  referred to as Feistel block cipher</a:t>
            </a:r>
          </a:p>
          <a:p>
            <a:pPr marL="0" lvl="0" indent="0" algn="l" rtl="0">
              <a:spcBef>
                <a:spcPts val="0"/>
              </a:spcBef>
              <a:spcAft>
                <a:spcPts val="0"/>
              </a:spcAft>
              <a:buSzPts val="2100"/>
              <a:buNone/>
            </a:pPr>
            <a:endParaRPr dirty="0"/>
          </a:p>
        </p:txBody>
      </p:sp>
      <p:pic>
        <p:nvPicPr>
          <p:cNvPr id="2" name="Picture 1">
            <a:extLst>
              <a:ext uri="{FF2B5EF4-FFF2-40B4-BE49-F238E27FC236}">
                <a16:creationId xmlns:a16="http://schemas.microsoft.com/office/drawing/2014/main" id="{2B2C604B-0A04-4B66-808E-78DAC3379F10}"/>
              </a:ext>
            </a:extLst>
          </p:cNvPr>
          <p:cNvPicPr>
            <a:picLocks noChangeAspect="1"/>
          </p:cNvPicPr>
          <p:nvPr/>
        </p:nvPicPr>
        <p:blipFill>
          <a:blip r:embed="rId3"/>
          <a:stretch>
            <a:fillRect/>
          </a:stretch>
        </p:blipFill>
        <p:spPr>
          <a:xfrm>
            <a:off x="2030571" y="3429000"/>
            <a:ext cx="5694395" cy="327834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431" name="Google Shape;431;p29"/>
          <p:cNvPicPr preferRelativeResize="0"/>
          <p:nvPr/>
        </p:nvPicPr>
        <p:blipFill rotWithShape="1">
          <a:blip r:embed="rId3">
            <a:alphaModFix/>
          </a:blip>
          <a:srcRect/>
          <a:stretch/>
        </p:blipFill>
        <p:spPr>
          <a:xfrm>
            <a:off x="323528" y="1475511"/>
            <a:ext cx="8280920" cy="4992137"/>
          </a:xfrm>
          <a:prstGeom prst="rect">
            <a:avLst/>
          </a:prstGeom>
          <a:noFill/>
          <a:ln>
            <a:noFill/>
          </a:ln>
        </p:spPr>
      </p:pic>
      <p:sp>
        <p:nvSpPr>
          <p:cNvPr id="432" name="Google Shape;432;p29"/>
          <p:cNvSpPr txBox="1">
            <a:spLocks noGrp="1"/>
          </p:cNvSpPr>
          <p:nvPr>
            <p:ph type="title"/>
          </p:nvPr>
        </p:nvSpPr>
        <p:spPr>
          <a:xfrm>
            <a:off x="381000" y="266700"/>
            <a:ext cx="7772400" cy="1104900"/>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Definition of DES S-Boxes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0"/>
          <p:cNvSpPr txBox="1">
            <a:spLocks noGrp="1"/>
          </p:cNvSpPr>
          <p:nvPr>
            <p:ph type="title"/>
          </p:nvPr>
        </p:nvSpPr>
        <p:spPr>
          <a:xfrm>
            <a:off x="381000" y="266700"/>
            <a:ext cx="7772400" cy="1104900"/>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Definition of DES S-Boxes</a:t>
            </a:r>
            <a:endParaRPr/>
          </a:p>
        </p:txBody>
      </p:sp>
      <p:pic>
        <p:nvPicPr>
          <p:cNvPr id="438" name="Google Shape;438;p30"/>
          <p:cNvPicPr preferRelativeResize="0"/>
          <p:nvPr/>
        </p:nvPicPr>
        <p:blipFill rotWithShape="1">
          <a:blip r:embed="rId3">
            <a:alphaModFix/>
          </a:blip>
          <a:srcRect/>
          <a:stretch/>
        </p:blipFill>
        <p:spPr>
          <a:xfrm>
            <a:off x="467544" y="1450088"/>
            <a:ext cx="8136904" cy="504860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1"/>
          <p:cNvSpPr txBox="1">
            <a:spLocks noGrp="1"/>
          </p:cNvSpPr>
          <p:nvPr>
            <p:ph type="title"/>
          </p:nvPr>
        </p:nvSpPr>
        <p:spPr>
          <a:xfrm>
            <a:off x="381000" y="266700"/>
            <a:ext cx="7772400" cy="1104900"/>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DES Key Schedule Calculation</a:t>
            </a:r>
            <a:endParaRPr/>
          </a:p>
        </p:txBody>
      </p:sp>
      <p:sp>
        <p:nvSpPr>
          <p:cNvPr id="444" name="Google Shape;444;p31"/>
          <p:cNvSpPr txBox="1">
            <a:spLocks noGrp="1"/>
          </p:cNvSpPr>
          <p:nvPr>
            <p:ph type="sldNum" idx="12"/>
          </p:nvPr>
        </p:nvSpPr>
        <p:spPr>
          <a:xfrm>
            <a:off x="6858000" y="6172200"/>
            <a:ext cx="19050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32</a:t>
            </a:fld>
            <a:endParaRPr/>
          </a:p>
        </p:txBody>
      </p:sp>
      <p:pic>
        <p:nvPicPr>
          <p:cNvPr id="445" name="Google Shape;445;p31"/>
          <p:cNvPicPr preferRelativeResize="0"/>
          <p:nvPr/>
        </p:nvPicPr>
        <p:blipFill rotWithShape="1">
          <a:blip r:embed="rId3">
            <a:alphaModFix/>
          </a:blip>
          <a:srcRect/>
          <a:stretch/>
        </p:blipFill>
        <p:spPr>
          <a:xfrm>
            <a:off x="0" y="3964120"/>
            <a:ext cx="4591050" cy="2000250"/>
          </a:xfrm>
          <a:prstGeom prst="rect">
            <a:avLst/>
          </a:prstGeom>
          <a:noFill/>
          <a:ln>
            <a:noFill/>
          </a:ln>
        </p:spPr>
      </p:pic>
      <p:pic>
        <p:nvPicPr>
          <p:cNvPr id="446" name="Google Shape;446;p31"/>
          <p:cNvPicPr preferRelativeResize="0"/>
          <p:nvPr/>
        </p:nvPicPr>
        <p:blipFill rotWithShape="1">
          <a:blip r:embed="rId4">
            <a:alphaModFix/>
          </a:blip>
          <a:srcRect/>
          <a:stretch/>
        </p:blipFill>
        <p:spPr>
          <a:xfrm>
            <a:off x="2000250" y="5895975"/>
            <a:ext cx="7143750" cy="962025"/>
          </a:xfrm>
          <a:prstGeom prst="rect">
            <a:avLst/>
          </a:prstGeom>
          <a:noFill/>
          <a:ln>
            <a:noFill/>
          </a:ln>
        </p:spPr>
      </p:pic>
      <p:pic>
        <p:nvPicPr>
          <p:cNvPr id="447" name="Google Shape;447;p31"/>
          <p:cNvPicPr preferRelativeResize="0"/>
          <p:nvPr/>
        </p:nvPicPr>
        <p:blipFill rotWithShape="1">
          <a:blip r:embed="rId5">
            <a:alphaModFix/>
          </a:blip>
          <a:srcRect/>
          <a:stretch/>
        </p:blipFill>
        <p:spPr>
          <a:xfrm>
            <a:off x="0" y="1556792"/>
            <a:ext cx="4314825" cy="2447925"/>
          </a:xfrm>
          <a:prstGeom prst="rect">
            <a:avLst/>
          </a:prstGeom>
          <a:noFill/>
          <a:ln>
            <a:noFill/>
          </a:ln>
        </p:spPr>
      </p:pic>
      <p:pic>
        <p:nvPicPr>
          <p:cNvPr id="448" name="Google Shape;448;p31"/>
          <p:cNvPicPr preferRelativeResize="0"/>
          <p:nvPr/>
        </p:nvPicPr>
        <p:blipFill rotWithShape="1">
          <a:blip r:embed="rId6">
            <a:alphaModFix/>
          </a:blip>
          <a:srcRect/>
          <a:stretch/>
        </p:blipFill>
        <p:spPr>
          <a:xfrm>
            <a:off x="4499992" y="1412776"/>
            <a:ext cx="3829050" cy="2524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53"/>
        <p:cNvGrpSpPr/>
        <p:nvPr/>
      </p:nvGrpSpPr>
      <p:grpSpPr>
        <a:xfrm>
          <a:off x="0" y="0"/>
          <a:ext cx="0" cy="0"/>
          <a:chOff x="0" y="0"/>
          <a:chExt cx="0" cy="0"/>
        </a:xfrm>
      </p:grpSpPr>
      <p:sp>
        <p:nvSpPr>
          <p:cNvPr id="454" name="Google Shape;454;p32"/>
          <p:cNvSpPr txBox="1">
            <a:spLocks noGrp="1"/>
          </p:cNvSpPr>
          <p:nvPr>
            <p:ph type="title" idx="4294967295"/>
          </p:nvPr>
        </p:nvSpPr>
        <p:spPr>
          <a:xfrm>
            <a:off x="0" y="609600"/>
            <a:ext cx="2286000" cy="3429000"/>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br>
              <a:rPr lang="en-US" sz="4400"/>
            </a:br>
            <a:r>
              <a:rPr lang="en-US" sz="4400">
                <a:solidFill>
                  <a:schemeClr val="lt2"/>
                </a:solidFill>
              </a:rPr>
              <a:t>Table 3.2</a:t>
            </a:r>
            <a:br>
              <a:rPr lang="en-US" sz="4400">
                <a:solidFill>
                  <a:schemeClr val="lt2"/>
                </a:solidFill>
              </a:rPr>
            </a:br>
            <a:br>
              <a:rPr lang="en-US" sz="4400">
                <a:solidFill>
                  <a:schemeClr val="lt2"/>
                </a:solidFill>
              </a:rPr>
            </a:br>
            <a:r>
              <a:rPr lang="en-US" sz="4400">
                <a:solidFill>
                  <a:schemeClr val="lt2"/>
                </a:solidFill>
              </a:rPr>
              <a:t>DES Example</a:t>
            </a:r>
            <a:endParaRPr/>
          </a:p>
        </p:txBody>
      </p:sp>
      <p:pic>
        <p:nvPicPr>
          <p:cNvPr id="455" name="Google Shape;455;p32"/>
          <p:cNvPicPr preferRelativeResize="0"/>
          <p:nvPr/>
        </p:nvPicPr>
        <p:blipFill rotWithShape="1">
          <a:blip r:embed="rId3">
            <a:alphaModFix/>
          </a:blip>
          <a:srcRect/>
          <a:stretch/>
        </p:blipFill>
        <p:spPr>
          <a:xfrm>
            <a:off x="1981200" y="152400"/>
            <a:ext cx="7443448" cy="6324600"/>
          </a:xfrm>
          <a:prstGeom prst="rect">
            <a:avLst/>
          </a:prstGeom>
          <a:noFill/>
          <a:ln>
            <a:noFill/>
          </a:ln>
        </p:spPr>
      </p:pic>
      <p:sp>
        <p:nvSpPr>
          <p:cNvPr id="456" name="Google Shape;456;p32"/>
          <p:cNvSpPr/>
          <p:nvPr/>
        </p:nvSpPr>
        <p:spPr>
          <a:xfrm>
            <a:off x="2438400" y="6400800"/>
            <a:ext cx="6477000"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i="1">
                <a:solidFill>
                  <a:schemeClr val="dk1"/>
                </a:solidFill>
                <a:latin typeface="Times New Roman"/>
                <a:ea typeface="Times New Roman"/>
                <a:cs typeface="Times New Roman"/>
                <a:sym typeface="Times New Roman"/>
              </a:rPr>
              <a:t>Note:</a:t>
            </a:r>
            <a:r>
              <a:rPr lang="en-US" sz="1500">
                <a:solidFill>
                  <a:schemeClr val="dk1"/>
                </a:solidFill>
                <a:latin typeface="Times New Roman"/>
                <a:ea typeface="Times New Roman"/>
                <a:cs typeface="Times New Roman"/>
                <a:sym typeface="Times New Roman"/>
              </a:rPr>
              <a:t> DES subkeys are shown as eight 6-bit values in hex format </a:t>
            </a:r>
            <a:endParaRPr/>
          </a:p>
        </p:txBody>
      </p:sp>
      <p:sp>
        <p:nvSpPr>
          <p:cNvPr id="457" name="Google Shape;457;p32"/>
          <p:cNvSpPr txBox="1"/>
          <p:nvPr/>
        </p:nvSpPr>
        <p:spPr>
          <a:xfrm>
            <a:off x="152400" y="4953000"/>
            <a:ext cx="2133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(Table can be found on page 75 in textbook)</a:t>
            </a:r>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3"/>
          <p:cNvSpPr txBox="1">
            <a:spLocks noGrp="1"/>
          </p:cNvSpPr>
          <p:nvPr>
            <p:ph type="title"/>
          </p:nvPr>
        </p:nvSpPr>
        <p:spPr>
          <a:xfrm>
            <a:off x="685019" y="284176"/>
            <a:ext cx="7772400" cy="863489"/>
          </a:xfrm>
          <a:prstGeom prst="rect">
            <a:avLst/>
          </a:prstGeom>
          <a:noFill/>
          <a:ln>
            <a:noFill/>
          </a:ln>
        </p:spPr>
        <p:txBody>
          <a:bodyPr spcFirstLastPara="1" wrap="square" lIns="92075" tIns="46025" rIns="92075" bIns="46025" anchor="b" anchorCtr="0">
            <a:noAutofit/>
          </a:bodyPr>
          <a:lstStyle/>
          <a:p>
            <a:pPr marL="0" lvl="0" indent="0" algn="ctr" rtl="0">
              <a:spcBef>
                <a:spcPts val="0"/>
              </a:spcBef>
              <a:spcAft>
                <a:spcPts val="0"/>
              </a:spcAft>
              <a:buNone/>
            </a:pPr>
            <a:r>
              <a:rPr lang="en-US" dirty="0"/>
              <a:t>DES Example</a:t>
            </a:r>
            <a:endParaRPr dirty="0"/>
          </a:p>
        </p:txBody>
      </p:sp>
      <p:pic>
        <p:nvPicPr>
          <p:cNvPr id="464" name="Google Shape;464;p33"/>
          <p:cNvPicPr preferRelativeResize="0"/>
          <p:nvPr/>
        </p:nvPicPr>
        <p:blipFill rotWithShape="1">
          <a:blip r:embed="rId3">
            <a:alphaModFix/>
          </a:blip>
          <a:srcRect/>
          <a:stretch/>
        </p:blipFill>
        <p:spPr>
          <a:xfrm>
            <a:off x="1575319" y="1987420"/>
            <a:ext cx="6309049" cy="468024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4"/>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Avalanche Effect </a:t>
            </a:r>
            <a:endParaRPr/>
          </a:p>
        </p:txBody>
      </p:sp>
      <p:sp>
        <p:nvSpPr>
          <p:cNvPr id="471" name="Google Shape;471;p34"/>
          <p:cNvSpPr txBox="1">
            <a:spLocks noGrp="1"/>
          </p:cNvSpPr>
          <p:nvPr>
            <p:ph idx="1"/>
          </p:nvPr>
        </p:nvSpPr>
        <p:spPr>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SzPts val="1500"/>
              <a:buChar char="●"/>
            </a:pPr>
            <a:r>
              <a:rPr lang="en-US" sz="2000"/>
              <a:t>Aim: small change in key (or plaintext) produces large change in ciphertext</a:t>
            </a:r>
            <a:endParaRPr sz="2000"/>
          </a:p>
          <a:p>
            <a:pPr marL="342900" lvl="0" indent="-342900" algn="l" rtl="0">
              <a:spcBef>
                <a:spcPts val="400"/>
              </a:spcBef>
              <a:spcAft>
                <a:spcPts val="0"/>
              </a:spcAft>
              <a:buSzPts val="1500"/>
              <a:buChar char="●"/>
            </a:pPr>
            <a:r>
              <a:rPr lang="en-US" sz="2000"/>
              <a:t>Avalanche effect is present in DES (good for security)</a:t>
            </a:r>
            <a:endParaRPr/>
          </a:p>
          <a:p>
            <a:pPr marL="342900" lvl="0" indent="-342900" algn="l" rtl="0">
              <a:spcBef>
                <a:spcPts val="400"/>
              </a:spcBef>
              <a:spcAft>
                <a:spcPts val="0"/>
              </a:spcAft>
              <a:buSzPts val="1500"/>
              <a:buChar char="●"/>
            </a:pPr>
            <a:r>
              <a:rPr lang="en-US" sz="2000"/>
              <a:t>Following examples show the number of bits that change in output when two different inputs are used, differing by 1 bit</a:t>
            </a:r>
            <a:endParaRPr/>
          </a:p>
          <a:p>
            <a:pPr marL="742950" lvl="1" indent="-285750" algn="l" rtl="0">
              <a:spcBef>
                <a:spcPts val="400"/>
              </a:spcBef>
              <a:spcAft>
                <a:spcPts val="0"/>
              </a:spcAft>
              <a:buSzPts val="2000"/>
              <a:buFont typeface="Times New Roman"/>
              <a:buChar char="–"/>
            </a:pPr>
            <a:r>
              <a:rPr lang="en-US" sz="2000"/>
              <a:t>Plaintext 1: 02468aceeca86420</a:t>
            </a:r>
            <a:endParaRPr/>
          </a:p>
          <a:p>
            <a:pPr marL="742950" lvl="1" indent="-285750" algn="l" rtl="0">
              <a:spcBef>
                <a:spcPts val="400"/>
              </a:spcBef>
              <a:spcAft>
                <a:spcPts val="0"/>
              </a:spcAft>
              <a:buSzPts val="2000"/>
              <a:buFont typeface="Times New Roman"/>
              <a:buChar char="–"/>
            </a:pPr>
            <a:r>
              <a:rPr lang="en-US" sz="2000"/>
              <a:t>Plaintext 2: 12468aceeca86420</a:t>
            </a:r>
            <a:endParaRPr/>
          </a:p>
          <a:p>
            <a:pPr marL="742950" lvl="1" indent="-285750" algn="l" rtl="0">
              <a:spcBef>
                <a:spcPts val="400"/>
              </a:spcBef>
              <a:spcAft>
                <a:spcPts val="0"/>
              </a:spcAft>
              <a:buSzPts val="2000"/>
              <a:buFont typeface="Times New Roman"/>
              <a:buChar char="–"/>
            </a:pPr>
            <a:r>
              <a:rPr lang="en-US" sz="2000"/>
              <a:t>Ciphertext diﬀerence: 32 bits</a:t>
            </a:r>
            <a:endParaRPr/>
          </a:p>
          <a:p>
            <a:pPr marL="742950" lvl="1" indent="-285750" algn="l" rtl="0">
              <a:spcBef>
                <a:spcPts val="400"/>
              </a:spcBef>
              <a:spcAft>
                <a:spcPts val="0"/>
              </a:spcAft>
              <a:buSzPts val="2000"/>
              <a:buFont typeface="Times New Roman"/>
              <a:buChar char="–"/>
            </a:pPr>
            <a:r>
              <a:rPr lang="en-US" sz="2000"/>
              <a:t>Key 1: 0f1571c947d9e859</a:t>
            </a:r>
            <a:endParaRPr/>
          </a:p>
          <a:p>
            <a:pPr marL="742950" lvl="1" indent="-285750" algn="l" rtl="0">
              <a:spcBef>
                <a:spcPts val="400"/>
              </a:spcBef>
              <a:spcAft>
                <a:spcPts val="0"/>
              </a:spcAft>
              <a:buSzPts val="2000"/>
              <a:buFont typeface="Times New Roman"/>
              <a:buChar char="–"/>
            </a:pPr>
            <a:r>
              <a:rPr lang="en-US" sz="2000"/>
              <a:t>Key 2: 1f1571c947d9e859</a:t>
            </a:r>
            <a:endParaRPr/>
          </a:p>
          <a:p>
            <a:pPr marL="742950" lvl="1" indent="-285750" algn="l" rtl="0">
              <a:spcBef>
                <a:spcPts val="400"/>
              </a:spcBef>
              <a:spcAft>
                <a:spcPts val="0"/>
              </a:spcAft>
              <a:buSzPts val="2000"/>
              <a:buFont typeface="Times New Roman"/>
              <a:buChar char="–"/>
            </a:pPr>
            <a:r>
              <a:rPr lang="en-US" sz="2000"/>
              <a:t>Ciphertext diﬀerence: 30</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5"/>
          <p:cNvSpPr txBox="1">
            <a:spLocks noGrp="1"/>
          </p:cNvSpPr>
          <p:nvPr>
            <p:ph type="title" idx="4294967295"/>
          </p:nvPr>
        </p:nvSpPr>
        <p:spPr>
          <a:xfrm>
            <a:off x="0" y="6705600"/>
            <a:ext cx="9144000" cy="152400"/>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sz="2400"/>
              <a:t>Table 3.3  Avalanche Effect in DES: Change in Plaintext </a:t>
            </a:r>
            <a:endParaRPr/>
          </a:p>
        </p:txBody>
      </p:sp>
      <p:pic>
        <p:nvPicPr>
          <p:cNvPr id="478" name="Google Shape;478;p35"/>
          <p:cNvPicPr preferRelativeResize="0"/>
          <p:nvPr/>
        </p:nvPicPr>
        <p:blipFill rotWithShape="1">
          <a:blip r:embed="rId3">
            <a:alphaModFix/>
          </a:blip>
          <a:srcRect/>
          <a:stretch/>
        </p:blipFill>
        <p:spPr>
          <a:xfrm>
            <a:off x="304800" y="228600"/>
            <a:ext cx="8451426" cy="6334158"/>
          </a:xfrm>
          <a:prstGeom prst="rect">
            <a:avLst/>
          </a:prstGeom>
          <a:noFill/>
          <a:ln>
            <a:noFill/>
          </a:ln>
        </p:spPr>
      </p:pic>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6"/>
          <p:cNvSpPr txBox="1">
            <a:spLocks noGrp="1"/>
          </p:cNvSpPr>
          <p:nvPr>
            <p:ph type="title" idx="4294967295"/>
          </p:nvPr>
        </p:nvSpPr>
        <p:spPr>
          <a:xfrm>
            <a:off x="0" y="6524625"/>
            <a:ext cx="9144000" cy="152400"/>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sz="2400"/>
              <a:t>Table 3.4  Avalanche Effect in DES: Change in Key </a:t>
            </a:r>
            <a:endParaRPr/>
          </a:p>
        </p:txBody>
      </p:sp>
      <p:pic>
        <p:nvPicPr>
          <p:cNvPr id="485" name="Google Shape;485;p36"/>
          <p:cNvPicPr preferRelativeResize="0"/>
          <p:nvPr/>
        </p:nvPicPr>
        <p:blipFill rotWithShape="1">
          <a:blip r:embed="rId3">
            <a:alphaModFix/>
          </a:blip>
          <a:srcRect/>
          <a:stretch/>
        </p:blipFill>
        <p:spPr>
          <a:xfrm>
            <a:off x="381000" y="152400"/>
            <a:ext cx="8562842" cy="6417663"/>
          </a:xfrm>
          <a:prstGeom prst="rect">
            <a:avLst/>
          </a:prstGeom>
          <a:noFill/>
          <a:ln>
            <a:noFill/>
          </a:ln>
        </p:spPr>
      </p:pic>
    </p:spTree>
  </p:cSld>
  <p:clrMapOvr>
    <a:masterClrMapping/>
  </p:clrMapOvr>
  <p:transition>
    <p:wipe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7"/>
          <p:cNvSpPr txBox="1">
            <a:spLocks noGrp="1"/>
          </p:cNvSpPr>
          <p:nvPr>
            <p:ph type="title"/>
          </p:nvPr>
        </p:nvSpPr>
        <p:spPr>
          <a:xfrm>
            <a:off x="0" y="40341"/>
            <a:ext cx="9144000" cy="1411941"/>
          </a:xfrm>
          <a:prstGeom prst="rect">
            <a:avLst/>
          </a:prstGeom>
          <a:noFill/>
          <a:ln>
            <a:noFill/>
          </a:ln>
        </p:spPr>
        <p:txBody>
          <a:bodyPr spcFirstLastPara="1" wrap="square" lIns="92075" tIns="46025" rIns="92075" bIns="46025" anchor="b" anchorCtr="0">
            <a:noAutofit/>
          </a:bodyPr>
          <a:lstStyle/>
          <a:p>
            <a:pPr marL="0" lvl="0" indent="0" algn="l" rtl="0">
              <a:lnSpc>
                <a:spcPct val="104545"/>
              </a:lnSpc>
              <a:spcBef>
                <a:spcPts val="0"/>
              </a:spcBef>
              <a:spcAft>
                <a:spcPts val="0"/>
              </a:spcAft>
              <a:buNone/>
            </a:pPr>
            <a:br>
              <a:rPr lang="en-US" sz="4400" dirty="0"/>
            </a:br>
            <a:r>
              <a:rPr lang="en-US" sz="3200" dirty="0"/>
              <a:t>Average Time Required for Exhaustive Key Search </a:t>
            </a:r>
            <a:endParaRPr sz="4400" dirty="0"/>
          </a:p>
        </p:txBody>
      </p:sp>
      <p:pic>
        <p:nvPicPr>
          <p:cNvPr id="492" name="Google Shape;492;p37"/>
          <p:cNvPicPr preferRelativeResize="0"/>
          <p:nvPr/>
        </p:nvPicPr>
        <p:blipFill rotWithShape="1">
          <a:blip r:embed="rId3">
            <a:alphaModFix/>
          </a:blip>
          <a:srcRect/>
          <a:stretch/>
        </p:blipFill>
        <p:spPr>
          <a:xfrm>
            <a:off x="391885" y="1909757"/>
            <a:ext cx="8360229" cy="4907902"/>
          </a:xfrm>
          <a:prstGeom prst="rect">
            <a:avLst/>
          </a:prstGeom>
          <a:noFill/>
          <a:ln>
            <a:noFill/>
          </a:ln>
        </p:spPr>
      </p:pic>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8"/>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Key size</a:t>
            </a:r>
            <a:endParaRPr/>
          </a:p>
        </p:txBody>
      </p:sp>
      <p:sp>
        <p:nvSpPr>
          <p:cNvPr id="498" name="Google Shape;498;p38"/>
          <p:cNvSpPr txBox="1">
            <a:spLocks noGrp="1"/>
          </p:cNvSpPr>
          <p:nvPr>
            <p:ph idx="1"/>
          </p:nvPr>
        </p:nvSpPr>
        <p:spPr>
          <a:prstGeom prst="rect">
            <a:avLst/>
          </a:prstGeom>
          <a:noFill/>
          <a:ln>
            <a:noFill/>
          </a:ln>
        </p:spPr>
        <p:txBody>
          <a:bodyPr spcFirstLastPara="1" wrap="square" lIns="92075" tIns="46025" rIns="92075" bIns="46025" anchor="t" anchorCtr="0">
            <a:noAutofit/>
          </a:bodyPr>
          <a:lstStyle/>
          <a:p>
            <a:pPr lvl="0" algn="l" rtl="0">
              <a:spcBef>
                <a:spcPts val="0"/>
              </a:spcBef>
              <a:spcAft>
                <a:spcPts val="0"/>
              </a:spcAft>
              <a:buSzPts val="2100"/>
              <a:buFont typeface="Wingdings" panose="05000000000000000000" pitchFamily="2" charset="2"/>
              <a:buChar char="v"/>
            </a:pPr>
            <a:r>
              <a:rPr lang="en-US"/>
              <a:t>Although 64 bit initial key, only 56 bits used in encryption (other 8 for parity check)</a:t>
            </a:r>
            <a:endParaRPr/>
          </a:p>
          <a:p>
            <a:pPr lvl="0" algn="l" rtl="0">
              <a:spcBef>
                <a:spcPts val="560"/>
              </a:spcBef>
              <a:spcAft>
                <a:spcPts val="0"/>
              </a:spcAft>
              <a:buSzPts val="2100"/>
              <a:buFont typeface="Wingdings" panose="05000000000000000000" pitchFamily="2" charset="2"/>
              <a:buChar char="v"/>
            </a:pPr>
            <a:r>
              <a:rPr lang="en-US"/>
              <a:t>2</a:t>
            </a:r>
            <a:r>
              <a:rPr lang="en-US" baseline="30000"/>
              <a:t>56</a:t>
            </a:r>
            <a:r>
              <a:rPr lang="en-US"/>
              <a:t> = 7.2  x 10</a:t>
            </a:r>
            <a:r>
              <a:rPr lang="en-US" baseline="30000"/>
              <a:t>16</a:t>
            </a:r>
            <a:endParaRPr/>
          </a:p>
          <a:p>
            <a:pPr marL="800100" lvl="1" indent="-342900" algn="l" rtl="0">
              <a:spcBef>
                <a:spcPts val="560"/>
              </a:spcBef>
              <a:spcAft>
                <a:spcPts val="0"/>
              </a:spcAft>
              <a:buSzPts val="2800"/>
              <a:buFont typeface="Wingdings" panose="05000000000000000000" pitchFamily="2" charset="2"/>
              <a:buChar char="v"/>
            </a:pPr>
            <a:r>
              <a:rPr lang="en-US"/>
              <a:t>1977: estimated cost $US20m to build machine to break in 10 hours</a:t>
            </a:r>
            <a:endParaRPr/>
          </a:p>
          <a:p>
            <a:pPr marL="800100" lvl="1" indent="-342900" algn="l" rtl="0">
              <a:spcBef>
                <a:spcPts val="560"/>
              </a:spcBef>
              <a:spcAft>
                <a:spcPts val="0"/>
              </a:spcAft>
              <a:buSzPts val="2800"/>
              <a:buFont typeface="Wingdings" panose="05000000000000000000" pitchFamily="2" charset="2"/>
              <a:buChar char="v"/>
            </a:pPr>
            <a:r>
              <a:rPr lang="en-US"/>
              <a:t>1998: EFF built machine for $US250k to break in 3 days </a:t>
            </a:r>
            <a:endParaRPr/>
          </a:p>
          <a:p>
            <a:pPr marL="800100" lvl="1" indent="-342900" algn="l" rtl="0">
              <a:spcBef>
                <a:spcPts val="560"/>
              </a:spcBef>
              <a:spcAft>
                <a:spcPts val="0"/>
              </a:spcAft>
              <a:buSzPts val="2800"/>
              <a:buFont typeface="Wingdings" panose="05000000000000000000" pitchFamily="2" charset="2"/>
              <a:buChar char="v"/>
            </a:pPr>
            <a:r>
              <a:rPr lang="en-US"/>
              <a:t>Today: 56 bits considered too short to withstand brute force attack</a:t>
            </a:r>
            <a:endParaRPr/>
          </a:p>
          <a:p>
            <a:pPr lvl="0" algn="l" rtl="0">
              <a:spcBef>
                <a:spcPts val="560"/>
              </a:spcBef>
              <a:spcAft>
                <a:spcPts val="0"/>
              </a:spcAft>
              <a:buSzPts val="2100"/>
              <a:buFont typeface="Wingdings" panose="05000000000000000000" pitchFamily="2" charset="2"/>
              <a:buChar char="v"/>
            </a:pPr>
            <a:r>
              <a:rPr lang="en-US"/>
              <a:t>3DES uses 128-bit keys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
          <p:cNvSpPr txBox="1">
            <a:spLocks noGrp="1"/>
          </p:cNvSpPr>
          <p:nvPr>
            <p:ph type="title"/>
          </p:nvPr>
        </p:nvSpPr>
        <p:spPr>
          <a:xfrm>
            <a:off x="457200" y="0"/>
            <a:ext cx="8229600" cy="1139825"/>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Block vs Stream Ciphers</a:t>
            </a:r>
            <a:endParaRPr/>
          </a:p>
        </p:txBody>
      </p:sp>
      <p:pic>
        <p:nvPicPr>
          <p:cNvPr id="247" name="Google Shape;247;p4"/>
          <p:cNvPicPr preferRelativeResize="0"/>
          <p:nvPr/>
        </p:nvPicPr>
        <p:blipFill rotWithShape="1">
          <a:blip r:embed="rId3">
            <a:alphaModFix/>
          </a:blip>
          <a:srcRect/>
          <a:stretch/>
        </p:blipFill>
        <p:spPr>
          <a:xfrm>
            <a:off x="1034143" y="1996752"/>
            <a:ext cx="6840894" cy="47183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9"/>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dirty="0"/>
              <a:t>Attacks on DES</a:t>
            </a:r>
            <a:endParaRPr dirty="0"/>
          </a:p>
        </p:txBody>
      </p:sp>
      <p:sp>
        <p:nvSpPr>
          <p:cNvPr id="504" name="Google Shape;504;p39"/>
          <p:cNvSpPr txBox="1">
            <a:spLocks noGrp="1"/>
          </p:cNvSpPr>
          <p:nvPr>
            <p:ph idx="1"/>
          </p:nvPr>
        </p:nvSpPr>
        <p:spPr>
          <a:xfrm>
            <a:off x="380931" y="1881673"/>
            <a:ext cx="8223448" cy="4776936"/>
          </a:xfrm>
          <a:prstGeom prst="rect">
            <a:avLst/>
          </a:prstGeom>
          <a:noFill/>
          <a:ln>
            <a:noFill/>
          </a:ln>
        </p:spPr>
        <p:txBody>
          <a:bodyPr spcFirstLastPara="1" wrap="square" lIns="92075" tIns="46025" rIns="92075" bIns="46025" anchor="t" anchorCtr="0">
            <a:noAutofit/>
          </a:bodyPr>
          <a:lstStyle/>
          <a:p>
            <a:pPr lvl="0" algn="l" rtl="0">
              <a:spcBef>
                <a:spcPts val="0"/>
              </a:spcBef>
              <a:spcAft>
                <a:spcPts val="0"/>
              </a:spcAft>
              <a:buSzPts val="1800"/>
              <a:buFont typeface="Wingdings" panose="05000000000000000000" pitchFamily="2" charset="2"/>
              <a:buChar char="v"/>
            </a:pPr>
            <a:r>
              <a:rPr lang="en-US" sz="2400" b="1" dirty="0"/>
              <a:t>Timing Attacks</a:t>
            </a:r>
            <a:endParaRPr dirty="0"/>
          </a:p>
          <a:p>
            <a:pPr marL="800100" lvl="1" indent="-342900" algn="l" rtl="0">
              <a:spcBef>
                <a:spcPts val="480"/>
              </a:spcBef>
              <a:spcAft>
                <a:spcPts val="0"/>
              </a:spcAft>
              <a:buSzPts val="2400"/>
              <a:buFont typeface="Wingdings" panose="05000000000000000000" pitchFamily="2" charset="2"/>
              <a:buChar char="v"/>
            </a:pPr>
            <a:r>
              <a:rPr lang="en-US" sz="2400" dirty="0"/>
              <a:t>Information gained about key/plaintext by observing how long implementation takes to decrypt</a:t>
            </a:r>
            <a:endParaRPr dirty="0"/>
          </a:p>
          <a:p>
            <a:pPr marL="800100" lvl="1" indent="-342900" algn="l" rtl="0">
              <a:spcBef>
                <a:spcPts val="480"/>
              </a:spcBef>
              <a:spcAft>
                <a:spcPts val="0"/>
              </a:spcAft>
              <a:buSzPts val="2400"/>
              <a:buFont typeface="Wingdings" panose="05000000000000000000" pitchFamily="2" charset="2"/>
              <a:buChar char="v"/>
            </a:pPr>
            <a:r>
              <a:rPr lang="en-US" sz="2400" dirty="0"/>
              <a:t>No known useful attacks on DES</a:t>
            </a:r>
            <a:endParaRPr dirty="0"/>
          </a:p>
          <a:p>
            <a:pPr lvl="0" algn="l" rtl="0">
              <a:spcBef>
                <a:spcPts val="480"/>
              </a:spcBef>
              <a:spcAft>
                <a:spcPts val="0"/>
              </a:spcAft>
              <a:buSzPts val="1800"/>
              <a:buFont typeface="Wingdings" panose="05000000000000000000" pitchFamily="2" charset="2"/>
              <a:buChar char="v"/>
            </a:pPr>
            <a:r>
              <a:rPr lang="en-US" sz="2400" b="1" dirty="0"/>
              <a:t>Differential Cryptanalysis</a:t>
            </a:r>
            <a:endParaRPr dirty="0"/>
          </a:p>
          <a:p>
            <a:pPr marL="800100" lvl="1" indent="-342900" algn="l" rtl="0">
              <a:spcBef>
                <a:spcPts val="480"/>
              </a:spcBef>
              <a:spcAft>
                <a:spcPts val="0"/>
              </a:spcAft>
              <a:buSzPts val="2400"/>
              <a:buFont typeface="Wingdings" panose="05000000000000000000" pitchFamily="2" charset="2"/>
              <a:buChar char="v"/>
            </a:pPr>
            <a:r>
              <a:rPr lang="en-US" sz="2400" dirty="0"/>
              <a:t>Observe how pairs of plaintext blocks evolve</a:t>
            </a:r>
            <a:endParaRPr dirty="0"/>
          </a:p>
          <a:p>
            <a:pPr marL="800100" lvl="1" indent="-342900" algn="l" rtl="0">
              <a:spcBef>
                <a:spcPts val="480"/>
              </a:spcBef>
              <a:spcAft>
                <a:spcPts val="0"/>
              </a:spcAft>
              <a:buSzPts val="2400"/>
              <a:buFont typeface="Wingdings" panose="05000000000000000000" pitchFamily="2" charset="2"/>
              <a:buChar char="v"/>
            </a:pPr>
            <a:r>
              <a:rPr lang="en-US" sz="2400" dirty="0"/>
              <a:t>Break DES in 2</a:t>
            </a:r>
            <a:r>
              <a:rPr lang="en-US" sz="2400" baseline="30000" dirty="0"/>
              <a:t>47</a:t>
            </a:r>
            <a:r>
              <a:rPr lang="en-US" sz="2400" dirty="0"/>
              <a:t> encryptions (compared to 255); but require 2</a:t>
            </a:r>
            <a:r>
              <a:rPr lang="en-US" sz="2400" baseline="30000" dirty="0"/>
              <a:t>47</a:t>
            </a:r>
            <a:r>
              <a:rPr lang="en-US" sz="2400" dirty="0"/>
              <a:t> chosen plaintexts</a:t>
            </a:r>
            <a:endParaRPr dirty="0"/>
          </a:p>
          <a:p>
            <a:pPr lvl="0" algn="l" rtl="0">
              <a:spcBef>
                <a:spcPts val="480"/>
              </a:spcBef>
              <a:spcAft>
                <a:spcPts val="0"/>
              </a:spcAft>
              <a:buSzPts val="1800"/>
              <a:buFont typeface="Wingdings" panose="05000000000000000000" pitchFamily="2" charset="2"/>
              <a:buChar char="v"/>
            </a:pPr>
            <a:r>
              <a:rPr lang="en-US" sz="2400" b="1" dirty="0"/>
              <a:t>Linear Cryptanalysis</a:t>
            </a:r>
            <a:endParaRPr dirty="0"/>
          </a:p>
          <a:p>
            <a:pPr marL="800100" lvl="1" indent="-342900" algn="l" rtl="0">
              <a:spcBef>
                <a:spcPts val="480"/>
              </a:spcBef>
              <a:spcAft>
                <a:spcPts val="0"/>
              </a:spcAft>
              <a:buSzPts val="2400"/>
              <a:buFont typeface="Wingdings" panose="05000000000000000000" pitchFamily="2" charset="2"/>
              <a:buChar char="v"/>
            </a:pPr>
            <a:r>
              <a:rPr lang="en-US" sz="2400" dirty="0"/>
              <a:t>Find linear approximations of the transformations</a:t>
            </a:r>
            <a:endParaRPr dirty="0"/>
          </a:p>
          <a:p>
            <a:pPr marL="800100" lvl="1" indent="-342900" algn="l" rtl="0">
              <a:spcBef>
                <a:spcPts val="480"/>
              </a:spcBef>
              <a:spcAft>
                <a:spcPts val="0"/>
              </a:spcAft>
              <a:buSzPts val="2400"/>
              <a:buFont typeface="Wingdings" panose="05000000000000000000" pitchFamily="2" charset="2"/>
              <a:buChar char="v"/>
            </a:pPr>
            <a:r>
              <a:rPr lang="en-US" sz="2400" dirty="0"/>
              <a:t>Break DES using 2</a:t>
            </a:r>
            <a:r>
              <a:rPr lang="en-US" sz="2400" baseline="30000" dirty="0"/>
              <a:t>43</a:t>
            </a:r>
            <a:r>
              <a:rPr lang="en-US" sz="2400" dirty="0"/>
              <a:t> known plaintexts</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0"/>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DES Algorithm Design</a:t>
            </a:r>
            <a:endParaRPr/>
          </a:p>
        </p:txBody>
      </p:sp>
      <p:sp>
        <p:nvSpPr>
          <p:cNvPr id="510" name="Google Shape;510;p40"/>
          <p:cNvSpPr txBox="1">
            <a:spLocks noGrp="1"/>
          </p:cNvSpPr>
          <p:nvPr>
            <p:ph idx="1"/>
          </p:nvPr>
        </p:nvSpPr>
        <p:spPr>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SzPts val="2100"/>
              <a:buChar char="●"/>
            </a:pPr>
            <a:r>
              <a:rPr lang="en-US"/>
              <a:t>DES was designed in private; questions about the motivation of the design</a:t>
            </a:r>
            <a:endParaRPr/>
          </a:p>
          <a:p>
            <a:pPr marL="742950" lvl="1" indent="-285750" algn="l" rtl="0">
              <a:spcBef>
                <a:spcPts val="560"/>
              </a:spcBef>
              <a:spcAft>
                <a:spcPts val="0"/>
              </a:spcAft>
              <a:buSzPts val="2800"/>
              <a:buFont typeface="Times New Roman"/>
              <a:buChar char="–"/>
            </a:pPr>
            <a:r>
              <a:rPr lang="en-US"/>
              <a:t>S-Boxes provide non-linearity: important part of DES, generally considered to be secure</a:t>
            </a:r>
            <a:endParaRPr/>
          </a:p>
          <a:p>
            <a:pPr marL="742950" lvl="1" indent="-285750" algn="l" rtl="0">
              <a:spcBef>
                <a:spcPts val="560"/>
              </a:spcBef>
              <a:spcAft>
                <a:spcPts val="0"/>
              </a:spcAft>
              <a:buSzPts val="2800"/>
              <a:buFont typeface="Times New Roman"/>
              <a:buChar char="–"/>
            </a:pPr>
            <a:r>
              <a:rPr lang="en-US"/>
              <a:t>S-Boxes provide increased confusion</a:t>
            </a:r>
            <a:endParaRPr/>
          </a:p>
          <a:p>
            <a:pPr marL="742950" lvl="1" indent="-285750" algn="l" rtl="0">
              <a:spcBef>
                <a:spcPts val="560"/>
              </a:spcBef>
              <a:spcAft>
                <a:spcPts val="0"/>
              </a:spcAft>
              <a:buSzPts val="2800"/>
              <a:buFont typeface="Times New Roman"/>
              <a:buChar char="–"/>
            </a:pPr>
            <a:r>
              <a:rPr lang="en-US"/>
              <a:t>Permutation P chosen to increase diffusion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1"/>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Multiple Encryption with DES</a:t>
            </a:r>
            <a:endParaRPr/>
          </a:p>
        </p:txBody>
      </p:sp>
      <p:sp>
        <p:nvSpPr>
          <p:cNvPr id="516" name="Google Shape;516;p41"/>
          <p:cNvSpPr txBox="1">
            <a:spLocks noGrp="1"/>
          </p:cNvSpPr>
          <p:nvPr>
            <p:ph idx="1"/>
          </p:nvPr>
        </p:nvSpPr>
        <p:spPr>
          <a:xfrm>
            <a:off x="242596" y="2133600"/>
            <a:ext cx="8798767" cy="3810000"/>
          </a:xfrm>
          <a:prstGeom prst="rect">
            <a:avLst/>
          </a:prstGeom>
          <a:noFill/>
          <a:ln>
            <a:noFill/>
          </a:ln>
        </p:spPr>
        <p:txBody>
          <a:bodyPr spcFirstLastPara="1" wrap="square" lIns="92075" tIns="46025" rIns="92075" bIns="46025" anchor="t" anchorCtr="0">
            <a:noAutofit/>
          </a:bodyPr>
          <a:lstStyle/>
          <a:p>
            <a:pPr lvl="0" algn="l" rtl="0">
              <a:lnSpc>
                <a:spcPct val="150000"/>
              </a:lnSpc>
              <a:spcBef>
                <a:spcPts val="0"/>
              </a:spcBef>
              <a:spcAft>
                <a:spcPts val="0"/>
              </a:spcAft>
              <a:buSzPts val="2100"/>
              <a:buFont typeface="Wingdings" panose="05000000000000000000" pitchFamily="2" charset="2"/>
              <a:buChar char="v"/>
            </a:pPr>
            <a:r>
              <a:rPr lang="en-US" dirty="0"/>
              <a:t>DES is vulnerable to brute force attack</a:t>
            </a:r>
            <a:endParaRPr dirty="0"/>
          </a:p>
          <a:p>
            <a:pPr lvl="0" algn="l" rtl="0">
              <a:lnSpc>
                <a:spcPct val="150000"/>
              </a:lnSpc>
              <a:spcBef>
                <a:spcPts val="560"/>
              </a:spcBef>
              <a:spcAft>
                <a:spcPts val="0"/>
              </a:spcAft>
              <a:buSzPts val="2100"/>
              <a:buFont typeface="Wingdings" panose="05000000000000000000" pitchFamily="2" charset="2"/>
              <a:buChar char="v"/>
            </a:pPr>
            <a:r>
              <a:rPr lang="en-US" dirty="0"/>
              <a:t>Alternative block cipher that makes use of DES software/equipment/knowledge: encrypt multiple times with different keys</a:t>
            </a:r>
            <a:endParaRPr dirty="0"/>
          </a:p>
          <a:p>
            <a:pPr lvl="0" algn="l" rtl="0">
              <a:lnSpc>
                <a:spcPct val="150000"/>
              </a:lnSpc>
              <a:spcBef>
                <a:spcPts val="560"/>
              </a:spcBef>
              <a:spcAft>
                <a:spcPts val="0"/>
              </a:spcAft>
              <a:buSzPts val="2100"/>
              <a:buFont typeface="Wingdings" panose="05000000000000000000" pitchFamily="2" charset="2"/>
              <a:buChar char="v"/>
            </a:pPr>
            <a:r>
              <a:rPr lang="en-US" dirty="0"/>
              <a:t>Options:</a:t>
            </a:r>
            <a:endParaRPr dirty="0"/>
          </a:p>
          <a:p>
            <a:pPr marL="800100" lvl="1" indent="-342900" algn="l" rtl="0">
              <a:lnSpc>
                <a:spcPct val="150000"/>
              </a:lnSpc>
              <a:spcBef>
                <a:spcPts val="560"/>
              </a:spcBef>
              <a:spcAft>
                <a:spcPts val="0"/>
              </a:spcAft>
              <a:buSzPts val="2800"/>
              <a:buFont typeface="Wingdings" panose="05000000000000000000" pitchFamily="2" charset="2"/>
              <a:buChar char="v"/>
            </a:pPr>
            <a:r>
              <a:rPr lang="en-US" dirty="0"/>
              <a:t>1. </a:t>
            </a:r>
            <a:r>
              <a:rPr lang="en-US" sz="2400" dirty="0"/>
              <a:t>Double DES: not much better than single DES</a:t>
            </a:r>
            <a:endParaRPr dirty="0"/>
          </a:p>
          <a:p>
            <a:pPr marL="800100" lvl="1" indent="-342900" algn="l" rtl="0">
              <a:lnSpc>
                <a:spcPct val="150000"/>
              </a:lnSpc>
              <a:spcBef>
                <a:spcPts val="480"/>
              </a:spcBef>
              <a:spcAft>
                <a:spcPts val="0"/>
              </a:spcAft>
              <a:buSzPts val="2400"/>
              <a:buFont typeface="Wingdings" panose="05000000000000000000" pitchFamily="2" charset="2"/>
              <a:buChar char="v"/>
            </a:pPr>
            <a:r>
              <a:rPr lang="en-US" sz="2400" dirty="0"/>
              <a:t>2. Triple DES (3DES) with 2 keys: brute force 2</a:t>
            </a:r>
            <a:r>
              <a:rPr lang="en-US" sz="2400" baseline="30000" dirty="0"/>
              <a:t>112</a:t>
            </a:r>
            <a:endParaRPr dirty="0"/>
          </a:p>
          <a:p>
            <a:pPr marL="800100" lvl="1" indent="-342900" algn="l" rtl="0">
              <a:lnSpc>
                <a:spcPct val="150000"/>
              </a:lnSpc>
              <a:spcBef>
                <a:spcPts val="480"/>
              </a:spcBef>
              <a:spcAft>
                <a:spcPts val="0"/>
              </a:spcAft>
              <a:buSzPts val="2400"/>
              <a:buFont typeface="Wingdings" panose="05000000000000000000" pitchFamily="2" charset="2"/>
              <a:buChar char="v"/>
            </a:pPr>
            <a:r>
              <a:rPr lang="en-US" sz="2400" dirty="0"/>
              <a:t>3. Triple DES with 3 keys: brute force 2</a:t>
            </a:r>
            <a:r>
              <a:rPr lang="en-US" sz="2400" baseline="30000" dirty="0"/>
              <a:t>168</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2"/>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Double Encryption</a:t>
            </a:r>
            <a:br>
              <a:rPr lang="en-US"/>
            </a:br>
            <a:endParaRPr/>
          </a:p>
        </p:txBody>
      </p:sp>
      <p:sp>
        <p:nvSpPr>
          <p:cNvPr id="522" name="Google Shape;522;p42"/>
          <p:cNvSpPr txBox="1">
            <a:spLocks noGrp="1"/>
          </p:cNvSpPr>
          <p:nvPr>
            <p:ph idx="1"/>
          </p:nvPr>
        </p:nvSpPr>
        <p:spPr>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SzPts val="2100"/>
              <a:buChar char="●"/>
            </a:pPr>
            <a:r>
              <a:rPr lang="en-US"/>
              <a:t>For DES, 2  56-bit keys, meaning 112-bit key length</a:t>
            </a:r>
            <a:endParaRPr/>
          </a:p>
          <a:p>
            <a:pPr marL="342900" lvl="0" indent="-342900" algn="l" rtl="0">
              <a:spcBef>
                <a:spcPts val="640"/>
              </a:spcBef>
              <a:spcAft>
                <a:spcPts val="0"/>
              </a:spcAft>
              <a:buSzPts val="2100"/>
              <a:buChar char="●"/>
            </a:pPr>
            <a:r>
              <a:rPr lang="en-US"/>
              <a:t>Requires 2</a:t>
            </a:r>
            <a:r>
              <a:rPr lang="en-US" sz="3200" baseline="30000"/>
              <a:t>111</a:t>
            </a:r>
            <a:r>
              <a:rPr lang="en-US"/>
              <a:t> operations for brute force?</a:t>
            </a:r>
            <a:endParaRPr/>
          </a:p>
          <a:p>
            <a:pPr marL="342900" lvl="0" indent="-342900" algn="l" rtl="0">
              <a:spcBef>
                <a:spcPts val="560"/>
              </a:spcBef>
              <a:spcAft>
                <a:spcPts val="0"/>
              </a:spcAft>
              <a:buSzPts val="2100"/>
              <a:buChar char="●"/>
            </a:pPr>
            <a:r>
              <a:rPr lang="en-US"/>
              <a:t>Meet-in-the-middle attack makes it easier</a:t>
            </a:r>
            <a:endParaRPr/>
          </a:p>
        </p:txBody>
      </p:sp>
      <p:pic>
        <p:nvPicPr>
          <p:cNvPr id="523" name="Google Shape;523;p42"/>
          <p:cNvPicPr preferRelativeResize="0"/>
          <p:nvPr/>
        </p:nvPicPr>
        <p:blipFill rotWithShape="1">
          <a:blip r:embed="rId3">
            <a:alphaModFix/>
          </a:blip>
          <a:srcRect/>
          <a:stretch/>
        </p:blipFill>
        <p:spPr>
          <a:xfrm>
            <a:off x="4211960" y="4005064"/>
            <a:ext cx="3781425" cy="26479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3"/>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dirty="0"/>
              <a:t>Triple Encryption</a:t>
            </a:r>
            <a:endParaRPr dirty="0"/>
          </a:p>
        </p:txBody>
      </p:sp>
      <p:sp>
        <p:nvSpPr>
          <p:cNvPr id="529" name="Google Shape;529;p43"/>
          <p:cNvSpPr txBox="1">
            <a:spLocks noGrp="1"/>
          </p:cNvSpPr>
          <p:nvPr>
            <p:ph idx="1"/>
          </p:nvPr>
        </p:nvSpPr>
        <p:spPr>
          <a:xfrm>
            <a:off x="505070" y="1966731"/>
            <a:ext cx="7727950" cy="4114800"/>
          </a:xfrm>
          <a:prstGeom prst="rect">
            <a:avLst/>
          </a:prstGeom>
          <a:noFill/>
          <a:ln>
            <a:noFill/>
          </a:ln>
        </p:spPr>
        <p:txBody>
          <a:bodyPr spcFirstLastPara="1" wrap="square" lIns="92075" tIns="46025" rIns="92075" bIns="46025" anchor="t" anchorCtr="0">
            <a:noAutofit/>
          </a:bodyPr>
          <a:lstStyle/>
          <a:p>
            <a:pPr lvl="0" algn="l" rtl="0">
              <a:spcBef>
                <a:spcPts val="0"/>
              </a:spcBef>
              <a:spcAft>
                <a:spcPts val="0"/>
              </a:spcAft>
              <a:buSzPts val="2100"/>
              <a:buFont typeface="Wingdings" panose="05000000000000000000" pitchFamily="2" charset="2"/>
              <a:buChar char="v"/>
            </a:pPr>
            <a:r>
              <a:rPr lang="en-US" dirty="0"/>
              <a:t>3 keys, 168 bits</a:t>
            </a:r>
            <a:endParaRPr dirty="0"/>
          </a:p>
          <a:p>
            <a:pPr lvl="0" algn="l" rtl="0">
              <a:spcBef>
                <a:spcPts val="560"/>
              </a:spcBef>
              <a:spcAft>
                <a:spcPts val="0"/>
              </a:spcAft>
              <a:buSzPts val="2100"/>
              <a:buFont typeface="Wingdings" panose="05000000000000000000" pitchFamily="2" charset="2"/>
              <a:buChar char="v"/>
            </a:pPr>
            <a:r>
              <a:rPr lang="en-US" dirty="0"/>
              <a:t>Why E-D-E? To be compatible with single DES:</a:t>
            </a:r>
            <a:endParaRPr dirty="0"/>
          </a:p>
        </p:txBody>
      </p:sp>
      <p:pic>
        <p:nvPicPr>
          <p:cNvPr id="530" name="Google Shape;530;p43" descr="http://www.smartcardbasics.com/smart_card_images/panel7_3des.gif"/>
          <p:cNvPicPr preferRelativeResize="0"/>
          <p:nvPr/>
        </p:nvPicPr>
        <p:blipFill rotWithShape="1">
          <a:blip r:embed="rId3">
            <a:alphaModFix/>
          </a:blip>
          <a:srcRect/>
          <a:stretch/>
        </p:blipFill>
        <p:spPr>
          <a:xfrm>
            <a:off x="1956777" y="2906469"/>
            <a:ext cx="4824536" cy="373266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4"/>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Summary</a:t>
            </a:r>
            <a:endParaRPr/>
          </a:p>
        </p:txBody>
      </p:sp>
      <p:sp>
        <p:nvSpPr>
          <p:cNvPr id="537" name="Google Shape;537;p44"/>
          <p:cNvSpPr txBox="1">
            <a:spLocks noGrp="1"/>
          </p:cNvSpPr>
          <p:nvPr>
            <p:ph idx="1"/>
          </p:nvPr>
        </p:nvSpPr>
        <p:spPr>
          <a:xfrm>
            <a:off x="456419" y="2124269"/>
            <a:ext cx="8229600" cy="4876800"/>
          </a:xfrm>
          <a:prstGeom prst="rect">
            <a:avLst/>
          </a:prstGeom>
          <a:noFill/>
          <a:ln>
            <a:noFill/>
          </a:ln>
        </p:spPr>
        <p:txBody>
          <a:bodyPr spcFirstLastPara="1" wrap="square" lIns="92075" tIns="46025" rIns="92075" bIns="46025" anchor="t" anchorCtr="0">
            <a:noAutofit/>
          </a:bodyPr>
          <a:lstStyle/>
          <a:p>
            <a:pPr marL="800100" lvl="1" indent="-342900" algn="l" rtl="0">
              <a:spcBef>
                <a:spcPts val="560"/>
              </a:spcBef>
              <a:spcAft>
                <a:spcPts val="0"/>
              </a:spcAft>
              <a:buSzPts val="2800"/>
              <a:buFont typeface="Wingdings" panose="05000000000000000000" pitchFamily="2" charset="2"/>
              <a:buChar char="v"/>
            </a:pPr>
            <a:r>
              <a:rPr lang="en-US" dirty="0"/>
              <a:t>Block vs stream ciphers</a:t>
            </a:r>
            <a:endParaRPr dirty="0"/>
          </a:p>
          <a:p>
            <a:pPr marL="800100" lvl="1" indent="-342900" algn="l" rtl="0">
              <a:spcBef>
                <a:spcPts val="560"/>
              </a:spcBef>
              <a:spcAft>
                <a:spcPts val="0"/>
              </a:spcAft>
              <a:buSzPts val="2800"/>
              <a:buFont typeface="Wingdings" panose="05000000000000000000" pitchFamily="2" charset="2"/>
              <a:buChar char="v"/>
            </a:pPr>
            <a:r>
              <a:rPr lang="en-US" dirty="0"/>
              <a:t>Feistel cipher design &amp; structure</a:t>
            </a:r>
            <a:endParaRPr dirty="0"/>
          </a:p>
          <a:p>
            <a:pPr marL="800100" lvl="1" indent="-342900" algn="l" rtl="0">
              <a:spcBef>
                <a:spcPts val="560"/>
              </a:spcBef>
              <a:spcAft>
                <a:spcPts val="0"/>
              </a:spcAft>
              <a:buSzPts val="2800"/>
              <a:buFont typeface="Wingdings" panose="05000000000000000000" pitchFamily="2" charset="2"/>
              <a:buChar char="v"/>
            </a:pPr>
            <a:r>
              <a:rPr lang="en-US" dirty="0"/>
              <a:t>DES</a:t>
            </a:r>
            <a:endParaRPr dirty="0"/>
          </a:p>
          <a:p>
            <a:pPr marL="1200150" lvl="2" indent="-285750" algn="l" rtl="0">
              <a:spcBef>
                <a:spcPts val="400"/>
              </a:spcBef>
              <a:spcAft>
                <a:spcPts val="0"/>
              </a:spcAft>
              <a:buSzPts val="2000"/>
              <a:buFont typeface="Wingdings" panose="05000000000000000000" pitchFamily="2" charset="2"/>
              <a:buChar char="v"/>
            </a:pPr>
            <a:r>
              <a:rPr lang="en-US" dirty="0"/>
              <a:t>details</a:t>
            </a:r>
            <a:endParaRPr dirty="0"/>
          </a:p>
          <a:p>
            <a:pPr marL="1200150" lvl="2" indent="-285750" algn="l" rtl="0">
              <a:spcBef>
                <a:spcPts val="400"/>
              </a:spcBef>
              <a:spcAft>
                <a:spcPts val="0"/>
              </a:spcAft>
              <a:buSzPts val="2000"/>
              <a:buFont typeface="Wingdings" panose="05000000000000000000" pitchFamily="2" charset="2"/>
              <a:buChar char="v"/>
            </a:pPr>
            <a:r>
              <a:rPr lang="en-US" dirty="0"/>
              <a:t>strength</a:t>
            </a:r>
            <a:endParaRPr dirty="0"/>
          </a:p>
          <a:p>
            <a:pPr marL="800100" lvl="1" indent="-342900" algn="l" rtl="0">
              <a:spcBef>
                <a:spcPts val="560"/>
              </a:spcBef>
              <a:spcAft>
                <a:spcPts val="0"/>
              </a:spcAft>
              <a:buSzPts val="2800"/>
              <a:buFont typeface="Wingdings" panose="05000000000000000000" pitchFamily="2" charset="2"/>
              <a:buChar char="v"/>
            </a:pPr>
            <a:r>
              <a:rPr lang="en-US" dirty="0"/>
              <a:t>Double DES</a:t>
            </a:r>
            <a:endParaRPr dirty="0"/>
          </a:p>
          <a:p>
            <a:pPr marL="800100" lvl="1" indent="-342900" algn="l" rtl="0">
              <a:spcBef>
                <a:spcPts val="560"/>
              </a:spcBef>
              <a:spcAft>
                <a:spcPts val="0"/>
              </a:spcAft>
              <a:buSzPts val="2800"/>
              <a:buFont typeface="Wingdings" panose="05000000000000000000" pitchFamily="2" charset="2"/>
              <a:buChar char="v"/>
            </a:pPr>
            <a:r>
              <a:rPr lang="en-US" dirty="0"/>
              <a:t>Triple DES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
          <p:cNvSpPr txBox="1">
            <a:spLocks noGrp="1"/>
          </p:cNvSpPr>
          <p:nvPr>
            <p:ph type="title"/>
          </p:nvPr>
        </p:nvSpPr>
        <p:spPr>
          <a:xfrm>
            <a:off x="457200" y="0"/>
            <a:ext cx="8229600" cy="1139825"/>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Block vs Stream Ciphers</a:t>
            </a:r>
            <a:endParaRPr/>
          </a:p>
        </p:txBody>
      </p:sp>
      <p:pic>
        <p:nvPicPr>
          <p:cNvPr id="2050" name="Picture 2" descr="https://blogger.googleusercontent.com/img/b/R29vZ2xl/AVvXsEgHg-jgfylyzY_r8XxPPbisRYRZwqPoihb48g34xMN81B1YhpYd86VhVDpQJHLvglXIpq9xWdPwwUJ3dWoRutqXLk32pf0n5zA1R8MZ-byPqrkFNTNrII_eu9KpdQosup4vi-X4PhcxNCe1/w640-h370/fig+5.png">
            <a:extLst>
              <a:ext uri="{FF2B5EF4-FFF2-40B4-BE49-F238E27FC236}">
                <a16:creationId xmlns:a16="http://schemas.microsoft.com/office/drawing/2014/main" id="{5FB5B89A-E3BD-474A-8A58-24F320EF8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730" y="1918802"/>
            <a:ext cx="8116540" cy="4692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33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5"/>
          <p:cNvSpPr txBox="1">
            <a:spLocks noGrp="1"/>
          </p:cNvSpPr>
          <p:nvPr>
            <p:ph type="title"/>
          </p:nvPr>
        </p:nvSpPr>
        <p:spPr>
          <a:xfrm>
            <a:off x="638026" y="438547"/>
            <a:ext cx="7772400" cy="914392"/>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dirty="0"/>
              <a:t>Block cipher principles</a:t>
            </a:r>
            <a:endParaRPr dirty="0"/>
          </a:p>
        </p:txBody>
      </p:sp>
      <p:sp>
        <p:nvSpPr>
          <p:cNvPr id="253" name="Google Shape;253;p5"/>
          <p:cNvSpPr txBox="1">
            <a:spLocks noGrp="1"/>
          </p:cNvSpPr>
          <p:nvPr>
            <p:ph idx="1"/>
          </p:nvPr>
        </p:nvSpPr>
        <p:spPr>
          <a:xfrm>
            <a:off x="685800" y="1853059"/>
            <a:ext cx="7772400" cy="4206240"/>
          </a:xfrm>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SzPts val="1500"/>
              <a:buChar char="●"/>
            </a:pPr>
            <a:r>
              <a:rPr lang="en-US" sz="2000" dirty="0"/>
              <a:t>n-bit block cipher takes n bit plaintext and produces n bit ciphertext</a:t>
            </a:r>
            <a:endParaRPr sz="2000" dirty="0"/>
          </a:p>
          <a:p>
            <a:pPr marL="342900" lvl="0" indent="-342900" algn="l" rtl="0">
              <a:spcBef>
                <a:spcPts val="400"/>
              </a:spcBef>
              <a:spcAft>
                <a:spcPts val="0"/>
              </a:spcAft>
              <a:buSzPts val="1500"/>
              <a:buChar char="●"/>
            </a:pPr>
            <a:r>
              <a:rPr lang="en-US" sz="2000" dirty="0"/>
              <a:t>2</a:t>
            </a:r>
            <a:r>
              <a:rPr lang="en-US" sz="2000" baseline="30000" dirty="0"/>
              <a:t>n</a:t>
            </a:r>
            <a:r>
              <a:rPr lang="en-US" sz="2000" dirty="0"/>
              <a:t> possible different plaintext blocks</a:t>
            </a:r>
            <a:endParaRPr dirty="0"/>
          </a:p>
          <a:p>
            <a:pPr marL="342900" lvl="0" indent="-342900" algn="l" rtl="0">
              <a:spcBef>
                <a:spcPts val="400"/>
              </a:spcBef>
              <a:spcAft>
                <a:spcPts val="0"/>
              </a:spcAft>
              <a:buSzPts val="1500"/>
              <a:buChar char="●"/>
            </a:pPr>
            <a:r>
              <a:rPr lang="en-US" sz="2000" dirty="0"/>
              <a:t>Encryption must be reversible (decryption possible)</a:t>
            </a:r>
            <a:endParaRPr dirty="0"/>
          </a:p>
          <a:p>
            <a:pPr marL="342900" lvl="0" indent="-342900" algn="l" rtl="0">
              <a:spcBef>
                <a:spcPts val="400"/>
              </a:spcBef>
              <a:spcAft>
                <a:spcPts val="0"/>
              </a:spcAft>
              <a:buSzPts val="1500"/>
              <a:buChar char="●"/>
            </a:pPr>
            <a:r>
              <a:rPr lang="en-US" sz="2000" dirty="0"/>
              <a:t>Each plaintext block must produce unique ciphertext block</a:t>
            </a:r>
            <a:endParaRPr dirty="0"/>
          </a:p>
          <a:p>
            <a:pPr marL="342900" lvl="0" indent="-342900" algn="l" rtl="0">
              <a:spcBef>
                <a:spcPts val="400"/>
              </a:spcBef>
              <a:spcAft>
                <a:spcPts val="0"/>
              </a:spcAft>
              <a:buSzPts val="1500"/>
              <a:buChar char="●"/>
            </a:pPr>
            <a:r>
              <a:rPr lang="en-US" sz="2000" dirty="0"/>
              <a:t>Total transformations is 2</a:t>
            </a:r>
            <a:r>
              <a:rPr lang="en-US" sz="2000" baseline="30000" dirty="0"/>
              <a:t>n</a:t>
            </a:r>
            <a:r>
              <a:rPr lang="en-US" sz="2000" dirty="0"/>
              <a:t>!</a:t>
            </a:r>
            <a:endParaRPr dirty="0"/>
          </a:p>
          <a:p>
            <a:pPr marL="342900" lvl="0" indent="-342900" algn="l" rtl="0">
              <a:spcBef>
                <a:spcPts val="560"/>
              </a:spcBef>
              <a:spcAft>
                <a:spcPts val="0"/>
              </a:spcAft>
              <a:buSzPts val="2100"/>
              <a:buNone/>
            </a:pPr>
            <a:endParaRPr dirty="0"/>
          </a:p>
        </p:txBody>
      </p:sp>
      <p:pic>
        <p:nvPicPr>
          <p:cNvPr id="254" name="Google Shape;254;p5"/>
          <p:cNvPicPr preferRelativeResize="0"/>
          <p:nvPr/>
        </p:nvPicPr>
        <p:blipFill rotWithShape="1">
          <a:blip r:embed="rId3">
            <a:alphaModFix/>
          </a:blip>
          <a:srcRect/>
          <a:stretch/>
        </p:blipFill>
        <p:spPr>
          <a:xfrm>
            <a:off x="1547664" y="3622058"/>
            <a:ext cx="5953125" cy="318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6"/>
          <p:cNvPicPr preferRelativeResize="0"/>
          <p:nvPr/>
        </p:nvPicPr>
        <p:blipFill rotWithShape="1">
          <a:blip r:embed="rId3">
            <a:alphaModFix/>
          </a:blip>
          <a:srcRect/>
          <a:stretch/>
        </p:blipFill>
        <p:spPr>
          <a:xfrm>
            <a:off x="545545" y="2038952"/>
            <a:ext cx="8316416" cy="4284815"/>
          </a:xfrm>
          <a:prstGeom prst="rect">
            <a:avLst/>
          </a:prstGeom>
          <a:noFill/>
          <a:ln>
            <a:noFill/>
          </a:ln>
        </p:spPr>
      </p:pic>
      <p:sp>
        <p:nvSpPr>
          <p:cNvPr id="3" name="Google Shape;265;p7">
            <a:extLst>
              <a:ext uri="{FF2B5EF4-FFF2-40B4-BE49-F238E27FC236}">
                <a16:creationId xmlns:a16="http://schemas.microsoft.com/office/drawing/2014/main" id="{D5509418-75EC-4FB1-9344-92B7FD346F4B}"/>
              </a:ext>
            </a:extLst>
          </p:cNvPr>
          <p:cNvSpPr txBox="1">
            <a:spLocks noGrp="1"/>
          </p:cNvSpPr>
          <p:nvPr>
            <p:ph type="title"/>
          </p:nvPr>
        </p:nvSpPr>
        <p:spPr>
          <a:xfrm>
            <a:off x="685800" y="534233"/>
            <a:ext cx="7772400" cy="938134"/>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dirty="0"/>
              <a:t>Ideal Block Cipher</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7"/>
          <p:cNvSpPr txBox="1">
            <a:spLocks noGrp="1"/>
          </p:cNvSpPr>
          <p:nvPr>
            <p:ph type="title"/>
          </p:nvPr>
        </p:nvSpPr>
        <p:spPr>
          <a:xfrm>
            <a:off x="685800" y="424135"/>
            <a:ext cx="7772400" cy="798175"/>
          </a:xfrm>
          <a:prstGeom prst="rect">
            <a:avLst/>
          </a:prstGeom>
          <a:noFill/>
          <a:ln>
            <a:noFill/>
          </a:ln>
        </p:spPr>
        <p:txBody>
          <a:bodyPr spcFirstLastPara="1" wrap="square" lIns="92075" tIns="46025" rIns="92075" bIns="46025" anchor="b" anchorCtr="0">
            <a:noAutofit/>
          </a:bodyPr>
          <a:lstStyle/>
          <a:p>
            <a:pPr marL="0" lvl="0" indent="0" algn="ctr" rtl="0">
              <a:spcBef>
                <a:spcPts val="0"/>
              </a:spcBef>
              <a:spcAft>
                <a:spcPts val="0"/>
              </a:spcAft>
              <a:buNone/>
            </a:pPr>
            <a:r>
              <a:rPr lang="en-US" dirty="0"/>
              <a:t>Ideal Block Cipher</a:t>
            </a:r>
            <a:endParaRPr dirty="0"/>
          </a:p>
        </p:txBody>
      </p:sp>
      <p:pic>
        <p:nvPicPr>
          <p:cNvPr id="266" name="Google Shape;266;p7"/>
          <p:cNvPicPr preferRelativeResize="0"/>
          <p:nvPr/>
        </p:nvPicPr>
        <p:blipFill rotWithShape="1">
          <a:blip r:embed="rId3">
            <a:alphaModFix/>
          </a:blip>
          <a:srcRect/>
          <a:stretch/>
        </p:blipFill>
        <p:spPr>
          <a:xfrm>
            <a:off x="246450" y="2371452"/>
            <a:ext cx="6294310" cy="4230364"/>
          </a:xfrm>
          <a:prstGeom prst="rect">
            <a:avLst/>
          </a:prstGeom>
          <a:noFill/>
          <a:ln>
            <a:noFill/>
          </a:ln>
        </p:spPr>
      </p:pic>
      <p:sp>
        <p:nvSpPr>
          <p:cNvPr id="267" name="Google Shape;267;p7"/>
          <p:cNvSpPr txBox="1"/>
          <p:nvPr/>
        </p:nvSpPr>
        <p:spPr>
          <a:xfrm>
            <a:off x="133124" y="1343573"/>
            <a:ext cx="8877751" cy="369332"/>
          </a:xfrm>
          <a:prstGeom prst="rect">
            <a:avLst/>
          </a:prstGeom>
          <a:solidFill>
            <a:srgbClr val="FFFF00"/>
          </a:solidFill>
          <a:ln w="9525" cap="flat" cmpd="sng">
            <a:solidFill>
              <a:srgbClr val="B8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key is mapping ; Key length </a:t>
            </a:r>
            <a:r>
              <a:rPr lang="en-US" sz="1800" b="1" i="0" u="none" strike="noStrike" cap="none" dirty="0">
                <a:solidFill>
                  <a:schemeClr val="dk1"/>
                </a:solidFill>
                <a:latin typeface="Times New Roman"/>
                <a:ea typeface="Times New Roman"/>
                <a:cs typeface="Times New Roman"/>
                <a:sym typeface="Times New Roman"/>
              </a:rPr>
              <a:t>16 × 4 bits = 64 bits</a:t>
            </a:r>
            <a:r>
              <a:rPr lang="en-US" sz="1800" b="0" i="0" u="none" strike="noStrike" cap="none" dirty="0">
                <a:solidFill>
                  <a:schemeClr val="dk1"/>
                </a:solidFill>
                <a:latin typeface="Times New Roman"/>
                <a:ea typeface="Times New Roman"/>
                <a:cs typeface="Times New Roman"/>
                <a:sym typeface="Times New Roman"/>
              </a:rPr>
              <a:t> . i.e. concatenate all bits of ciphertext table</a:t>
            </a:r>
            <a:endParaRPr sz="1800" dirty="0">
              <a:solidFill>
                <a:schemeClr val="dk1"/>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1E68DA51-8AD1-4645-83D8-ED02D1605E5A}"/>
              </a:ext>
            </a:extLst>
          </p:cNvPr>
          <p:cNvSpPr/>
          <p:nvPr/>
        </p:nvSpPr>
        <p:spPr>
          <a:xfrm>
            <a:off x="6540760" y="2593976"/>
            <a:ext cx="2494517" cy="1323439"/>
          </a:xfrm>
          <a:prstGeom prst="rect">
            <a:avLst/>
          </a:prstGeom>
        </p:spPr>
        <p:txBody>
          <a:bodyPr wrap="square">
            <a:spAutoFit/>
          </a:bodyPr>
          <a:lstStyle/>
          <a:p>
            <a:r>
              <a:rPr lang="en-US" sz="2000" dirty="0">
                <a:solidFill>
                  <a:schemeClr val="tx1"/>
                </a:solidFill>
                <a:latin typeface="Arimo" panose="020B0604020202020204" charset="0"/>
                <a:ea typeface="Arimo" panose="020B0604020202020204" charset="0"/>
                <a:cs typeface="Arimo" panose="020B0604020202020204" charset="0"/>
              </a:rPr>
              <a:t>General </a:t>
            </a:r>
          </a:p>
          <a:p>
            <a:r>
              <a:rPr lang="en-US" sz="2000" dirty="0">
                <a:solidFill>
                  <a:schemeClr val="tx1"/>
                </a:solidFill>
                <a:latin typeface="Arimo" panose="020B0604020202020204" charset="0"/>
                <a:ea typeface="Arimo" panose="020B0604020202020204" charset="0"/>
                <a:cs typeface="Arimo" panose="020B0604020202020204" charset="0"/>
              </a:rPr>
              <a:t>n-bit-n-bit Block</a:t>
            </a:r>
          </a:p>
          <a:p>
            <a:r>
              <a:rPr lang="en-US" sz="2000" dirty="0">
                <a:solidFill>
                  <a:schemeClr val="tx1"/>
                </a:solidFill>
                <a:latin typeface="Arimo" panose="020B0604020202020204" charset="0"/>
                <a:ea typeface="Arimo" panose="020B0604020202020204" charset="0"/>
                <a:cs typeface="Arimo" panose="020B0604020202020204" charset="0"/>
              </a:rPr>
              <a:t>Substitution </a:t>
            </a:r>
          </a:p>
          <a:p>
            <a:r>
              <a:rPr lang="en-US" sz="2000" dirty="0">
                <a:solidFill>
                  <a:schemeClr val="tx1"/>
                </a:solidFill>
                <a:latin typeface="Arimo" panose="020B0604020202020204" charset="0"/>
                <a:ea typeface="Arimo" panose="020B0604020202020204" charset="0"/>
                <a:cs typeface="Arimo" panose="020B0604020202020204" charset="0"/>
              </a:rPr>
              <a:t>(shown with n = 4)</a:t>
            </a:r>
            <a:endParaRPr lang="en-IN" sz="2000" dirty="0">
              <a:solidFill>
                <a:schemeClr val="tx1"/>
              </a:solidFill>
              <a:latin typeface="Arimo" panose="020B0604020202020204" charset="0"/>
              <a:ea typeface="Arimo" panose="020B0604020202020204" charset="0"/>
              <a:cs typeface="Arimo"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8"/>
          <p:cNvSpPr txBox="1">
            <a:spLocks noGrp="1"/>
          </p:cNvSpPr>
          <p:nvPr>
            <p:ph type="title"/>
          </p:nvPr>
        </p:nvSpPr>
        <p:spPr>
          <a:xfrm>
            <a:off x="685800" y="470788"/>
            <a:ext cx="7772400" cy="919473"/>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dirty="0"/>
              <a:t>Encryption/decryption table</a:t>
            </a:r>
            <a:endParaRPr dirty="0"/>
          </a:p>
        </p:txBody>
      </p:sp>
      <p:pic>
        <p:nvPicPr>
          <p:cNvPr id="273" name="Google Shape;273;p8"/>
          <p:cNvPicPr preferRelativeResize="0"/>
          <p:nvPr/>
        </p:nvPicPr>
        <p:blipFill rotWithShape="1">
          <a:blip r:embed="rId3">
            <a:alphaModFix/>
          </a:blip>
          <a:srcRect l="9038" t="-2236" r="9038" b="2235"/>
          <a:stretch/>
        </p:blipFill>
        <p:spPr>
          <a:xfrm>
            <a:off x="1482737" y="1856792"/>
            <a:ext cx="6486974" cy="5001208"/>
          </a:xfrm>
          <a:prstGeom prst="rect">
            <a:avLst/>
          </a:prstGeom>
          <a:noFill/>
          <a:ln>
            <a:noFill/>
          </a:ln>
        </p:spPr>
      </p:pic>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introdbs">
  <a:themeElements>
    <a:clrScheme name="1_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introdbs">
  <a:themeElements>
    <a:clrScheme name="1_introdbs 7">
      <a:dk1>
        <a:srgbClr val="000066"/>
      </a:dk1>
      <a:lt1>
        <a:srgbClr val="EAEAEA"/>
      </a:lt1>
      <a:dk2>
        <a:srgbClr val="000080"/>
      </a:dk2>
      <a:lt2>
        <a:srgbClr val="000000"/>
      </a:lt2>
      <a:accent1>
        <a:srgbClr val="9999FF"/>
      </a:accent1>
      <a:accent2>
        <a:srgbClr val="CC0000"/>
      </a:accent2>
      <a:accent3>
        <a:srgbClr val="F3F3F3"/>
      </a:accent3>
      <a:accent4>
        <a:srgbClr val="000056"/>
      </a:accent4>
      <a:accent5>
        <a:srgbClr val="CACAFF"/>
      </a:accent5>
      <a:accent6>
        <a:srgbClr val="B90000"/>
      </a:accent6>
      <a:hlink>
        <a:srgbClr val="00CC99"/>
      </a:hlink>
      <a:folHlink>
        <a:srgbClr val="0099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4916</Words>
  <Application>Microsoft Office PowerPoint</Application>
  <PresentationFormat>On-screen Show (4:3)</PresentationFormat>
  <Paragraphs>389</Paragraphs>
  <Slides>45</Slides>
  <Notes>45</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45</vt:i4>
      </vt:variant>
    </vt:vector>
  </HeadingPairs>
  <TitlesOfParts>
    <vt:vector size="58" baseType="lpstr">
      <vt:lpstr>Times New Roman</vt:lpstr>
      <vt:lpstr>Times</vt:lpstr>
      <vt:lpstr>Arimo</vt:lpstr>
      <vt:lpstr>Corbel</vt:lpstr>
      <vt:lpstr>Blackadder ITC</vt:lpstr>
      <vt:lpstr>Wingdings</vt:lpstr>
      <vt:lpstr>Arial</vt:lpstr>
      <vt:lpstr>Calibri</vt:lpstr>
      <vt:lpstr>Noto Sans Symbols</vt:lpstr>
      <vt:lpstr>1_introdbs</vt:lpstr>
      <vt:lpstr>5_introdbs</vt:lpstr>
      <vt:lpstr>Banded</vt:lpstr>
      <vt:lpstr>Bitmap Image</vt:lpstr>
      <vt:lpstr>Block Ciphers  &amp; Data Encryption Standard</vt:lpstr>
      <vt:lpstr>Content</vt:lpstr>
      <vt:lpstr>Block Ciphers</vt:lpstr>
      <vt:lpstr>Block vs Stream Ciphers</vt:lpstr>
      <vt:lpstr>Block vs Stream Ciphers</vt:lpstr>
      <vt:lpstr>Block cipher principles</vt:lpstr>
      <vt:lpstr>Ideal Block Cipher</vt:lpstr>
      <vt:lpstr>Ideal Block Cipher</vt:lpstr>
      <vt:lpstr>Encryption/decryption table</vt:lpstr>
      <vt:lpstr>Ideal Block Cipher</vt:lpstr>
      <vt:lpstr>Feistel Structure for Block Ciphers</vt:lpstr>
      <vt:lpstr>Feistel Cipher  Structure</vt:lpstr>
      <vt:lpstr>Confusion and Diffusion</vt:lpstr>
      <vt:lpstr>Using the Feistel Structure</vt:lpstr>
      <vt:lpstr>Feistel Example</vt:lpstr>
      <vt:lpstr>Data Encryption Standard (DES)</vt:lpstr>
      <vt:lpstr>Simplified DES</vt:lpstr>
      <vt:lpstr>S-DES Algorithm</vt:lpstr>
      <vt:lpstr>S-DES Key generation</vt:lpstr>
      <vt:lpstr>S-DES Encryption</vt:lpstr>
      <vt:lpstr>S-Box</vt:lpstr>
      <vt:lpstr>S-DES Example</vt:lpstr>
      <vt:lpstr>S-DES Summary</vt:lpstr>
      <vt:lpstr>Comparing DES and S-DES</vt:lpstr>
      <vt:lpstr>DES Encryption Algorithm</vt:lpstr>
      <vt:lpstr>Permutation Tables for DES</vt:lpstr>
      <vt:lpstr>Permutation Tables for DES</vt:lpstr>
      <vt:lpstr>Single Round of DES Algorithm</vt:lpstr>
      <vt:lpstr>DES Round Structure</vt:lpstr>
      <vt:lpstr>Definition of DES S-Boxes</vt:lpstr>
      <vt:lpstr>Definition of DES S-Boxes</vt:lpstr>
      <vt:lpstr>DES Key Schedule Calculation</vt:lpstr>
      <vt:lpstr> Table 3.2  DES Example</vt:lpstr>
      <vt:lpstr>DES Example</vt:lpstr>
      <vt:lpstr>Avalanche Effect </vt:lpstr>
      <vt:lpstr>Table 3.3  Avalanche Effect in DES: Change in Plaintext </vt:lpstr>
      <vt:lpstr>Table 3.4  Avalanche Effect in DES: Change in Key </vt:lpstr>
      <vt:lpstr> Average Time Required for Exhaustive Key Search </vt:lpstr>
      <vt:lpstr>Key size</vt:lpstr>
      <vt:lpstr>Attacks on DES</vt:lpstr>
      <vt:lpstr>DES Algorithm Design</vt:lpstr>
      <vt:lpstr>Multiple Encryption with DES</vt:lpstr>
      <vt:lpstr>Double Encryption </vt:lpstr>
      <vt:lpstr>Triple Encryption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Chapter 3</dc:title>
  <dc:creator>user</dc:creator>
  <cp:lastModifiedBy>keerthy</cp:lastModifiedBy>
  <cp:revision>18</cp:revision>
  <dcterms:created xsi:type="dcterms:W3CDTF">2014-02-17T22:18:51Z</dcterms:created>
  <dcterms:modified xsi:type="dcterms:W3CDTF">2024-07-31T17:39:05Z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0x0101003B4CC254D110EB48846B4F51FF2A2E28</vt:lpwstr>
  </property>
</Properties>
</file>