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2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30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5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8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6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8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5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B837-98E0-4A9B-8D82-35E0C0F30F4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2939-A046-4A32-8222-C9847F74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7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547285"/>
            <a:ext cx="10183646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2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662" y="0"/>
            <a:ext cx="7314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623496"/>
            <a:ext cx="10269383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7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628259"/>
            <a:ext cx="1026938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1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3" y="408261"/>
            <a:ext cx="10164594" cy="32198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3" y="4147494"/>
            <a:ext cx="393437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1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1109339"/>
            <a:ext cx="961206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5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1118865"/>
            <a:ext cx="973590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7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1123628"/>
            <a:ext cx="914527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928338"/>
            <a:ext cx="971685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1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1214128"/>
            <a:ext cx="928817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9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</dc:creator>
  <cp:lastModifiedBy>sarath</cp:lastModifiedBy>
  <cp:revision>3</cp:revision>
  <dcterms:created xsi:type="dcterms:W3CDTF">2024-09-30T14:59:12Z</dcterms:created>
  <dcterms:modified xsi:type="dcterms:W3CDTF">2024-09-30T15:01:04Z</dcterms:modified>
</cp:coreProperties>
</file>