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1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0F2F-4DA5-4B61-9298-5CFD202DEA9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E334-C2DA-4BE8-A642-FA64BF2E6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92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13"/>
            <a:ext cx="12192000" cy="66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775917"/>
            <a:ext cx="1051706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613969"/>
            <a:ext cx="1024080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523469"/>
            <a:ext cx="1046943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775917"/>
            <a:ext cx="1017412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766391"/>
            <a:ext cx="1022175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999786"/>
            <a:ext cx="1014554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814022"/>
            <a:ext cx="1002169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</dc:creator>
  <cp:lastModifiedBy>sarath</cp:lastModifiedBy>
  <cp:revision>3</cp:revision>
  <dcterms:created xsi:type="dcterms:W3CDTF">2024-09-30T04:25:16Z</dcterms:created>
  <dcterms:modified xsi:type="dcterms:W3CDTF">2024-09-30T14:49:43Z</dcterms:modified>
</cp:coreProperties>
</file>