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20" r:id="rId1"/>
  </p:sldMasterIdLst>
  <p:notesMasterIdLst>
    <p:notesMasterId r:id="rId69"/>
  </p:notesMasterIdLst>
  <p:handoutMasterIdLst>
    <p:handoutMasterId r:id="rId70"/>
  </p:handoutMasterIdLst>
  <p:sldIdLst>
    <p:sldId id="256" r:id="rId2"/>
    <p:sldId id="298" r:id="rId3"/>
    <p:sldId id="300" r:id="rId4"/>
    <p:sldId id="305" r:id="rId5"/>
    <p:sldId id="301" r:id="rId6"/>
    <p:sldId id="299" r:id="rId7"/>
    <p:sldId id="302" r:id="rId8"/>
    <p:sldId id="303" r:id="rId9"/>
    <p:sldId id="304" r:id="rId10"/>
    <p:sldId id="306" r:id="rId11"/>
    <p:sldId id="307" r:id="rId12"/>
    <p:sldId id="382" r:id="rId13"/>
    <p:sldId id="308" r:id="rId14"/>
    <p:sldId id="310" r:id="rId15"/>
    <p:sldId id="383" r:id="rId16"/>
    <p:sldId id="384" r:id="rId17"/>
    <p:sldId id="385" r:id="rId18"/>
    <p:sldId id="320" r:id="rId19"/>
    <p:sldId id="309" r:id="rId20"/>
    <p:sldId id="311" r:id="rId21"/>
    <p:sldId id="312" r:id="rId22"/>
    <p:sldId id="313" r:id="rId23"/>
    <p:sldId id="314" r:id="rId24"/>
    <p:sldId id="316" r:id="rId25"/>
    <p:sldId id="315" r:id="rId26"/>
    <p:sldId id="317" r:id="rId27"/>
    <p:sldId id="318" r:id="rId28"/>
    <p:sldId id="262" r:id="rId29"/>
    <p:sldId id="324" r:id="rId30"/>
    <p:sldId id="321" r:id="rId31"/>
    <p:sldId id="323" r:id="rId32"/>
    <p:sldId id="264" r:id="rId33"/>
    <p:sldId id="325" r:id="rId34"/>
    <p:sldId id="334" r:id="rId35"/>
    <p:sldId id="335" r:id="rId36"/>
    <p:sldId id="337" r:id="rId37"/>
    <p:sldId id="338" r:id="rId38"/>
    <p:sldId id="386" r:id="rId39"/>
    <p:sldId id="387" r:id="rId40"/>
    <p:sldId id="388" r:id="rId41"/>
    <p:sldId id="340" r:id="rId42"/>
    <p:sldId id="341" r:id="rId43"/>
    <p:sldId id="346" r:id="rId44"/>
    <p:sldId id="345" r:id="rId45"/>
    <p:sldId id="342" r:id="rId46"/>
    <p:sldId id="348" r:id="rId47"/>
    <p:sldId id="349" r:id="rId48"/>
    <p:sldId id="350" r:id="rId49"/>
    <p:sldId id="351" r:id="rId50"/>
    <p:sldId id="339" r:id="rId51"/>
    <p:sldId id="347" r:id="rId52"/>
    <p:sldId id="352" r:id="rId53"/>
    <p:sldId id="353" r:id="rId54"/>
    <p:sldId id="354" r:id="rId55"/>
    <p:sldId id="358" r:id="rId56"/>
    <p:sldId id="359" r:id="rId57"/>
    <p:sldId id="355" r:id="rId58"/>
    <p:sldId id="360" r:id="rId59"/>
    <p:sldId id="366" r:id="rId60"/>
    <p:sldId id="361" r:id="rId61"/>
    <p:sldId id="362" r:id="rId62"/>
    <p:sldId id="363" r:id="rId63"/>
    <p:sldId id="364" r:id="rId64"/>
    <p:sldId id="365" r:id="rId65"/>
    <p:sldId id="367" r:id="rId66"/>
    <p:sldId id="369" r:id="rId67"/>
    <p:sldId id="38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3" roundtripDataSignature="AMtx7miSkCnY3q8mqmv2E5RpmQtC7+KI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7086" autoAdjust="0"/>
  </p:normalViewPr>
  <p:slideViewPr>
    <p:cSldViewPr snapToGrid="0">
      <p:cViewPr varScale="1">
        <p:scale>
          <a:sx n="69" d="100"/>
          <a:sy n="69" d="100"/>
        </p:scale>
        <p:origin x="642" y="6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113"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9FE2E-C2DA-44C5-8E00-27846B0D667E}" type="doc">
      <dgm:prSet loTypeId="urn:microsoft.com/office/officeart/2005/8/layout/orgChart1" loCatId="hierarchy" qsTypeId="urn:microsoft.com/office/officeart/2005/8/quickstyle/simple4" qsCatId="simple" csTypeId="urn:microsoft.com/office/officeart/2005/8/colors/accent2_3" csCatId="accent2" phldr="1"/>
      <dgm:spPr/>
      <dgm:t>
        <a:bodyPr/>
        <a:lstStyle/>
        <a:p>
          <a:endParaRPr lang="en-IN"/>
        </a:p>
      </dgm:t>
    </dgm:pt>
    <dgm:pt modelId="{18949B27-354B-4053-BACD-219C14DF8765}">
      <dgm:prSet phldrT="[Text]" custT="1"/>
      <dgm:spPr/>
      <dgm:t>
        <a:bodyPr/>
        <a:lstStyle/>
        <a:p>
          <a:r>
            <a:rPr lang="en-US" sz="1800" b="1" i="1" dirty="0"/>
            <a:t>Problems</a:t>
          </a:r>
          <a:endParaRPr lang="en-IN" sz="1800" b="1" i="1" dirty="0"/>
        </a:p>
      </dgm:t>
    </dgm:pt>
    <dgm:pt modelId="{BFD9C7F7-54DA-4EC2-BACF-AFCF646C11DC}" type="parTrans" cxnId="{8A678B92-D631-4FE0-B34C-41CD01A4E029}">
      <dgm:prSet/>
      <dgm:spPr/>
      <dgm:t>
        <a:bodyPr/>
        <a:lstStyle/>
        <a:p>
          <a:endParaRPr lang="en-IN" sz="1800" b="1"/>
        </a:p>
      </dgm:t>
    </dgm:pt>
    <dgm:pt modelId="{99052606-C916-4795-AD62-F5F3DADD6791}" type="sibTrans" cxnId="{8A678B92-D631-4FE0-B34C-41CD01A4E029}">
      <dgm:prSet/>
      <dgm:spPr/>
      <dgm:t>
        <a:bodyPr/>
        <a:lstStyle/>
        <a:p>
          <a:endParaRPr lang="en-IN" sz="1800" b="1"/>
        </a:p>
      </dgm:t>
    </dgm:pt>
    <dgm:pt modelId="{527B03F6-3CC0-4280-B02A-E8CCE9B443EF}">
      <dgm:prSet phldrT="[Text]" custT="1"/>
      <dgm:spPr/>
      <dgm:t>
        <a:bodyPr/>
        <a:lstStyle/>
        <a:p>
          <a:pPr algn="ctr">
            <a:buNone/>
          </a:pPr>
          <a:r>
            <a:rPr lang="en-US" sz="1800" b="1" i="1" dirty="0">
              <a:solidFill>
                <a:srgbClr val="FF0000"/>
              </a:solidFill>
            </a:rPr>
            <a:t>Solvable</a:t>
          </a:r>
        </a:p>
        <a:p>
          <a:pPr algn="l">
            <a:buFont typeface="+mj-lt"/>
            <a:buNone/>
          </a:pPr>
          <a:r>
            <a:rPr lang="en-US" sz="1800" b="1" dirty="0"/>
            <a:t>Algorithm / Procedure</a:t>
          </a:r>
        </a:p>
        <a:p>
          <a:pPr algn="l">
            <a:buFont typeface="+mj-lt"/>
            <a:buNone/>
          </a:pPr>
          <a:r>
            <a:rPr lang="en-US" sz="1800" b="1" dirty="0"/>
            <a:t>Prove that there exists no solution</a:t>
          </a:r>
          <a:endParaRPr lang="en-IN" sz="1800" b="1" dirty="0"/>
        </a:p>
      </dgm:t>
    </dgm:pt>
    <dgm:pt modelId="{59163B40-F153-448D-B73A-82382FF27392}" type="parTrans" cxnId="{FA22F93A-7C33-4821-B8CD-1A87788575D1}">
      <dgm:prSet/>
      <dgm:spPr/>
      <dgm:t>
        <a:bodyPr/>
        <a:lstStyle/>
        <a:p>
          <a:endParaRPr lang="en-IN" sz="1800" b="1"/>
        </a:p>
      </dgm:t>
    </dgm:pt>
    <dgm:pt modelId="{3C32FD74-1A89-441A-9EAA-6F4EB576CB57}" type="sibTrans" cxnId="{FA22F93A-7C33-4821-B8CD-1A87788575D1}">
      <dgm:prSet/>
      <dgm:spPr/>
      <dgm:t>
        <a:bodyPr/>
        <a:lstStyle/>
        <a:p>
          <a:endParaRPr lang="en-IN" sz="1800" b="1" dirty="0"/>
        </a:p>
      </dgm:t>
    </dgm:pt>
    <dgm:pt modelId="{63111B2C-4B38-4C65-8B3C-4429F4D204D5}">
      <dgm:prSet phldrT="[Text]" custT="1"/>
      <dgm:spPr/>
      <dgm:t>
        <a:bodyPr/>
        <a:lstStyle/>
        <a:p>
          <a:pPr algn="ctr"/>
          <a:r>
            <a:rPr lang="en-US" sz="1800" b="1" i="1" dirty="0">
              <a:solidFill>
                <a:srgbClr val="FF0000"/>
              </a:solidFill>
            </a:rPr>
            <a:t>Unsolvable</a:t>
          </a:r>
          <a:r>
            <a:rPr lang="en-US" sz="1800" b="1" dirty="0"/>
            <a:t> </a:t>
          </a:r>
        </a:p>
        <a:p>
          <a:pPr algn="l"/>
          <a:r>
            <a:rPr lang="en-US" sz="1800" b="1" dirty="0"/>
            <a:t>Temporary Status of a problem</a:t>
          </a:r>
        </a:p>
        <a:p>
          <a:pPr algn="l"/>
          <a:r>
            <a:rPr lang="en-US" sz="1800" b="1" dirty="0" err="1"/>
            <a:t>Wrt</a:t>
          </a:r>
          <a:r>
            <a:rPr lang="en-US" sz="1800" b="1" dirty="0"/>
            <a:t> time</a:t>
          </a:r>
        </a:p>
        <a:p>
          <a:pPr algn="l"/>
          <a:r>
            <a:rPr lang="en-US" sz="1800" b="1" dirty="0"/>
            <a:t>Unable to say whether it can be solved/not solved</a:t>
          </a:r>
        </a:p>
        <a:p>
          <a:pPr algn="ctr"/>
          <a:endParaRPr lang="en-IN" sz="1800" b="1" dirty="0"/>
        </a:p>
      </dgm:t>
    </dgm:pt>
    <dgm:pt modelId="{BB2BA10C-4B76-44A8-87E6-CF2D77BD6EEC}" type="parTrans" cxnId="{C7F37227-D750-4BFD-90CA-490CE18C6C96}">
      <dgm:prSet/>
      <dgm:spPr/>
      <dgm:t>
        <a:bodyPr/>
        <a:lstStyle/>
        <a:p>
          <a:endParaRPr lang="en-IN" sz="1800" b="1"/>
        </a:p>
      </dgm:t>
    </dgm:pt>
    <dgm:pt modelId="{0ACFA435-53A4-4577-ABD0-C1464978E19C}" type="sibTrans" cxnId="{C7F37227-D750-4BFD-90CA-490CE18C6C96}">
      <dgm:prSet/>
      <dgm:spPr/>
      <dgm:t>
        <a:bodyPr/>
        <a:lstStyle/>
        <a:p>
          <a:endParaRPr lang="en-IN" sz="1800" b="1"/>
        </a:p>
      </dgm:t>
    </dgm:pt>
    <dgm:pt modelId="{B97B317A-54F8-4F5E-949A-65EC87696BE9}" type="pres">
      <dgm:prSet presAssocID="{C5C9FE2E-C2DA-44C5-8E00-27846B0D667E}" presName="hierChild1" presStyleCnt="0">
        <dgm:presLayoutVars>
          <dgm:orgChart val="1"/>
          <dgm:chPref val="1"/>
          <dgm:dir/>
          <dgm:animOne val="branch"/>
          <dgm:animLvl val="lvl"/>
          <dgm:resizeHandles/>
        </dgm:presLayoutVars>
      </dgm:prSet>
      <dgm:spPr/>
    </dgm:pt>
    <dgm:pt modelId="{8CFDD9C8-2E3A-4E23-9298-763BFA24611A}" type="pres">
      <dgm:prSet presAssocID="{18949B27-354B-4053-BACD-219C14DF8765}" presName="hierRoot1" presStyleCnt="0">
        <dgm:presLayoutVars>
          <dgm:hierBranch val="init"/>
        </dgm:presLayoutVars>
      </dgm:prSet>
      <dgm:spPr/>
    </dgm:pt>
    <dgm:pt modelId="{984B6BCA-524B-466B-A488-B364FAA2B688}" type="pres">
      <dgm:prSet presAssocID="{18949B27-354B-4053-BACD-219C14DF8765}" presName="rootComposite1" presStyleCnt="0"/>
      <dgm:spPr/>
    </dgm:pt>
    <dgm:pt modelId="{B1CA3890-0E85-4B59-A496-3ABB461BE7AA}" type="pres">
      <dgm:prSet presAssocID="{18949B27-354B-4053-BACD-219C14DF8765}" presName="rootText1" presStyleLbl="node0" presStyleIdx="0" presStyleCnt="1" custScaleX="81714" custScaleY="28382">
        <dgm:presLayoutVars>
          <dgm:chPref val="3"/>
        </dgm:presLayoutVars>
      </dgm:prSet>
      <dgm:spPr/>
    </dgm:pt>
    <dgm:pt modelId="{C8F557F4-AA72-41D9-85F6-6A1732B8B1AA}" type="pres">
      <dgm:prSet presAssocID="{18949B27-354B-4053-BACD-219C14DF8765}" presName="rootConnector1" presStyleLbl="node1" presStyleIdx="0" presStyleCnt="0"/>
      <dgm:spPr/>
    </dgm:pt>
    <dgm:pt modelId="{79694E2F-2B3E-4AA5-9E99-D5C546D47AD3}" type="pres">
      <dgm:prSet presAssocID="{18949B27-354B-4053-BACD-219C14DF8765}" presName="hierChild2" presStyleCnt="0"/>
      <dgm:spPr/>
    </dgm:pt>
    <dgm:pt modelId="{2A888B6A-7D42-419A-89D4-2B47F4D4AD30}" type="pres">
      <dgm:prSet presAssocID="{59163B40-F153-448D-B73A-82382FF27392}" presName="Name37" presStyleLbl="parChTrans1D2" presStyleIdx="0" presStyleCnt="2"/>
      <dgm:spPr/>
    </dgm:pt>
    <dgm:pt modelId="{60EAAF10-5A8C-4787-9AD4-3636F1CAB5E6}" type="pres">
      <dgm:prSet presAssocID="{527B03F6-3CC0-4280-B02A-E8CCE9B443EF}" presName="hierRoot2" presStyleCnt="0">
        <dgm:presLayoutVars>
          <dgm:hierBranch val="init"/>
        </dgm:presLayoutVars>
      </dgm:prSet>
      <dgm:spPr/>
    </dgm:pt>
    <dgm:pt modelId="{7919740D-A0C0-4833-883A-FE0693FA6B13}" type="pres">
      <dgm:prSet presAssocID="{527B03F6-3CC0-4280-B02A-E8CCE9B443EF}" presName="rootComposite" presStyleCnt="0"/>
      <dgm:spPr/>
    </dgm:pt>
    <dgm:pt modelId="{2B5CC2EC-07C5-4943-8726-E2CB6F7CF859}" type="pres">
      <dgm:prSet presAssocID="{527B03F6-3CC0-4280-B02A-E8CCE9B443EF}" presName="rootText" presStyleLbl="node2" presStyleIdx="0" presStyleCnt="2">
        <dgm:presLayoutVars>
          <dgm:chPref val="3"/>
        </dgm:presLayoutVars>
      </dgm:prSet>
      <dgm:spPr/>
    </dgm:pt>
    <dgm:pt modelId="{8AD47B27-C00B-4981-9AC8-E03492EA814C}" type="pres">
      <dgm:prSet presAssocID="{527B03F6-3CC0-4280-B02A-E8CCE9B443EF}" presName="rootConnector" presStyleLbl="node2" presStyleIdx="0" presStyleCnt="2"/>
      <dgm:spPr/>
    </dgm:pt>
    <dgm:pt modelId="{1E4E21CF-5CE0-487E-9892-2850ECD1C0B3}" type="pres">
      <dgm:prSet presAssocID="{527B03F6-3CC0-4280-B02A-E8CCE9B443EF}" presName="hierChild4" presStyleCnt="0"/>
      <dgm:spPr/>
    </dgm:pt>
    <dgm:pt modelId="{643CECF6-FC82-4067-9914-0B66DE88DB76}" type="pres">
      <dgm:prSet presAssocID="{527B03F6-3CC0-4280-B02A-E8CCE9B443EF}" presName="hierChild5" presStyleCnt="0"/>
      <dgm:spPr/>
    </dgm:pt>
    <dgm:pt modelId="{91FFD06F-4753-4AF1-8812-BE22D79F9263}" type="pres">
      <dgm:prSet presAssocID="{BB2BA10C-4B76-44A8-87E6-CF2D77BD6EEC}" presName="Name37" presStyleLbl="parChTrans1D2" presStyleIdx="1" presStyleCnt="2"/>
      <dgm:spPr/>
    </dgm:pt>
    <dgm:pt modelId="{55F26F28-7FD1-4EEC-BF90-8ED809AA8228}" type="pres">
      <dgm:prSet presAssocID="{63111B2C-4B38-4C65-8B3C-4429F4D204D5}" presName="hierRoot2" presStyleCnt="0">
        <dgm:presLayoutVars>
          <dgm:hierBranch val="init"/>
        </dgm:presLayoutVars>
      </dgm:prSet>
      <dgm:spPr/>
    </dgm:pt>
    <dgm:pt modelId="{152EB284-B7A3-4FDD-AC5A-4D24CF151554}" type="pres">
      <dgm:prSet presAssocID="{63111B2C-4B38-4C65-8B3C-4429F4D204D5}" presName="rootComposite" presStyleCnt="0"/>
      <dgm:spPr/>
    </dgm:pt>
    <dgm:pt modelId="{6DC04033-AB66-48DF-8822-167CDF311C77}" type="pres">
      <dgm:prSet presAssocID="{63111B2C-4B38-4C65-8B3C-4429F4D204D5}" presName="rootText" presStyleLbl="node2" presStyleIdx="1" presStyleCnt="2" custScaleX="127138">
        <dgm:presLayoutVars>
          <dgm:chPref val="3"/>
        </dgm:presLayoutVars>
      </dgm:prSet>
      <dgm:spPr/>
    </dgm:pt>
    <dgm:pt modelId="{3EB365F1-45D0-4D38-AEF8-9091625F8F26}" type="pres">
      <dgm:prSet presAssocID="{63111B2C-4B38-4C65-8B3C-4429F4D204D5}" presName="rootConnector" presStyleLbl="node2" presStyleIdx="1" presStyleCnt="2"/>
      <dgm:spPr/>
    </dgm:pt>
    <dgm:pt modelId="{C8103DCF-98F4-4145-89DC-0B5AFE6B1811}" type="pres">
      <dgm:prSet presAssocID="{63111B2C-4B38-4C65-8B3C-4429F4D204D5}" presName="hierChild4" presStyleCnt="0"/>
      <dgm:spPr/>
    </dgm:pt>
    <dgm:pt modelId="{FA79071B-A440-4BCF-BA27-9183E7350DF3}" type="pres">
      <dgm:prSet presAssocID="{63111B2C-4B38-4C65-8B3C-4429F4D204D5}" presName="hierChild5" presStyleCnt="0"/>
      <dgm:spPr/>
    </dgm:pt>
    <dgm:pt modelId="{07996CA1-EF0D-4C2B-BD1D-AF256DD2DFD8}" type="pres">
      <dgm:prSet presAssocID="{18949B27-354B-4053-BACD-219C14DF8765}" presName="hierChild3" presStyleCnt="0"/>
      <dgm:spPr/>
    </dgm:pt>
  </dgm:ptLst>
  <dgm:cxnLst>
    <dgm:cxn modelId="{29E00A1E-AEE2-4490-A33E-A08201E76C33}" type="presOf" srcId="{18949B27-354B-4053-BACD-219C14DF8765}" destId="{C8F557F4-AA72-41D9-85F6-6A1732B8B1AA}" srcOrd="1" destOrd="0" presId="urn:microsoft.com/office/officeart/2005/8/layout/orgChart1"/>
    <dgm:cxn modelId="{C7F37227-D750-4BFD-90CA-490CE18C6C96}" srcId="{18949B27-354B-4053-BACD-219C14DF8765}" destId="{63111B2C-4B38-4C65-8B3C-4429F4D204D5}" srcOrd="1" destOrd="0" parTransId="{BB2BA10C-4B76-44A8-87E6-CF2D77BD6EEC}" sibTransId="{0ACFA435-53A4-4577-ABD0-C1464978E19C}"/>
    <dgm:cxn modelId="{B76A6937-7683-4511-A734-D77A2BF77544}" type="presOf" srcId="{BB2BA10C-4B76-44A8-87E6-CF2D77BD6EEC}" destId="{91FFD06F-4753-4AF1-8812-BE22D79F9263}" srcOrd="0" destOrd="0" presId="urn:microsoft.com/office/officeart/2005/8/layout/orgChart1"/>
    <dgm:cxn modelId="{FA22F93A-7C33-4821-B8CD-1A87788575D1}" srcId="{18949B27-354B-4053-BACD-219C14DF8765}" destId="{527B03F6-3CC0-4280-B02A-E8CCE9B443EF}" srcOrd="0" destOrd="0" parTransId="{59163B40-F153-448D-B73A-82382FF27392}" sibTransId="{3C32FD74-1A89-441A-9EAA-6F4EB576CB57}"/>
    <dgm:cxn modelId="{F52D376F-1EF3-4958-9AE7-0E42BD12F66B}" type="presOf" srcId="{C5C9FE2E-C2DA-44C5-8E00-27846B0D667E}" destId="{B97B317A-54F8-4F5E-949A-65EC87696BE9}" srcOrd="0" destOrd="0" presId="urn:microsoft.com/office/officeart/2005/8/layout/orgChart1"/>
    <dgm:cxn modelId="{261A4451-D637-4DD4-8E75-E5769AD1F157}" type="presOf" srcId="{527B03F6-3CC0-4280-B02A-E8CCE9B443EF}" destId="{8AD47B27-C00B-4981-9AC8-E03492EA814C}" srcOrd="1" destOrd="0" presId="urn:microsoft.com/office/officeart/2005/8/layout/orgChart1"/>
    <dgm:cxn modelId="{6E7A8D82-F4EC-4CB8-8742-C9F4542FE0D7}" type="presOf" srcId="{63111B2C-4B38-4C65-8B3C-4429F4D204D5}" destId="{6DC04033-AB66-48DF-8822-167CDF311C77}" srcOrd="0" destOrd="0" presId="urn:microsoft.com/office/officeart/2005/8/layout/orgChart1"/>
    <dgm:cxn modelId="{83C8578D-766C-453F-BB10-652FE82C629A}" type="presOf" srcId="{63111B2C-4B38-4C65-8B3C-4429F4D204D5}" destId="{3EB365F1-45D0-4D38-AEF8-9091625F8F26}" srcOrd="1" destOrd="0" presId="urn:microsoft.com/office/officeart/2005/8/layout/orgChart1"/>
    <dgm:cxn modelId="{8A678B92-D631-4FE0-B34C-41CD01A4E029}" srcId="{C5C9FE2E-C2DA-44C5-8E00-27846B0D667E}" destId="{18949B27-354B-4053-BACD-219C14DF8765}" srcOrd="0" destOrd="0" parTransId="{BFD9C7F7-54DA-4EC2-BACF-AFCF646C11DC}" sibTransId="{99052606-C916-4795-AD62-F5F3DADD6791}"/>
    <dgm:cxn modelId="{783A5CE1-0A16-4A79-9FA9-9634BA43EC4E}" type="presOf" srcId="{527B03F6-3CC0-4280-B02A-E8CCE9B443EF}" destId="{2B5CC2EC-07C5-4943-8726-E2CB6F7CF859}" srcOrd="0" destOrd="0" presId="urn:microsoft.com/office/officeart/2005/8/layout/orgChart1"/>
    <dgm:cxn modelId="{21328CE7-4F43-4ABA-BC8A-D5E2DCB90FF7}" type="presOf" srcId="{18949B27-354B-4053-BACD-219C14DF8765}" destId="{B1CA3890-0E85-4B59-A496-3ABB461BE7AA}" srcOrd="0" destOrd="0" presId="urn:microsoft.com/office/officeart/2005/8/layout/orgChart1"/>
    <dgm:cxn modelId="{546A1CF0-A5D4-4657-9183-CA61E51E9FA8}" type="presOf" srcId="{59163B40-F153-448D-B73A-82382FF27392}" destId="{2A888B6A-7D42-419A-89D4-2B47F4D4AD30}" srcOrd="0" destOrd="0" presId="urn:microsoft.com/office/officeart/2005/8/layout/orgChart1"/>
    <dgm:cxn modelId="{1E1B801F-CBF4-468C-81F5-746C367D9051}" type="presParOf" srcId="{B97B317A-54F8-4F5E-949A-65EC87696BE9}" destId="{8CFDD9C8-2E3A-4E23-9298-763BFA24611A}" srcOrd="0" destOrd="0" presId="urn:microsoft.com/office/officeart/2005/8/layout/orgChart1"/>
    <dgm:cxn modelId="{F7992249-E87A-4FF0-8BFC-E24D97CD264D}" type="presParOf" srcId="{8CFDD9C8-2E3A-4E23-9298-763BFA24611A}" destId="{984B6BCA-524B-466B-A488-B364FAA2B688}" srcOrd="0" destOrd="0" presId="urn:microsoft.com/office/officeart/2005/8/layout/orgChart1"/>
    <dgm:cxn modelId="{BCACDB3F-CE96-44FC-AF73-ED46E1C06D96}" type="presParOf" srcId="{984B6BCA-524B-466B-A488-B364FAA2B688}" destId="{B1CA3890-0E85-4B59-A496-3ABB461BE7AA}" srcOrd="0" destOrd="0" presId="urn:microsoft.com/office/officeart/2005/8/layout/orgChart1"/>
    <dgm:cxn modelId="{1F3D5865-5603-4E89-B34F-682F86447535}" type="presParOf" srcId="{984B6BCA-524B-466B-A488-B364FAA2B688}" destId="{C8F557F4-AA72-41D9-85F6-6A1732B8B1AA}" srcOrd="1" destOrd="0" presId="urn:microsoft.com/office/officeart/2005/8/layout/orgChart1"/>
    <dgm:cxn modelId="{C9219EA5-15F2-48D0-8053-299A21627B64}" type="presParOf" srcId="{8CFDD9C8-2E3A-4E23-9298-763BFA24611A}" destId="{79694E2F-2B3E-4AA5-9E99-D5C546D47AD3}" srcOrd="1" destOrd="0" presId="urn:microsoft.com/office/officeart/2005/8/layout/orgChart1"/>
    <dgm:cxn modelId="{4EE9B90B-9FE0-42EC-A5C8-2E7EAE81FD6F}" type="presParOf" srcId="{79694E2F-2B3E-4AA5-9E99-D5C546D47AD3}" destId="{2A888B6A-7D42-419A-89D4-2B47F4D4AD30}" srcOrd="0" destOrd="0" presId="urn:microsoft.com/office/officeart/2005/8/layout/orgChart1"/>
    <dgm:cxn modelId="{6222D6F1-8D44-40B5-93A0-2FA80EC007C1}" type="presParOf" srcId="{79694E2F-2B3E-4AA5-9E99-D5C546D47AD3}" destId="{60EAAF10-5A8C-4787-9AD4-3636F1CAB5E6}" srcOrd="1" destOrd="0" presId="urn:microsoft.com/office/officeart/2005/8/layout/orgChart1"/>
    <dgm:cxn modelId="{400E1051-23AA-4110-9A34-E37150B79280}" type="presParOf" srcId="{60EAAF10-5A8C-4787-9AD4-3636F1CAB5E6}" destId="{7919740D-A0C0-4833-883A-FE0693FA6B13}" srcOrd="0" destOrd="0" presId="urn:microsoft.com/office/officeart/2005/8/layout/orgChart1"/>
    <dgm:cxn modelId="{A7F90A5F-2A22-406B-87BA-045BB72AD9EF}" type="presParOf" srcId="{7919740D-A0C0-4833-883A-FE0693FA6B13}" destId="{2B5CC2EC-07C5-4943-8726-E2CB6F7CF859}" srcOrd="0" destOrd="0" presId="urn:microsoft.com/office/officeart/2005/8/layout/orgChart1"/>
    <dgm:cxn modelId="{4EFE8473-2AC9-4C28-8EEE-BD5C92711FA0}" type="presParOf" srcId="{7919740D-A0C0-4833-883A-FE0693FA6B13}" destId="{8AD47B27-C00B-4981-9AC8-E03492EA814C}" srcOrd="1" destOrd="0" presId="urn:microsoft.com/office/officeart/2005/8/layout/orgChart1"/>
    <dgm:cxn modelId="{5D32A6E0-EA26-4905-B16C-E388D6CB8830}" type="presParOf" srcId="{60EAAF10-5A8C-4787-9AD4-3636F1CAB5E6}" destId="{1E4E21CF-5CE0-487E-9892-2850ECD1C0B3}" srcOrd="1" destOrd="0" presId="urn:microsoft.com/office/officeart/2005/8/layout/orgChart1"/>
    <dgm:cxn modelId="{D36028A9-9FFD-481B-B221-E8CA136DDC24}" type="presParOf" srcId="{60EAAF10-5A8C-4787-9AD4-3636F1CAB5E6}" destId="{643CECF6-FC82-4067-9914-0B66DE88DB76}" srcOrd="2" destOrd="0" presId="urn:microsoft.com/office/officeart/2005/8/layout/orgChart1"/>
    <dgm:cxn modelId="{A610E2B8-AA93-42C6-B02D-F1DB7324E796}" type="presParOf" srcId="{79694E2F-2B3E-4AA5-9E99-D5C546D47AD3}" destId="{91FFD06F-4753-4AF1-8812-BE22D79F9263}" srcOrd="2" destOrd="0" presId="urn:microsoft.com/office/officeart/2005/8/layout/orgChart1"/>
    <dgm:cxn modelId="{2827FB6C-4BAE-4CCF-A334-386FF99A5B43}" type="presParOf" srcId="{79694E2F-2B3E-4AA5-9E99-D5C546D47AD3}" destId="{55F26F28-7FD1-4EEC-BF90-8ED809AA8228}" srcOrd="3" destOrd="0" presId="urn:microsoft.com/office/officeart/2005/8/layout/orgChart1"/>
    <dgm:cxn modelId="{AA0F729E-5ECB-45EC-A6F0-8F4C4FB26692}" type="presParOf" srcId="{55F26F28-7FD1-4EEC-BF90-8ED809AA8228}" destId="{152EB284-B7A3-4FDD-AC5A-4D24CF151554}" srcOrd="0" destOrd="0" presId="urn:microsoft.com/office/officeart/2005/8/layout/orgChart1"/>
    <dgm:cxn modelId="{2564F8C6-5EC3-446C-9AD9-613AF6D8A7A0}" type="presParOf" srcId="{152EB284-B7A3-4FDD-AC5A-4D24CF151554}" destId="{6DC04033-AB66-48DF-8822-167CDF311C77}" srcOrd="0" destOrd="0" presId="urn:microsoft.com/office/officeart/2005/8/layout/orgChart1"/>
    <dgm:cxn modelId="{96F8C87E-7DA7-401E-AD40-866420E0D78F}" type="presParOf" srcId="{152EB284-B7A3-4FDD-AC5A-4D24CF151554}" destId="{3EB365F1-45D0-4D38-AEF8-9091625F8F26}" srcOrd="1" destOrd="0" presId="urn:microsoft.com/office/officeart/2005/8/layout/orgChart1"/>
    <dgm:cxn modelId="{58FE9DC2-D59C-4ED2-9FC2-BA83CC5C8FA2}" type="presParOf" srcId="{55F26F28-7FD1-4EEC-BF90-8ED809AA8228}" destId="{C8103DCF-98F4-4145-89DC-0B5AFE6B1811}" srcOrd="1" destOrd="0" presId="urn:microsoft.com/office/officeart/2005/8/layout/orgChart1"/>
    <dgm:cxn modelId="{52BFA145-D218-4101-9A5D-18950495E325}" type="presParOf" srcId="{55F26F28-7FD1-4EEC-BF90-8ED809AA8228}" destId="{FA79071B-A440-4BCF-BA27-9183E7350DF3}" srcOrd="2" destOrd="0" presId="urn:microsoft.com/office/officeart/2005/8/layout/orgChart1"/>
    <dgm:cxn modelId="{61F5C647-7501-4DD9-A055-E4A15BD936D4}" type="presParOf" srcId="{8CFDD9C8-2E3A-4E23-9298-763BFA24611A}" destId="{07996CA1-EF0D-4C2B-BD1D-AF256DD2DF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8957A-1E06-4AA9-8C82-701A7ACC9F61}"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IN"/>
        </a:p>
      </dgm:t>
    </dgm:pt>
    <dgm:pt modelId="{5E1776B7-AC3E-499F-BBB6-A471336C444C}">
      <dgm:prSet phldrT="[Text]" custT="1"/>
      <dgm:spPr/>
      <dgm:t>
        <a:bodyPr/>
        <a:lstStyle/>
        <a:p>
          <a:pPr algn="ctr"/>
          <a:r>
            <a:rPr lang="en-US" sz="1600" b="1" dirty="0"/>
            <a:t>Problems</a:t>
          </a:r>
          <a:endParaRPr lang="en-IN" sz="1600" b="1" dirty="0"/>
        </a:p>
      </dgm:t>
    </dgm:pt>
    <dgm:pt modelId="{A5A8A1FE-36BB-4715-B6D4-9BF513103D32}" type="parTrans" cxnId="{5C949A42-4D07-4825-A405-625B121535E7}">
      <dgm:prSet/>
      <dgm:spPr/>
      <dgm:t>
        <a:bodyPr/>
        <a:lstStyle/>
        <a:p>
          <a:endParaRPr lang="en-IN" b="1"/>
        </a:p>
      </dgm:t>
    </dgm:pt>
    <dgm:pt modelId="{AE7F5E76-3238-4FE0-9094-C9F0C79034D7}" type="sibTrans" cxnId="{5C949A42-4D07-4825-A405-625B121535E7}">
      <dgm:prSet/>
      <dgm:spPr/>
      <dgm:t>
        <a:bodyPr/>
        <a:lstStyle/>
        <a:p>
          <a:endParaRPr lang="en-IN" b="1"/>
        </a:p>
      </dgm:t>
    </dgm:pt>
    <dgm:pt modelId="{B79508BF-9F1E-4D29-9F03-0591D21BDBD1}" type="asst">
      <dgm:prSet phldrT="[Text]" custT="1"/>
      <dgm:spPr/>
      <dgm:t>
        <a:bodyPr/>
        <a:lstStyle/>
        <a:p>
          <a:r>
            <a:rPr lang="en-US" sz="1600" b="1" dirty="0"/>
            <a:t>Solvable</a:t>
          </a:r>
          <a:endParaRPr lang="en-IN" sz="1600" b="1" dirty="0"/>
        </a:p>
      </dgm:t>
    </dgm:pt>
    <dgm:pt modelId="{99CB36A3-763D-42F5-B6F2-2176581605E7}" type="parTrans" cxnId="{B027D622-5D94-4318-B0B0-7F20E915CFDC}">
      <dgm:prSet/>
      <dgm:spPr/>
      <dgm:t>
        <a:bodyPr/>
        <a:lstStyle/>
        <a:p>
          <a:endParaRPr lang="en-IN" b="1"/>
        </a:p>
      </dgm:t>
    </dgm:pt>
    <dgm:pt modelId="{77D73392-5F8C-415F-9949-08AC59FD6284}" type="sibTrans" cxnId="{B027D622-5D94-4318-B0B0-7F20E915CFDC}">
      <dgm:prSet/>
      <dgm:spPr/>
      <dgm:t>
        <a:bodyPr/>
        <a:lstStyle/>
        <a:p>
          <a:endParaRPr lang="en-IN" b="1"/>
        </a:p>
      </dgm:t>
    </dgm:pt>
    <dgm:pt modelId="{E09848A6-218F-40F7-A666-E7BAE6CA828F}" type="asst">
      <dgm:prSet phldrT="[Text]" custT="1"/>
      <dgm:spPr/>
      <dgm:t>
        <a:bodyPr/>
        <a:lstStyle/>
        <a:p>
          <a:r>
            <a:rPr lang="en-US" sz="1600" b="1" dirty="0"/>
            <a:t>Unsolvable</a:t>
          </a:r>
          <a:endParaRPr lang="en-IN" sz="1600" b="1" dirty="0"/>
        </a:p>
      </dgm:t>
    </dgm:pt>
    <dgm:pt modelId="{3B7839FF-F79C-4495-A775-A464347D1D36}" type="parTrans" cxnId="{0C07407A-6527-4501-B44B-3B107F55FBBC}">
      <dgm:prSet/>
      <dgm:spPr/>
      <dgm:t>
        <a:bodyPr/>
        <a:lstStyle/>
        <a:p>
          <a:endParaRPr lang="en-IN" b="1"/>
        </a:p>
      </dgm:t>
    </dgm:pt>
    <dgm:pt modelId="{2E3FDFFF-3AA4-4ADA-A829-FAC26F7D14C1}" type="sibTrans" cxnId="{0C07407A-6527-4501-B44B-3B107F55FBBC}">
      <dgm:prSet/>
      <dgm:spPr/>
      <dgm:t>
        <a:bodyPr/>
        <a:lstStyle/>
        <a:p>
          <a:endParaRPr lang="en-IN" b="1"/>
        </a:p>
      </dgm:t>
    </dgm:pt>
    <dgm:pt modelId="{03062F60-D415-4E6D-91D2-EC9C3804D99D}" type="asst">
      <dgm:prSet phldrT="[Text]" custT="1"/>
      <dgm:spPr/>
      <dgm:t>
        <a:bodyPr/>
        <a:lstStyle/>
        <a:p>
          <a:pPr algn="ctr"/>
          <a:r>
            <a:rPr lang="en-US" sz="1600" b="1" dirty="0"/>
            <a:t>Decidable</a:t>
          </a:r>
        </a:p>
        <a:p>
          <a:pPr algn="l"/>
          <a:r>
            <a:rPr lang="en-US" sz="1600" b="1" dirty="0"/>
            <a:t>Procedure</a:t>
          </a:r>
        </a:p>
        <a:p>
          <a:pPr algn="l"/>
          <a:r>
            <a:rPr lang="en-US" sz="1600" b="1" dirty="0"/>
            <a:t>Algorithm</a:t>
          </a:r>
          <a:endParaRPr lang="en-IN" sz="1600" b="1" dirty="0"/>
        </a:p>
      </dgm:t>
    </dgm:pt>
    <dgm:pt modelId="{22FC2933-BF4D-4AA6-B5EB-BB751DDCD10D}" type="parTrans" cxnId="{DAE3C606-A085-4D62-B830-9BF31D48D551}">
      <dgm:prSet/>
      <dgm:spPr/>
      <dgm:t>
        <a:bodyPr/>
        <a:lstStyle/>
        <a:p>
          <a:endParaRPr lang="en-IN" b="1"/>
        </a:p>
      </dgm:t>
    </dgm:pt>
    <dgm:pt modelId="{CB723BD9-DC46-4326-A5D0-DADDF4C87248}" type="sibTrans" cxnId="{DAE3C606-A085-4D62-B830-9BF31D48D551}">
      <dgm:prSet/>
      <dgm:spPr/>
      <dgm:t>
        <a:bodyPr/>
        <a:lstStyle/>
        <a:p>
          <a:endParaRPr lang="en-IN" b="1"/>
        </a:p>
      </dgm:t>
    </dgm:pt>
    <dgm:pt modelId="{90931F14-1D93-4D82-A846-450295FFB03C}" type="asst">
      <dgm:prSet phldrT="[Text]" custT="1"/>
      <dgm:spPr/>
      <dgm:t>
        <a:bodyPr/>
        <a:lstStyle/>
        <a:p>
          <a:pPr algn="ctr"/>
          <a:r>
            <a:rPr lang="en-US" sz="1600" b="1" dirty="0"/>
            <a:t>Undecidable</a:t>
          </a:r>
        </a:p>
        <a:p>
          <a:pPr algn="l"/>
          <a:r>
            <a:rPr lang="en-US" sz="1600" b="1" dirty="0"/>
            <a:t>Procedure </a:t>
          </a:r>
        </a:p>
        <a:p>
          <a:pPr algn="l"/>
          <a:r>
            <a:rPr lang="en-US" sz="1600" b="1" dirty="0"/>
            <a:t>Needs a Y / N answer</a:t>
          </a:r>
        </a:p>
        <a:p>
          <a:pPr algn="l"/>
          <a:r>
            <a:rPr lang="en-US" sz="1600" b="1" dirty="0"/>
            <a:t>Non - computable</a:t>
          </a:r>
          <a:endParaRPr lang="en-IN" sz="1600" b="1" dirty="0"/>
        </a:p>
      </dgm:t>
    </dgm:pt>
    <dgm:pt modelId="{73243ED3-5457-4F23-ACDC-9300AB5EA7EC}" type="parTrans" cxnId="{F76E34B5-8C47-422E-BE40-3F0B39B070D0}">
      <dgm:prSet/>
      <dgm:spPr/>
      <dgm:t>
        <a:bodyPr/>
        <a:lstStyle/>
        <a:p>
          <a:endParaRPr lang="en-IN" b="1"/>
        </a:p>
      </dgm:t>
    </dgm:pt>
    <dgm:pt modelId="{D1B2C7E1-4BE5-4C5C-BC35-3945423A0627}" type="sibTrans" cxnId="{F76E34B5-8C47-422E-BE40-3F0B39B070D0}">
      <dgm:prSet/>
      <dgm:spPr/>
      <dgm:t>
        <a:bodyPr/>
        <a:lstStyle/>
        <a:p>
          <a:endParaRPr lang="en-IN" b="1"/>
        </a:p>
      </dgm:t>
    </dgm:pt>
    <dgm:pt modelId="{237C14FD-886E-4E92-A6ED-89A461DF4891}" type="pres">
      <dgm:prSet presAssocID="{5D88957A-1E06-4AA9-8C82-701A7ACC9F61}" presName="hierChild1" presStyleCnt="0">
        <dgm:presLayoutVars>
          <dgm:orgChart val="1"/>
          <dgm:chPref val="1"/>
          <dgm:dir/>
          <dgm:animOne val="branch"/>
          <dgm:animLvl val="lvl"/>
          <dgm:resizeHandles/>
        </dgm:presLayoutVars>
      </dgm:prSet>
      <dgm:spPr/>
    </dgm:pt>
    <dgm:pt modelId="{E50898F5-D6B8-42E6-B28F-95D69439E6C6}" type="pres">
      <dgm:prSet presAssocID="{5E1776B7-AC3E-499F-BBB6-A471336C444C}" presName="hierRoot1" presStyleCnt="0">
        <dgm:presLayoutVars>
          <dgm:hierBranch val="init"/>
        </dgm:presLayoutVars>
      </dgm:prSet>
      <dgm:spPr/>
    </dgm:pt>
    <dgm:pt modelId="{3E5431E6-542C-400D-ACB5-58C553EFDFC1}" type="pres">
      <dgm:prSet presAssocID="{5E1776B7-AC3E-499F-BBB6-A471336C444C}" presName="rootComposite1" presStyleCnt="0"/>
      <dgm:spPr/>
    </dgm:pt>
    <dgm:pt modelId="{BBA377D0-7190-4916-99A2-6151B858BB86}" type="pres">
      <dgm:prSet presAssocID="{5E1776B7-AC3E-499F-BBB6-A471336C444C}" presName="rootText1" presStyleLbl="node0" presStyleIdx="0" presStyleCnt="1" custLinFactNeighborX="-36376">
        <dgm:presLayoutVars>
          <dgm:chPref val="3"/>
        </dgm:presLayoutVars>
      </dgm:prSet>
      <dgm:spPr/>
    </dgm:pt>
    <dgm:pt modelId="{177ED056-CCE9-418B-8E98-BB0AF3894143}" type="pres">
      <dgm:prSet presAssocID="{5E1776B7-AC3E-499F-BBB6-A471336C444C}" presName="rootConnector1" presStyleLbl="node1" presStyleIdx="0" presStyleCnt="0"/>
      <dgm:spPr/>
    </dgm:pt>
    <dgm:pt modelId="{DA457074-E786-4E72-BE72-73EAFC326F31}" type="pres">
      <dgm:prSet presAssocID="{5E1776B7-AC3E-499F-BBB6-A471336C444C}" presName="hierChild2" presStyleCnt="0"/>
      <dgm:spPr/>
    </dgm:pt>
    <dgm:pt modelId="{B360B72F-540D-48D5-A88C-3919033125D3}" type="pres">
      <dgm:prSet presAssocID="{5E1776B7-AC3E-499F-BBB6-A471336C444C}" presName="hierChild3" presStyleCnt="0"/>
      <dgm:spPr/>
    </dgm:pt>
    <dgm:pt modelId="{7B44F025-2708-4569-97FB-371F8CEC496B}" type="pres">
      <dgm:prSet presAssocID="{99CB36A3-763D-42F5-B6F2-2176581605E7}" presName="Name111" presStyleLbl="parChTrans1D2" presStyleIdx="0" presStyleCnt="2"/>
      <dgm:spPr/>
    </dgm:pt>
    <dgm:pt modelId="{2C96FA58-F6CB-4CE2-BC63-68F1851A0F35}" type="pres">
      <dgm:prSet presAssocID="{B79508BF-9F1E-4D29-9F03-0591D21BDBD1}" presName="hierRoot3" presStyleCnt="0">
        <dgm:presLayoutVars>
          <dgm:hierBranch val="init"/>
        </dgm:presLayoutVars>
      </dgm:prSet>
      <dgm:spPr/>
    </dgm:pt>
    <dgm:pt modelId="{B2D54EF8-E8AE-4269-8E58-A3C857181D36}" type="pres">
      <dgm:prSet presAssocID="{B79508BF-9F1E-4D29-9F03-0591D21BDBD1}" presName="rootComposite3" presStyleCnt="0"/>
      <dgm:spPr/>
    </dgm:pt>
    <dgm:pt modelId="{EC490913-617C-4459-A8A5-EE1A59F4E396}" type="pres">
      <dgm:prSet presAssocID="{B79508BF-9F1E-4D29-9F03-0591D21BDBD1}" presName="rootText3" presStyleLbl="asst1" presStyleIdx="0" presStyleCnt="4">
        <dgm:presLayoutVars>
          <dgm:chPref val="3"/>
        </dgm:presLayoutVars>
      </dgm:prSet>
      <dgm:spPr/>
    </dgm:pt>
    <dgm:pt modelId="{825AA462-018F-4FA9-803F-C3FBF6540BC9}" type="pres">
      <dgm:prSet presAssocID="{B79508BF-9F1E-4D29-9F03-0591D21BDBD1}" presName="rootConnector3" presStyleLbl="asst1" presStyleIdx="0" presStyleCnt="4"/>
      <dgm:spPr/>
    </dgm:pt>
    <dgm:pt modelId="{64309B2E-F2F1-41A9-80F7-6FAA7F76E299}" type="pres">
      <dgm:prSet presAssocID="{B79508BF-9F1E-4D29-9F03-0591D21BDBD1}" presName="hierChild6" presStyleCnt="0"/>
      <dgm:spPr/>
    </dgm:pt>
    <dgm:pt modelId="{5FF0781A-BA1A-44CF-A1D4-31AFC902D96C}" type="pres">
      <dgm:prSet presAssocID="{B79508BF-9F1E-4D29-9F03-0591D21BDBD1}" presName="hierChild7" presStyleCnt="0"/>
      <dgm:spPr/>
    </dgm:pt>
    <dgm:pt modelId="{232111C5-3789-4736-B12C-BE1F60189E89}" type="pres">
      <dgm:prSet presAssocID="{22FC2933-BF4D-4AA6-B5EB-BB751DDCD10D}" presName="Name111" presStyleLbl="parChTrans1D3" presStyleIdx="0" presStyleCnt="2"/>
      <dgm:spPr/>
    </dgm:pt>
    <dgm:pt modelId="{2BDB6BB0-0C8A-4C76-9A8D-AD2B6E0F8902}" type="pres">
      <dgm:prSet presAssocID="{03062F60-D415-4E6D-91D2-EC9C3804D99D}" presName="hierRoot3" presStyleCnt="0">
        <dgm:presLayoutVars>
          <dgm:hierBranch val="init"/>
        </dgm:presLayoutVars>
      </dgm:prSet>
      <dgm:spPr/>
    </dgm:pt>
    <dgm:pt modelId="{2F05DF7F-8AC6-468B-A3C9-134DDF15B1F0}" type="pres">
      <dgm:prSet presAssocID="{03062F60-D415-4E6D-91D2-EC9C3804D99D}" presName="rootComposite3" presStyleCnt="0"/>
      <dgm:spPr/>
    </dgm:pt>
    <dgm:pt modelId="{8CEAB0A0-0CC6-4998-82C5-9E8BF0F7C1EA}" type="pres">
      <dgm:prSet presAssocID="{03062F60-D415-4E6D-91D2-EC9C3804D99D}" presName="rootText3" presStyleLbl="asst1" presStyleIdx="1" presStyleCnt="4" custScaleX="165999" custScaleY="253392">
        <dgm:presLayoutVars>
          <dgm:chPref val="3"/>
        </dgm:presLayoutVars>
      </dgm:prSet>
      <dgm:spPr/>
    </dgm:pt>
    <dgm:pt modelId="{23C5B673-2DBF-4D80-BFBF-253425228E2C}" type="pres">
      <dgm:prSet presAssocID="{03062F60-D415-4E6D-91D2-EC9C3804D99D}" presName="rootConnector3" presStyleLbl="asst1" presStyleIdx="1" presStyleCnt="4"/>
      <dgm:spPr/>
    </dgm:pt>
    <dgm:pt modelId="{8A37FF37-B7F3-4CCF-9EED-183305216CDC}" type="pres">
      <dgm:prSet presAssocID="{03062F60-D415-4E6D-91D2-EC9C3804D99D}" presName="hierChild6" presStyleCnt="0"/>
      <dgm:spPr/>
    </dgm:pt>
    <dgm:pt modelId="{CC94A7CA-E170-40ED-9DF9-013883E564E2}" type="pres">
      <dgm:prSet presAssocID="{03062F60-D415-4E6D-91D2-EC9C3804D99D}" presName="hierChild7" presStyleCnt="0"/>
      <dgm:spPr/>
    </dgm:pt>
    <dgm:pt modelId="{D235E9E3-041E-469E-A18B-3DBE156DE144}" type="pres">
      <dgm:prSet presAssocID="{73243ED3-5457-4F23-ACDC-9300AB5EA7EC}" presName="Name111" presStyleLbl="parChTrans1D3" presStyleIdx="1" presStyleCnt="2"/>
      <dgm:spPr/>
    </dgm:pt>
    <dgm:pt modelId="{4BBAD3C3-CE8D-4F30-92CA-9AC715DA8172}" type="pres">
      <dgm:prSet presAssocID="{90931F14-1D93-4D82-A846-450295FFB03C}" presName="hierRoot3" presStyleCnt="0">
        <dgm:presLayoutVars>
          <dgm:hierBranch val="init"/>
        </dgm:presLayoutVars>
      </dgm:prSet>
      <dgm:spPr/>
    </dgm:pt>
    <dgm:pt modelId="{6A0CC19E-CAA6-47BC-8931-2F23DB53CB3F}" type="pres">
      <dgm:prSet presAssocID="{90931F14-1D93-4D82-A846-450295FFB03C}" presName="rootComposite3" presStyleCnt="0"/>
      <dgm:spPr/>
    </dgm:pt>
    <dgm:pt modelId="{AEE1793F-994C-4E11-B303-629DA996955B}" type="pres">
      <dgm:prSet presAssocID="{90931F14-1D93-4D82-A846-450295FFB03C}" presName="rootText3" presStyleLbl="asst1" presStyleIdx="2" presStyleCnt="4" custScaleX="175612" custScaleY="254610">
        <dgm:presLayoutVars>
          <dgm:chPref val="3"/>
        </dgm:presLayoutVars>
      </dgm:prSet>
      <dgm:spPr/>
    </dgm:pt>
    <dgm:pt modelId="{F895387B-94EF-4227-8C85-50CF3DA6DEC2}" type="pres">
      <dgm:prSet presAssocID="{90931F14-1D93-4D82-A846-450295FFB03C}" presName="rootConnector3" presStyleLbl="asst1" presStyleIdx="2" presStyleCnt="4"/>
      <dgm:spPr/>
    </dgm:pt>
    <dgm:pt modelId="{CC7821E9-5952-4110-8B29-F1005B11E2FF}" type="pres">
      <dgm:prSet presAssocID="{90931F14-1D93-4D82-A846-450295FFB03C}" presName="hierChild6" presStyleCnt="0"/>
      <dgm:spPr/>
    </dgm:pt>
    <dgm:pt modelId="{AD3A04F1-0703-40EA-98E8-3EB552E6C186}" type="pres">
      <dgm:prSet presAssocID="{90931F14-1D93-4D82-A846-450295FFB03C}" presName="hierChild7" presStyleCnt="0"/>
      <dgm:spPr/>
    </dgm:pt>
    <dgm:pt modelId="{79E75A62-3523-4D94-8AC4-74FB5C0EAFD4}" type="pres">
      <dgm:prSet presAssocID="{3B7839FF-F79C-4495-A775-A464347D1D36}" presName="Name111" presStyleLbl="parChTrans1D2" presStyleIdx="1" presStyleCnt="2"/>
      <dgm:spPr/>
    </dgm:pt>
    <dgm:pt modelId="{6363F6EC-141D-4F26-9B77-6EC54B619482}" type="pres">
      <dgm:prSet presAssocID="{E09848A6-218F-40F7-A666-E7BAE6CA828F}" presName="hierRoot3" presStyleCnt="0">
        <dgm:presLayoutVars>
          <dgm:hierBranch val="init"/>
        </dgm:presLayoutVars>
      </dgm:prSet>
      <dgm:spPr/>
    </dgm:pt>
    <dgm:pt modelId="{B2BEFEF5-C9C1-40EF-8376-6CD38AEC09BA}" type="pres">
      <dgm:prSet presAssocID="{E09848A6-218F-40F7-A666-E7BAE6CA828F}" presName="rootComposite3" presStyleCnt="0"/>
      <dgm:spPr/>
    </dgm:pt>
    <dgm:pt modelId="{C9856026-6976-41C5-A547-1DD98A25D27E}" type="pres">
      <dgm:prSet presAssocID="{E09848A6-218F-40F7-A666-E7BAE6CA828F}" presName="rootText3" presStyleLbl="asst1" presStyleIdx="3" presStyleCnt="4">
        <dgm:presLayoutVars>
          <dgm:chPref val="3"/>
        </dgm:presLayoutVars>
      </dgm:prSet>
      <dgm:spPr/>
    </dgm:pt>
    <dgm:pt modelId="{DDBA8A8E-5382-4223-BB0A-614D7A5A0176}" type="pres">
      <dgm:prSet presAssocID="{E09848A6-218F-40F7-A666-E7BAE6CA828F}" presName="rootConnector3" presStyleLbl="asst1" presStyleIdx="3" presStyleCnt="4"/>
      <dgm:spPr/>
    </dgm:pt>
    <dgm:pt modelId="{A678E7C0-44B8-439F-A8D0-C45E663F60E8}" type="pres">
      <dgm:prSet presAssocID="{E09848A6-218F-40F7-A666-E7BAE6CA828F}" presName="hierChild6" presStyleCnt="0"/>
      <dgm:spPr/>
    </dgm:pt>
    <dgm:pt modelId="{E42D88C4-A229-4B97-8BBD-DCDEDC4C3297}" type="pres">
      <dgm:prSet presAssocID="{E09848A6-218F-40F7-A666-E7BAE6CA828F}" presName="hierChild7" presStyleCnt="0"/>
      <dgm:spPr/>
    </dgm:pt>
  </dgm:ptLst>
  <dgm:cxnLst>
    <dgm:cxn modelId="{DAE3C606-A085-4D62-B830-9BF31D48D551}" srcId="{B79508BF-9F1E-4D29-9F03-0591D21BDBD1}" destId="{03062F60-D415-4E6D-91D2-EC9C3804D99D}" srcOrd="0" destOrd="0" parTransId="{22FC2933-BF4D-4AA6-B5EB-BB751DDCD10D}" sibTransId="{CB723BD9-DC46-4326-A5D0-DADDF4C87248}"/>
    <dgm:cxn modelId="{B701290A-F8B5-4471-8DAC-B1B67BA5AD89}" type="presOf" srcId="{E09848A6-218F-40F7-A666-E7BAE6CA828F}" destId="{C9856026-6976-41C5-A547-1DD98A25D27E}" srcOrd="0" destOrd="0" presId="urn:microsoft.com/office/officeart/2005/8/layout/orgChart1"/>
    <dgm:cxn modelId="{94A2B015-E5B4-4C9A-BC97-9270CC14D438}" type="presOf" srcId="{E09848A6-218F-40F7-A666-E7BAE6CA828F}" destId="{DDBA8A8E-5382-4223-BB0A-614D7A5A0176}" srcOrd="1" destOrd="0" presId="urn:microsoft.com/office/officeart/2005/8/layout/orgChart1"/>
    <dgm:cxn modelId="{B027D622-5D94-4318-B0B0-7F20E915CFDC}" srcId="{5E1776B7-AC3E-499F-BBB6-A471336C444C}" destId="{B79508BF-9F1E-4D29-9F03-0591D21BDBD1}" srcOrd="0" destOrd="0" parTransId="{99CB36A3-763D-42F5-B6F2-2176581605E7}" sibTransId="{77D73392-5F8C-415F-9949-08AC59FD6284}"/>
    <dgm:cxn modelId="{CD6BC039-7899-4D93-872C-EB44876343CB}" type="presOf" srcId="{73243ED3-5457-4F23-ACDC-9300AB5EA7EC}" destId="{D235E9E3-041E-469E-A18B-3DBE156DE144}" srcOrd="0" destOrd="0" presId="urn:microsoft.com/office/officeart/2005/8/layout/orgChart1"/>
    <dgm:cxn modelId="{5C949A42-4D07-4825-A405-625B121535E7}" srcId="{5D88957A-1E06-4AA9-8C82-701A7ACC9F61}" destId="{5E1776B7-AC3E-499F-BBB6-A471336C444C}" srcOrd="0" destOrd="0" parTransId="{A5A8A1FE-36BB-4715-B6D4-9BF513103D32}" sibTransId="{AE7F5E76-3238-4FE0-9094-C9F0C79034D7}"/>
    <dgm:cxn modelId="{DABFEB48-6B14-460F-8E1F-3D9C05AB974B}" type="presOf" srcId="{99CB36A3-763D-42F5-B6F2-2176581605E7}" destId="{7B44F025-2708-4569-97FB-371F8CEC496B}" srcOrd="0" destOrd="0" presId="urn:microsoft.com/office/officeart/2005/8/layout/orgChart1"/>
    <dgm:cxn modelId="{25D95F4E-6F29-4B48-9518-6383444AA3DC}" type="presOf" srcId="{90931F14-1D93-4D82-A846-450295FFB03C}" destId="{F895387B-94EF-4227-8C85-50CF3DA6DEC2}" srcOrd="1" destOrd="0" presId="urn:microsoft.com/office/officeart/2005/8/layout/orgChart1"/>
    <dgm:cxn modelId="{2778BC75-CACC-409D-B238-3C7E594BFCE2}" type="presOf" srcId="{5D88957A-1E06-4AA9-8C82-701A7ACC9F61}" destId="{237C14FD-886E-4E92-A6ED-89A461DF4891}" srcOrd="0" destOrd="0" presId="urn:microsoft.com/office/officeart/2005/8/layout/orgChart1"/>
    <dgm:cxn modelId="{1EA35C79-F816-4DC5-8225-0EB9133017B7}" type="presOf" srcId="{03062F60-D415-4E6D-91D2-EC9C3804D99D}" destId="{8CEAB0A0-0CC6-4998-82C5-9E8BF0F7C1EA}" srcOrd="0" destOrd="0" presId="urn:microsoft.com/office/officeart/2005/8/layout/orgChart1"/>
    <dgm:cxn modelId="{0C07407A-6527-4501-B44B-3B107F55FBBC}" srcId="{5E1776B7-AC3E-499F-BBB6-A471336C444C}" destId="{E09848A6-218F-40F7-A666-E7BAE6CA828F}" srcOrd="1" destOrd="0" parTransId="{3B7839FF-F79C-4495-A775-A464347D1D36}" sibTransId="{2E3FDFFF-3AA4-4ADA-A829-FAC26F7D14C1}"/>
    <dgm:cxn modelId="{87A4117F-2BA2-4712-BE64-71BB00CC0CC1}" type="presOf" srcId="{22FC2933-BF4D-4AA6-B5EB-BB751DDCD10D}" destId="{232111C5-3789-4736-B12C-BE1F60189E89}" srcOrd="0" destOrd="0" presId="urn:microsoft.com/office/officeart/2005/8/layout/orgChart1"/>
    <dgm:cxn modelId="{CA55588A-6E53-46D3-AB99-B7A8F9139655}" type="presOf" srcId="{03062F60-D415-4E6D-91D2-EC9C3804D99D}" destId="{23C5B673-2DBF-4D80-BFBF-253425228E2C}" srcOrd="1" destOrd="0" presId="urn:microsoft.com/office/officeart/2005/8/layout/orgChart1"/>
    <dgm:cxn modelId="{43B64EA1-1701-47BA-98B2-B2B43C7C2A25}" type="presOf" srcId="{B79508BF-9F1E-4D29-9F03-0591D21BDBD1}" destId="{EC490913-617C-4459-A8A5-EE1A59F4E396}" srcOrd="0" destOrd="0" presId="urn:microsoft.com/office/officeart/2005/8/layout/orgChart1"/>
    <dgm:cxn modelId="{3E00F9A9-1694-4F33-B05D-35DFE75EFE6F}" type="presOf" srcId="{3B7839FF-F79C-4495-A775-A464347D1D36}" destId="{79E75A62-3523-4D94-8AC4-74FB5C0EAFD4}" srcOrd="0" destOrd="0" presId="urn:microsoft.com/office/officeart/2005/8/layout/orgChart1"/>
    <dgm:cxn modelId="{82EB38B2-F9EC-4E89-9A2B-8D33F0AF0885}" type="presOf" srcId="{90931F14-1D93-4D82-A846-450295FFB03C}" destId="{AEE1793F-994C-4E11-B303-629DA996955B}" srcOrd="0" destOrd="0" presId="urn:microsoft.com/office/officeart/2005/8/layout/orgChart1"/>
    <dgm:cxn modelId="{3CA6BCB2-1A81-4C50-8ECD-89155796DDE9}" type="presOf" srcId="{5E1776B7-AC3E-499F-BBB6-A471336C444C}" destId="{177ED056-CCE9-418B-8E98-BB0AF3894143}" srcOrd="1" destOrd="0" presId="urn:microsoft.com/office/officeart/2005/8/layout/orgChart1"/>
    <dgm:cxn modelId="{F76E34B5-8C47-422E-BE40-3F0B39B070D0}" srcId="{B79508BF-9F1E-4D29-9F03-0591D21BDBD1}" destId="{90931F14-1D93-4D82-A846-450295FFB03C}" srcOrd="1" destOrd="0" parTransId="{73243ED3-5457-4F23-ACDC-9300AB5EA7EC}" sibTransId="{D1B2C7E1-4BE5-4C5C-BC35-3945423A0627}"/>
    <dgm:cxn modelId="{C2E5C6BA-F378-4730-82AA-C78532FEA055}" type="presOf" srcId="{B79508BF-9F1E-4D29-9F03-0591D21BDBD1}" destId="{825AA462-018F-4FA9-803F-C3FBF6540BC9}" srcOrd="1" destOrd="0" presId="urn:microsoft.com/office/officeart/2005/8/layout/orgChart1"/>
    <dgm:cxn modelId="{F444C9BD-8EA8-4483-8C05-39D00D6E2AC3}" type="presOf" srcId="{5E1776B7-AC3E-499F-BBB6-A471336C444C}" destId="{BBA377D0-7190-4916-99A2-6151B858BB86}" srcOrd="0" destOrd="0" presId="urn:microsoft.com/office/officeart/2005/8/layout/orgChart1"/>
    <dgm:cxn modelId="{1518A68A-114A-45D4-94AF-5AD8B6253C95}" type="presParOf" srcId="{237C14FD-886E-4E92-A6ED-89A461DF4891}" destId="{E50898F5-D6B8-42E6-B28F-95D69439E6C6}" srcOrd="0" destOrd="0" presId="urn:microsoft.com/office/officeart/2005/8/layout/orgChart1"/>
    <dgm:cxn modelId="{1B7F8736-4E57-438B-B35A-B0D886584FC2}" type="presParOf" srcId="{E50898F5-D6B8-42E6-B28F-95D69439E6C6}" destId="{3E5431E6-542C-400D-ACB5-58C553EFDFC1}" srcOrd="0" destOrd="0" presId="urn:microsoft.com/office/officeart/2005/8/layout/orgChart1"/>
    <dgm:cxn modelId="{A6C95BEB-BE24-460E-A976-602471DA07FF}" type="presParOf" srcId="{3E5431E6-542C-400D-ACB5-58C553EFDFC1}" destId="{BBA377D0-7190-4916-99A2-6151B858BB86}" srcOrd="0" destOrd="0" presId="urn:microsoft.com/office/officeart/2005/8/layout/orgChart1"/>
    <dgm:cxn modelId="{79461224-25F4-47BA-9EC1-2DB20FA7367F}" type="presParOf" srcId="{3E5431E6-542C-400D-ACB5-58C553EFDFC1}" destId="{177ED056-CCE9-418B-8E98-BB0AF3894143}" srcOrd="1" destOrd="0" presId="urn:microsoft.com/office/officeart/2005/8/layout/orgChart1"/>
    <dgm:cxn modelId="{59CE259D-F1B3-458D-9C57-0F06B9A051BB}" type="presParOf" srcId="{E50898F5-D6B8-42E6-B28F-95D69439E6C6}" destId="{DA457074-E786-4E72-BE72-73EAFC326F31}" srcOrd="1" destOrd="0" presId="urn:microsoft.com/office/officeart/2005/8/layout/orgChart1"/>
    <dgm:cxn modelId="{F66A8D4A-0450-43F7-9FDB-2B215C1A04E5}" type="presParOf" srcId="{E50898F5-D6B8-42E6-B28F-95D69439E6C6}" destId="{B360B72F-540D-48D5-A88C-3919033125D3}" srcOrd="2" destOrd="0" presId="urn:microsoft.com/office/officeart/2005/8/layout/orgChart1"/>
    <dgm:cxn modelId="{9637FD91-FA51-4651-9D71-D20891BA296F}" type="presParOf" srcId="{B360B72F-540D-48D5-A88C-3919033125D3}" destId="{7B44F025-2708-4569-97FB-371F8CEC496B}" srcOrd="0" destOrd="0" presId="urn:microsoft.com/office/officeart/2005/8/layout/orgChart1"/>
    <dgm:cxn modelId="{91A04A9A-6DD9-4127-A817-ADA6B4010DCC}" type="presParOf" srcId="{B360B72F-540D-48D5-A88C-3919033125D3}" destId="{2C96FA58-F6CB-4CE2-BC63-68F1851A0F35}" srcOrd="1" destOrd="0" presId="urn:microsoft.com/office/officeart/2005/8/layout/orgChart1"/>
    <dgm:cxn modelId="{4ECD2606-A2FB-4BE6-9311-A6B21841B288}" type="presParOf" srcId="{2C96FA58-F6CB-4CE2-BC63-68F1851A0F35}" destId="{B2D54EF8-E8AE-4269-8E58-A3C857181D36}" srcOrd="0" destOrd="0" presId="urn:microsoft.com/office/officeart/2005/8/layout/orgChart1"/>
    <dgm:cxn modelId="{9AD5DE0C-FCB8-44EB-90AD-2A15C727B034}" type="presParOf" srcId="{B2D54EF8-E8AE-4269-8E58-A3C857181D36}" destId="{EC490913-617C-4459-A8A5-EE1A59F4E396}" srcOrd="0" destOrd="0" presId="urn:microsoft.com/office/officeart/2005/8/layout/orgChart1"/>
    <dgm:cxn modelId="{5AD33B9B-002B-4A57-A9BF-8F64E3FA20CF}" type="presParOf" srcId="{B2D54EF8-E8AE-4269-8E58-A3C857181D36}" destId="{825AA462-018F-4FA9-803F-C3FBF6540BC9}" srcOrd="1" destOrd="0" presId="urn:microsoft.com/office/officeart/2005/8/layout/orgChart1"/>
    <dgm:cxn modelId="{7B3730FB-A073-46CD-B826-46A6620847EC}" type="presParOf" srcId="{2C96FA58-F6CB-4CE2-BC63-68F1851A0F35}" destId="{64309B2E-F2F1-41A9-80F7-6FAA7F76E299}" srcOrd="1" destOrd="0" presId="urn:microsoft.com/office/officeart/2005/8/layout/orgChart1"/>
    <dgm:cxn modelId="{1C5E2521-3740-4FDE-8AE3-4FDD8223E4F8}" type="presParOf" srcId="{2C96FA58-F6CB-4CE2-BC63-68F1851A0F35}" destId="{5FF0781A-BA1A-44CF-A1D4-31AFC902D96C}" srcOrd="2" destOrd="0" presId="urn:microsoft.com/office/officeart/2005/8/layout/orgChart1"/>
    <dgm:cxn modelId="{C197E8CE-5DAE-460B-B612-F87E36A0B220}" type="presParOf" srcId="{5FF0781A-BA1A-44CF-A1D4-31AFC902D96C}" destId="{232111C5-3789-4736-B12C-BE1F60189E89}" srcOrd="0" destOrd="0" presId="urn:microsoft.com/office/officeart/2005/8/layout/orgChart1"/>
    <dgm:cxn modelId="{B9F9D13C-4EEA-443F-896B-78CB836613CC}" type="presParOf" srcId="{5FF0781A-BA1A-44CF-A1D4-31AFC902D96C}" destId="{2BDB6BB0-0C8A-4C76-9A8D-AD2B6E0F8902}" srcOrd="1" destOrd="0" presId="urn:microsoft.com/office/officeart/2005/8/layout/orgChart1"/>
    <dgm:cxn modelId="{F9B7D9E1-D157-4A5C-91DE-647CE881D9CE}" type="presParOf" srcId="{2BDB6BB0-0C8A-4C76-9A8D-AD2B6E0F8902}" destId="{2F05DF7F-8AC6-468B-A3C9-134DDF15B1F0}" srcOrd="0" destOrd="0" presId="urn:microsoft.com/office/officeart/2005/8/layout/orgChart1"/>
    <dgm:cxn modelId="{0BF14B54-C6BD-4223-BD5F-E314B55CCFBE}" type="presParOf" srcId="{2F05DF7F-8AC6-468B-A3C9-134DDF15B1F0}" destId="{8CEAB0A0-0CC6-4998-82C5-9E8BF0F7C1EA}" srcOrd="0" destOrd="0" presId="urn:microsoft.com/office/officeart/2005/8/layout/orgChart1"/>
    <dgm:cxn modelId="{A9DEBEEE-4849-4168-AF7A-B3C0152BBD57}" type="presParOf" srcId="{2F05DF7F-8AC6-468B-A3C9-134DDF15B1F0}" destId="{23C5B673-2DBF-4D80-BFBF-253425228E2C}" srcOrd="1" destOrd="0" presId="urn:microsoft.com/office/officeart/2005/8/layout/orgChart1"/>
    <dgm:cxn modelId="{CDD38CCD-1042-4055-A7D9-6985D74048B5}" type="presParOf" srcId="{2BDB6BB0-0C8A-4C76-9A8D-AD2B6E0F8902}" destId="{8A37FF37-B7F3-4CCF-9EED-183305216CDC}" srcOrd="1" destOrd="0" presId="urn:microsoft.com/office/officeart/2005/8/layout/orgChart1"/>
    <dgm:cxn modelId="{AB95CAC7-D501-47E0-AC22-02038D0BE5DD}" type="presParOf" srcId="{2BDB6BB0-0C8A-4C76-9A8D-AD2B6E0F8902}" destId="{CC94A7CA-E170-40ED-9DF9-013883E564E2}" srcOrd="2" destOrd="0" presId="urn:microsoft.com/office/officeart/2005/8/layout/orgChart1"/>
    <dgm:cxn modelId="{6E9BFB49-DA70-4E1D-8B21-C773057436DD}" type="presParOf" srcId="{5FF0781A-BA1A-44CF-A1D4-31AFC902D96C}" destId="{D235E9E3-041E-469E-A18B-3DBE156DE144}" srcOrd="2" destOrd="0" presId="urn:microsoft.com/office/officeart/2005/8/layout/orgChart1"/>
    <dgm:cxn modelId="{8555171D-BFD7-4E0D-94F1-02AC253EB4B3}" type="presParOf" srcId="{5FF0781A-BA1A-44CF-A1D4-31AFC902D96C}" destId="{4BBAD3C3-CE8D-4F30-92CA-9AC715DA8172}" srcOrd="3" destOrd="0" presId="urn:microsoft.com/office/officeart/2005/8/layout/orgChart1"/>
    <dgm:cxn modelId="{89A491C2-A33F-4908-9F0A-8F2E61CF42B6}" type="presParOf" srcId="{4BBAD3C3-CE8D-4F30-92CA-9AC715DA8172}" destId="{6A0CC19E-CAA6-47BC-8931-2F23DB53CB3F}" srcOrd="0" destOrd="0" presId="urn:microsoft.com/office/officeart/2005/8/layout/orgChart1"/>
    <dgm:cxn modelId="{A533B211-B688-439F-8E98-650ED5F08461}" type="presParOf" srcId="{6A0CC19E-CAA6-47BC-8931-2F23DB53CB3F}" destId="{AEE1793F-994C-4E11-B303-629DA996955B}" srcOrd="0" destOrd="0" presId="urn:microsoft.com/office/officeart/2005/8/layout/orgChart1"/>
    <dgm:cxn modelId="{4FC02958-F212-42FE-846D-364E2107413D}" type="presParOf" srcId="{6A0CC19E-CAA6-47BC-8931-2F23DB53CB3F}" destId="{F895387B-94EF-4227-8C85-50CF3DA6DEC2}" srcOrd="1" destOrd="0" presId="urn:microsoft.com/office/officeart/2005/8/layout/orgChart1"/>
    <dgm:cxn modelId="{FABAB241-C8E1-4A1C-A5FF-D285E171D1AB}" type="presParOf" srcId="{4BBAD3C3-CE8D-4F30-92CA-9AC715DA8172}" destId="{CC7821E9-5952-4110-8B29-F1005B11E2FF}" srcOrd="1" destOrd="0" presId="urn:microsoft.com/office/officeart/2005/8/layout/orgChart1"/>
    <dgm:cxn modelId="{DE7C191C-860F-42AF-B40F-1F0056B5D2CC}" type="presParOf" srcId="{4BBAD3C3-CE8D-4F30-92CA-9AC715DA8172}" destId="{AD3A04F1-0703-40EA-98E8-3EB552E6C186}" srcOrd="2" destOrd="0" presId="urn:microsoft.com/office/officeart/2005/8/layout/orgChart1"/>
    <dgm:cxn modelId="{6EF828F9-AFCD-495D-900E-7F35473A8615}" type="presParOf" srcId="{B360B72F-540D-48D5-A88C-3919033125D3}" destId="{79E75A62-3523-4D94-8AC4-74FB5C0EAFD4}" srcOrd="2" destOrd="0" presId="urn:microsoft.com/office/officeart/2005/8/layout/orgChart1"/>
    <dgm:cxn modelId="{52D070DE-C676-450F-9037-1280474DF041}" type="presParOf" srcId="{B360B72F-540D-48D5-A88C-3919033125D3}" destId="{6363F6EC-141D-4F26-9B77-6EC54B619482}" srcOrd="3" destOrd="0" presId="urn:microsoft.com/office/officeart/2005/8/layout/orgChart1"/>
    <dgm:cxn modelId="{3E1E8A50-C987-459C-A179-1BD12B70371F}" type="presParOf" srcId="{6363F6EC-141D-4F26-9B77-6EC54B619482}" destId="{B2BEFEF5-C9C1-40EF-8376-6CD38AEC09BA}" srcOrd="0" destOrd="0" presId="urn:microsoft.com/office/officeart/2005/8/layout/orgChart1"/>
    <dgm:cxn modelId="{C1329AB0-CB98-48C2-9DF6-C2B85F3B6DD2}" type="presParOf" srcId="{B2BEFEF5-C9C1-40EF-8376-6CD38AEC09BA}" destId="{C9856026-6976-41C5-A547-1DD98A25D27E}" srcOrd="0" destOrd="0" presId="urn:microsoft.com/office/officeart/2005/8/layout/orgChart1"/>
    <dgm:cxn modelId="{A3114A68-6DD8-473E-BA65-459D07DE3499}" type="presParOf" srcId="{B2BEFEF5-C9C1-40EF-8376-6CD38AEC09BA}" destId="{DDBA8A8E-5382-4223-BB0A-614D7A5A0176}" srcOrd="1" destOrd="0" presId="urn:microsoft.com/office/officeart/2005/8/layout/orgChart1"/>
    <dgm:cxn modelId="{7AF2D490-7C95-4349-815A-93E1E9E9E1FC}" type="presParOf" srcId="{6363F6EC-141D-4F26-9B77-6EC54B619482}" destId="{A678E7C0-44B8-439F-A8D0-C45E663F60E8}" srcOrd="1" destOrd="0" presId="urn:microsoft.com/office/officeart/2005/8/layout/orgChart1"/>
    <dgm:cxn modelId="{2D5C37D7-D166-4FD9-A21C-1EA7B3EFCF30}" type="presParOf" srcId="{6363F6EC-141D-4F26-9B77-6EC54B619482}" destId="{E42D88C4-A229-4B97-8BBD-DCDEDC4C329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04F62D-4913-496F-863B-55EC2DB27923}" type="doc">
      <dgm:prSet loTypeId="urn:microsoft.com/office/officeart/2005/8/layout/orgChart1" loCatId="hierarchy" qsTypeId="urn:microsoft.com/office/officeart/2005/8/quickstyle/3d4" qsCatId="3D" csTypeId="urn:microsoft.com/office/officeart/2005/8/colors/accent0_1" csCatId="mainScheme" phldr="1"/>
      <dgm:spPr/>
      <dgm:t>
        <a:bodyPr/>
        <a:lstStyle/>
        <a:p>
          <a:endParaRPr lang="en-IN"/>
        </a:p>
      </dgm:t>
    </dgm:pt>
    <dgm:pt modelId="{840C8CF5-2C1A-490B-A7B4-6B8B68E105E1}">
      <dgm:prSet phldrT="[Text]"/>
      <dgm:spPr/>
      <dgm:t>
        <a:bodyPr/>
        <a:lstStyle/>
        <a:p>
          <a:r>
            <a:rPr lang="en-US" b="1" dirty="0"/>
            <a:t>Who shaves the Barber ?</a:t>
          </a:r>
          <a:endParaRPr lang="en-IN" b="1" dirty="0"/>
        </a:p>
      </dgm:t>
    </dgm:pt>
    <dgm:pt modelId="{9D5CFDB8-5309-4079-AF82-E5C76145959D}" type="parTrans" cxnId="{994F3B98-764D-4982-8EF1-6F4C9405D893}">
      <dgm:prSet/>
      <dgm:spPr/>
      <dgm:t>
        <a:bodyPr/>
        <a:lstStyle/>
        <a:p>
          <a:endParaRPr lang="en-IN" b="1"/>
        </a:p>
      </dgm:t>
    </dgm:pt>
    <dgm:pt modelId="{C85399C0-5114-4AF3-992F-4FE56FCCBD33}" type="sibTrans" cxnId="{994F3B98-764D-4982-8EF1-6F4C9405D893}">
      <dgm:prSet/>
      <dgm:spPr/>
      <dgm:t>
        <a:bodyPr/>
        <a:lstStyle/>
        <a:p>
          <a:endParaRPr lang="en-IN" b="1"/>
        </a:p>
      </dgm:t>
    </dgm:pt>
    <dgm:pt modelId="{7644689D-40F5-4F6D-976E-42C5D01901A1}">
      <dgm:prSet phldrT="[Text]"/>
      <dgm:spPr/>
      <dgm:t>
        <a:bodyPr/>
        <a:lstStyle/>
        <a:p>
          <a:r>
            <a:rPr lang="en-US" b="1" dirty="0"/>
            <a:t>Barber shaves himself</a:t>
          </a:r>
          <a:endParaRPr lang="en-IN" b="1" dirty="0"/>
        </a:p>
      </dgm:t>
    </dgm:pt>
    <dgm:pt modelId="{F1B03EE1-7718-4214-A973-E30C5047E164}" type="parTrans" cxnId="{F423B427-E715-4FE1-B886-C3B05EE7A15A}">
      <dgm:prSet/>
      <dgm:spPr/>
      <dgm:t>
        <a:bodyPr/>
        <a:lstStyle/>
        <a:p>
          <a:endParaRPr lang="en-IN" b="1"/>
        </a:p>
      </dgm:t>
    </dgm:pt>
    <dgm:pt modelId="{00F4CE31-4994-4C48-9B9F-1A10F90DCA5C}" type="sibTrans" cxnId="{F423B427-E715-4FE1-B886-C3B05EE7A15A}">
      <dgm:prSet/>
      <dgm:spPr/>
      <dgm:t>
        <a:bodyPr/>
        <a:lstStyle/>
        <a:p>
          <a:endParaRPr lang="en-IN" b="1"/>
        </a:p>
      </dgm:t>
    </dgm:pt>
    <dgm:pt modelId="{B30F9D61-CEA9-42FE-BE3F-CC2D665F0EB7}">
      <dgm:prSet phldrT="[Text]"/>
      <dgm:spPr/>
      <dgm:t>
        <a:bodyPr/>
        <a:lstStyle/>
        <a:p>
          <a:r>
            <a:rPr lang="en-US" b="1" dirty="0"/>
            <a:t>Barber doesn’t shave himself</a:t>
          </a:r>
          <a:endParaRPr lang="en-IN" b="1" dirty="0"/>
        </a:p>
      </dgm:t>
    </dgm:pt>
    <dgm:pt modelId="{1710A41E-250D-4D58-BBF2-B0A5E8C40ECC}" type="parTrans" cxnId="{6F9A5447-7182-4427-B3CD-BB7EE94EE1DA}">
      <dgm:prSet/>
      <dgm:spPr/>
      <dgm:t>
        <a:bodyPr/>
        <a:lstStyle/>
        <a:p>
          <a:endParaRPr lang="en-IN" b="1"/>
        </a:p>
      </dgm:t>
    </dgm:pt>
    <dgm:pt modelId="{04FA800C-3118-43E8-8914-7BD28EC00123}" type="sibTrans" cxnId="{6F9A5447-7182-4427-B3CD-BB7EE94EE1DA}">
      <dgm:prSet/>
      <dgm:spPr/>
      <dgm:t>
        <a:bodyPr/>
        <a:lstStyle/>
        <a:p>
          <a:endParaRPr lang="en-IN" b="1"/>
        </a:p>
      </dgm:t>
    </dgm:pt>
    <dgm:pt modelId="{A03EAACD-1C43-4D46-A462-B0DED48ADF0B}">
      <dgm:prSet phldrT="[Text]"/>
      <dgm:spPr/>
      <dgm:t>
        <a:bodyPr/>
        <a:lstStyle/>
        <a:p>
          <a:r>
            <a:rPr lang="en-US" b="1" dirty="0"/>
            <a:t>A</a:t>
          </a:r>
          <a:endParaRPr lang="en-IN" b="1" dirty="0"/>
        </a:p>
      </dgm:t>
    </dgm:pt>
    <dgm:pt modelId="{F6FF6CF5-6D21-4DFF-B46F-984BA4AAF818}" type="parTrans" cxnId="{DD3E3A27-391E-4DFD-A897-75CBD9A480B0}">
      <dgm:prSet/>
      <dgm:spPr/>
      <dgm:t>
        <a:bodyPr/>
        <a:lstStyle/>
        <a:p>
          <a:endParaRPr lang="en-IN" b="1"/>
        </a:p>
      </dgm:t>
    </dgm:pt>
    <dgm:pt modelId="{1026CA5B-66C5-4972-974A-68304322527C}" type="sibTrans" cxnId="{DD3E3A27-391E-4DFD-A897-75CBD9A480B0}">
      <dgm:prSet/>
      <dgm:spPr/>
      <dgm:t>
        <a:bodyPr/>
        <a:lstStyle/>
        <a:p>
          <a:endParaRPr lang="en-IN" b="1"/>
        </a:p>
      </dgm:t>
    </dgm:pt>
    <dgm:pt modelId="{00F25982-B628-4F19-9B45-31E8FF929BFE}">
      <dgm:prSet phldrT="[Text]"/>
      <dgm:spPr/>
      <dgm:t>
        <a:bodyPr/>
        <a:lstStyle/>
        <a:p>
          <a:r>
            <a:rPr lang="en-US" b="1" dirty="0"/>
            <a:t>B</a:t>
          </a:r>
          <a:endParaRPr lang="en-IN" b="1" dirty="0"/>
        </a:p>
      </dgm:t>
    </dgm:pt>
    <dgm:pt modelId="{1D5C43DD-D854-49C7-B88E-88E064A72B4D}" type="parTrans" cxnId="{CC65F137-D0B1-4C5F-856F-A932682CDD0D}">
      <dgm:prSet/>
      <dgm:spPr/>
      <dgm:t>
        <a:bodyPr/>
        <a:lstStyle/>
        <a:p>
          <a:endParaRPr lang="en-IN" b="1"/>
        </a:p>
      </dgm:t>
    </dgm:pt>
    <dgm:pt modelId="{365BD2A8-081B-47B2-8EB5-17B8D002B7C4}" type="sibTrans" cxnId="{CC65F137-D0B1-4C5F-856F-A932682CDD0D}">
      <dgm:prSet/>
      <dgm:spPr/>
      <dgm:t>
        <a:bodyPr/>
        <a:lstStyle/>
        <a:p>
          <a:endParaRPr lang="en-IN" b="1"/>
        </a:p>
      </dgm:t>
    </dgm:pt>
    <dgm:pt modelId="{F390CC88-E0BC-4BA4-AE2E-850CF197AA53}">
      <dgm:prSet phldrT="[Text]"/>
      <dgm:spPr/>
      <dgm:t>
        <a:bodyPr/>
        <a:lstStyle/>
        <a:p>
          <a:r>
            <a:rPr lang="en-US" b="1" dirty="0"/>
            <a:t>People in Set A  are not shaved by the Barber</a:t>
          </a:r>
        </a:p>
      </dgm:t>
    </dgm:pt>
    <dgm:pt modelId="{737706E1-9BE0-4E68-A4EC-4628B4BEC94F}" type="parTrans" cxnId="{339A211E-FF29-4544-948B-CF93E512F977}">
      <dgm:prSet/>
      <dgm:spPr/>
      <dgm:t>
        <a:bodyPr/>
        <a:lstStyle/>
        <a:p>
          <a:endParaRPr lang="en-IN" b="1"/>
        </a:p>
      </dgm:t>
    </dgm:pt>
    <dgm:pt modelId="{7ACBFEF7-4768-4CF1-B101-C85913396267}" type="sibTrans" cxnId="{339A211E-FF29-4544-948B-CF93E512F977}">
      <dgm:prSet/>
      <dgm:spPr/>
      <dgm:t>
        <a:bodyPr/>
        <a:lstStyle/>
        <a:p>
          <a:endParaRPr lang="en-IN" b="1"/>
        </a:p>
      </dgm:t>
    </dgm:pt>
    <dgm:pt modelId="{DD6464D2-111C-4ED6-B3F6-13F4C721022E}">
      <dgm:prSet phldrT="[Text]"/>
      <dgm:spPr/>
      <dgm:t>
        <a:bodyPr/>
        <a:lstStyle/>
        <a:p>
          <a:r>
            <a:rPr lang="en-US" b="1" dirty="0"/>
            <a:t>Barber does not  shave himself</a:t>
          </a:r>
        </a:p>
      </dgm:t>
    </dgm:pt>
    <dgm:pt modelId="{F5E8B742-9DC0-4EDF-A850-A7BEAD2352E8}" type="parTrans" cxnId="{D4DB0481-596B-4548-8DBF-B8D61A39407F}">
      <dgm:prSet/>
      <dgm:spPr/>
      <dgm:t>
        <a:bodyPr/>
        <a:lstStyle/>
        <a:p>
          <a:endParaRPr lang="en-IN" b="1"/>
        </a:p>
      </dgm:t>
    </dgm:pt>
    <dgm:pt modelId="{7E97191A-F6D8-46BD-9E64-0562640BAC64}" type="sibTrans" cxnId="{D4DB0481-596B-4548-8DBF-B8D61A39407F}">
      <dgm:prSet/>
      <dgm:spPr/>
      <dgm:t>
        <a:bodyPr/>
        <a:lstStyle/>
        <a:p>
          <a:endParaRPr lang="en-IN" b="1"/>
        </a:p>
      </dgm:t>
    </dgm:pt>
    <dgm:pt modelId="{A27374B0-8EC6-4829-A41D-9E2BD60F3516}">
      <dgm:prSet phldrT="[Text]"/>
      <dgm:spPr/>
      <dgm:t>
        <a:bodyPr/>
        <a:lstStyle/>
        <a:p>
          <a:r>
            <a:rPr lang="en-US" b="1" dirty="0"/>
            <a:t>People in Set B are shaved by the Barber</a:t>
          </a:r>
          <a:endParaRPr lang="en-IN" b="1" dirty="0"/>
        </a:p>
      </dgm:t>
    </dgm:pt>
    <dgm:pt modelId="{FB2F52D0-500B-429A-AD27-5E6096100F52}" type="parTrans" cxnId="{6C0C671F-749E-45CD-A8C1-660444A135E2}">
      <dgm:prSet/>
      <dgm:spPr/>
      <dgm:t>
        <a:bodyPr/>
        <a:lstStyle/>
        <a:p>
          <a:endParaRPr lang="en-IN" b="1"/>
        </a:p>
      </dgm:t>
    </dgm:pt>
    <dgm:pt modelId="{D3B8593D-C1F8-45D6-A466-DA7F56D88F9F}" type="sibTrans" cxnId="{6C0C671F-749E-45CD-A8C1-660444A135E2}">
      <dgm:prSet/>
      <dgm:spPr/>
      <dgm:t>
        <a:bodyPr/>
        <a:lstStyle/>
        <a:p>
          <a:endParaRPr lang="en-IN" b="1"/>
        </a:p>
      </dgm:t>
    </dgm:pt>
    <dgm:pt modelId="{90EC48DD-BEE8-43D7-B7C0-9C8F2BB9363B}">
      <dgm:prSet phldrT="[Text]"/>
      <dgm:spPr/>
      <dgm:t>
        <a:bodyPr/>
        <a:lstStyle/>
        <a:p>
          <a:r>
            <a:rPr lang="en-US" b="1" dirty="0"/>
            <a:t>Barber shaves himself</a:t>
          </a:r>
          <a:endParaRPr lang="en-IN" b="1" dirty="0"/>
        </a:p>
      </dgm:t>
    </dgm:pt>
    <dgm:pt modelId="{8387492F-6AAC-48A4-9868-A56397EF59E4}" type="parTrans" cxnId="{C007E7ED-6931-4C20-877E-9ECFCC1FAEB5}">
      <dgm:prSet/>
      <dgm:spPr/>
      <dgm:t>
        <a:bodyPr/>
        <a:lstStyle/>
        <a:p>
          <a:endParaRPr lang="en-IN" b="1"/>
        </a:p>
      </dgm:t>
    </dgm:pt>
    <dgm:pt modelId="{768CBA45-5C31-487F-B363-9E50DF73A952}" type="sibTrans" cxnId="{C007E7ED-6931-4C20-877E-9ECFCC1FAEB5}">
      <dgm:prSet/>
      <dgm:spPr/>
      <dgm:t>
        <a:bodyPr/>
        <a:lstStyle/>
        <a:p>
          <a:endParaRPr lang="en-IN" b="1"/>
        </a:p>
      </dgm:t>
    </dgm:pt>
    <dgm:pt modelId="{CF00A9A8-EE1C-4E09-9AA6-0DFD0F7F6DAB}" type="pres">
      <dgm:prSet presAssocID="{4404F62D-4913-496F-863B-55EC2DB27923}" presName="hierChild1" presStyleCnt="0">
        <dgm:presLayoutVars>
          <dgm:orgChart val="1"/>
          <dgm:chPref val="1"/>
          <dgm:dir/>
          <dgm:animOne val="branch"/>
          <dgm:animLvl val="lvl"/>
          <dgm:resizeHandles/>
        </dgm:presLayoutVars>
      </dgm:prSet>
      <dgm:spPr/>
    </dgm:pt>
    <dgm:pt modelId="{C50ED9D8-44F1-402C-A799-143D2BBDA9B4}" type="pres">
      <dgm:prSet presAssocID="{840C8CF5-2C1A-490B-A7B4-6B8B68E105E1}" presName="hierRoot1" presStyleCnt="0">
        <dgm:presLayoutVars>
          <dgm:hierBranch val="init"/>
        </dgm:presLayoutVars>
      </dgm:prSet>
      <dgm:spPr/>
    </dgm:pt>
    <dgm:pt modelId="{9C06E9FC-D78F-4454-B702-03D38D287E28}" type="pres">
      <dgm:prSet presAssocID="{840C8CF5-2C1A-490B-A7B4-6B8B68E105E1}" presName="rootComposite1" presStyleCnt="0"/>
      <dgm:spPr/>
    </dgm:pt>
    <dgm:pt modelId="{31027F1C-EC40-4112-8C0B-3E54AAD3C04B}" type="pres">
      <dgm:prSet presAssocID="{840C8CF5-2C1A-490B-A7B4-6B8B68E105E1}" presName="rootText1" presStyleLbl="node0" presStyleIdx="0" presStyleCnt="1">
        <dgm:presLayoutVars>
          <dgm:chPref val="3"/>
        </dgm:presLayoutVars>
      </dgm:prSet>
      <dgm:spPr/>
    </dgm:pt>
    <dgm:pt modelId="{9A35D86E-F073-4581-9E6B-F29DEAC06D9E}" type="pres">
      <dgm:prSet presAssocID="{840C8CF5-2C1A-490B-A7B4-6B8B68E105E1}" presName="rootConnector1" presStyleLbl="node1" presStyleIdx="0" presStyleCnt="0"/>
      <dgm:spPr/>
    </dgm:pt>
    <dgm:pt modelId="{7D7D170F-F1E0-48E1-B48F-8E5367076115}" type="pres">
      <dgm:prSet presAssocID="{840C8CF5-2C1A-490B-A7B4-6B8B68E105E1}" presName="hierChild2" presStyleCnt="0"/>
      <dgm:spPr/>
    </dgm:pt>
    <dgm:pt modelId="{6CD8F17C-15F1-407D-860D-70A9CCA86FC4}" type="pres">
      <dgm:prSet presAssocID="{F1B03EE1-7718-4214-A973-E30C5047E164}" presName="Name37" presStyleLbl="parChTrans1D2" presStyleIdx="0" presStyleCnt="2"/>
      <dgm:spPr/>
    </dgm:pt>
    <dgm:pt modelId="{E375BE0D-4C2B-4904-ACDE-C24AA39D23BA}" type="pres">
      <dgm:prSet presAssocID="{7644689D-40F5-4F6D-976E-42C5D01901A1}" presName="hierRoot2" presStyleCnt="0">
        <dgm:presLayoutVars>
          <dgm:hierBranch val="init"/>
        </dgm:presLayoutVars>
      </dgm:prSet>
      <dgm:spPr/>
    </dgm:pt>
    <dgm:pt modelId="{23555930-0265-4924-B664-917CA3749C36}" type="pres">
      <dgm:prSet presAssocID="{7644689D-40F5-4F6D-976E-42C5D01901A1}" presName="rootComposite" presStyleCnt="0"/>
      <dgm:spPr/>
    </dgm:pt>
    <dgm:pt modelId="{2492E3FE-E16D-40EE-8AD4-778B9DFD6B3D}" type="pres">
      <dgm:prSet presAssocID="{7644689D-40F5-4F6D-976E-42C5D01901A1}" presName="rootText" presStyleLbl="node2" presStyleIdx="0" presStyleCnt="2">
        <dgm:presLayoutVars>
          <dgm:chPref val="3"/>
        </dgm:presLayoutVars>
      </dgm:prSet>
      <dgm:spPr/>
    </dgm:pt>
    <dgm:pt modelId="{787F65AC-382F-464A-825F-30322F62B751}" type="pres">
      <dgm:prSet presAssocID="{7644689D-40F5-4F6D-976E-42C5D01901A1}" presName="rootConnector" presStyleLbl="node2" presStyleIdx="0" presStyleCnt="2"/>
      <dgm:spPr/>
    </dgm:pt>
    <dgm:pt modelId="{A9E5AAB4-104F-486F-AD3F-269B07B22205}" type="pres">
      <dgm:prSet presAssocID="{7644689D-40F5-4F6D-976E-42C5D01901A1}" presName="hierChild4" presStyleCnt="0"/>
      <dgm:spPr/>
    </dgm:pt>
    <dgm:pt modelId="{DD6FB39A-3A4A-4198-9D4F-CA36402F75B1}" type="pres">
      <dgm:prSet presAssocID="{F6FF6CF5-6D21-4DFF-B46F-984BA4AAF818}" presName="Name37" presStyleLbl="parChTrans1D3" presStyleIdx="0" presStyleCnt="6"/>
      <dgm:spPr/>
    </dgm:pt>
    <dgm:pt modelId="{120B2342-5888-4842-9EA9-CBB7FF5DDDE7}" type="pres">
      <dgm:prSet presAssocID="{A03EAACD-1C43-4D46-A462-B0DED48ADF0B}" presName="hierRoot2" presStyleCnt="0">
        <dgm:presLayoutVars>
          <dgm:hierBranch val="init"/>
        </dgm:presLayoutVars>
      </dgm:prSet>
      <dgm:spPr/>
    </dgm:pt>
    <dgm:pt modelId="{E399EF36-1954-450A-88EC-0FF7EAA218C3}" type="pres">
      <dgm:prSet presAssocID="{A03EAACD-1C43-4D46-A462-B0DED48ADF0B}" presName="rootComposite" presStyleCnt="0"/>
      <dgm:spPr/>
    </dgm:pt>
    <dgm:pt modelId="{1D032DBC-6F3B-4E7C-BCED-92CB99C4C748}" type="pres">
      <dgm:prSet presAssocID="{A03EAACD-1C43-4D46-A462-B0DED48ADF0B}" presName="rootText" presStyleLbl="node3" presStyleIdx="0" presStyleCnt="6">
        <dgm:presLayoutVars>
          <dgm:chPref val="3"/>
        </dgm:presLayoutVars>
      </dgm:prSet>
      <dgm:spPr/>
    </dgm:pt>
    <dgm:pt modelId="{5F6A2DDF-7CBB-4787-9424-AC3445569B56}" type="pres">
      <dgm:prSet presAssocID="{A03EAACD-1C43-4D46-A462-B0DED48ADF0B}" presName="rootConnector" presStyleLbl="node3" presStyleIdx="0" presStyleCnt="6"/>
      <dgm:spPr/>
    </dgm:pt>
    <dgm:pt modelId="{3E451F7B-8E57-47FF-8DD9-F9183DD37D5E}" type="pres">
      <dgm:prSet presAssocID="{A03EAACD-1C43-4D46-A462-B0DED48ADF0B}" presName="hierChild4" presStyleCnt="0"/>
      <dgm:spPr/>
    </dgm:pt>
    <dgm:pt modelId="{56F8099A-B262-4029-BFDF-A4057E51A99B}" type="pres">
      <dgm:prSet presAssocID="{A03EAACD-1C43-4D46-A462-B0DED48ADF0B}" presName="hierChild5" presStyleCnt="0"/>
      <dgm:spPr/>
    </dgm:pt>
    <dgm:pt modelId="{AE978323-A3E5-4E70-BB24-3A25C6882712}" type="pres">
      <dgm:prSet presAssocID="{737706E1-9BE0-4E68-A4EC-4628B4BEC94F}" presName="Name37" presStyleLbl="parChTrans1D3" presStyleIdx="1" presStyleCnt="6"/>
      <dgm:spPr/>
    </dgm:pt>
    <dgm:pt modelId="{CB94FEB8-70F2-465D-AADF-2CF789D10E31}" type="pres">
      <dgm:prSet presAssocID="{F390CC88-E0BC-4BA4-AE2E-850CF197AA53}" presName="hierRoot2" presStyleCnt="0">
        <dgm:presLayoutVars>
          <dgm:hierBranch val="init"/>
        </dgm:presLayoutVars>
      </dgm:prSet>
      <dgm:spPr/>
    </dgm:pt>
    <dgm:pt modelId="{9F95CFC8-862B-41A4-B64D-D59662CBB15A}" type="pres">
      <dgm:prSet presAssocID="{F390CC88-E0BC-4BA4-AE2E-850CF197AA53}" presName="rootComposite" presStyleCnt="0"/>
      <dgm:spPr/>
    </dgm:pt>
    <dgm:pt modelId="{1B5604A7-8F17-4F44-AFC9-BE03620DD1BC}" type="pres">
      <dgm:prSet presAssocID="{F390CC88-E0BC-4BA4-AE2E-850CF197AA53}" presName="rootText" presStyleLbl="node3" presStyleIdx="1" presStyleCnt="6">
        <dgm:presLayoutVars>
          <dgm:chPref val="3"/>
        </dgm:presLayoutVars>
      </dgm:prSet>
      <dgm:spPr/>
    </dgm:pt>
    <dgm:pt modelId="{DBFE756E-74E9-474F-A4FF-D0A95186FE11}" type="pres">
      <dgm:prSet presAssocID="{F390CC88-E0BC-4BA4-AE2E-850CF197AA53}" presName="rootConnector" presStyleLbl="node3" presStyleIdx="1" presStyleCnt="6"/>
      <dgm:spPr/>
    </dgm:pt>
    <dgm:pt modelId="{AA431402-7B8A-4505-92ED-A2ED8C4B1564}" type="pres">
      <dgm:prSet presAssocID="{F390CC88-E0BC-4BA4-AE2E-850CF197AA53}" presName="hierChild4" presStyleCnt="0"/>
      <dgm:spPr/>
    </dgm:pt>
    <dgm:pt modelId="{A3F25EB4-AE34-4830-8809-BCA61F0599C3}" type="pres">
      <dgm:prSet presAssocID="{F390CC88-E0BC-4BA4-AE2E-850CF197AA53}" presName="hierChild5" presStyleCnt="0"/>
      <dgm:spPr/>
    </dgm:pt>
    <dgm:pt modelId="{DF329F53-F0C7-4D4C-BA7F-1A86756BD4C6}" type="pres">
      <dgm:prSet presAssocID="{F5E8B742-9DC0-4EDF-A850-A7BEAD2352E8}" presName="Name37" presStyleLbl="parChTrans1D3" presStyleIdx="2" presStyleCnt="6"/>
      <dgm:spPr/>
    </dgm:pt>
    <dgm:pt modelId="{DB590B08-0B59-42AF-A990-8B7F49519805}" type="pres">
      <dgm:prSet presAssocID="{DD6464D2-111C-4ED6-B3F6-13F4C721022E}" presName="hierRoot2" presStyleCnt="0">
        <dgm:presLayoutVars>
          <dgm:hierBranch val="init"/>
        </dgm:presLayoutVars>
      </dgm:prSet>
      <dgm:spPr/>
    </dgm:pt>
    <dgm:pt modelId="{5FB07ED0-F877-4AAC-8DB9-1746E3555881}" type="pres">
      <dgm:prSet presAssocID="{DD6464D2-111C-4ED6-B3F6-13F4C721022E}" presName="rootComposite" presStyleCnt="0"/>
      <dgm:spPr/>
    </dgm:pt>
    <dgm:pt modelId="{479BFD46-0FFB-437B-A104-063E47F6557A}" type="pres">
      <dgm:prSet presAssocID="{DD6464D2-111C-4ED6-B3F6-13F4C721022E}" presName="rootText" presStyleLbl="node3" presStyleIdx="2" presStyleCnt="6">
        <dgm:presLayoutVars>
          <dgm:chPref val="3"/>
        </dgm:presLayoutVars>
      </dgm:prSet>
      <dgm:spPr/>
    </dgm:pt>
    <dgm:pt modelId="{BEB0A202-0339-414B-8E5C-C93E4CBE3AE3}" type="pres">
      <dgm:prSet presAssocID="{DD6464D2-111C-4ED6-B3F6-13F4C721022E}" presName="rootConnector" presStyleLbl="node3" presStyleIdx="2" presStyleCnt="6"/>
      <dgm:spPr/>
    </dgm:pt>
    <dgm:pt modelId="{10E89761-372B-4EBE-A8AF-C3D30778D6FF}" type="pres">
      <dgm:prSet presAssocID="{DD6464D2-111C-4ED6-B3F6-13F4C721022E}" presName="hierChild4" presStyleCnt="0"/>
      <dgm:spPr/>
    </dgm:pt>
    <dgm:pt modelId="{621F35FF-6EFD-4A81-80B9-33FCD90068C5}" type="pres">
      <dgm:prSet presAssocID="{DD6464D2-111C-4ED6-B3F6-13F4C721022E}" presName="hierChild5" presStyleCnt="0"/>
      <dgm:spPr/>
    </dgm:pt>
    <dgm:pt modelId="{D933641B-1190-485D-BFA4-C7BFF9986C97}" type="pres">
      <dgm:prSet presAssocID="{7644689D-40F5-4F6D-976E-42C5D01901A1}" presName="hierChild5" presStyleCnt="0"/>
      <dgm:spPr/>
    </dgm:pt>
    <dgm:pt modelId="{F747A039-1791-4251-B80D-212B7D1EEAD6}" type="pres">
      <dgm:prSet presAssocID="{1710A41E-250D-4D58-BBF2-B0A5E8C40ECC}" presName="Name37" presStyleLbl="parChTrans1D2" presStyleIdx="1" presStyleCnt="2"/>
      <dgm:spPr/>
    </dgm:pt>
    <dgm:pt modelId="{F219742C-28B7-44E4-A8B9-65A6BE3300DE}" type="pres">
      <dgm:prSet presAssocID="{B30F9D61-CEA9-42FE-BE3F-CC2D665F0EB7}" presName="hierRoot2" presStyleCnt="0">
        <dgm:presLayoutVars>
          <dgm:hierBranch val="init"/>
        </dgm:presLayoutVars>
      </dgm:prSet>
      <dgm:spPr/>
    </dgm:pt>
    <dgm:pt modelId="{E4FBBA86-A75F-4028-8DDC-BEFEB65B1B8B}" type="pres">
      <dgm:prSet presAssocID="{B30F9D61-CEA9-42FE-BE3F-CC2D665F0EB7}" presName="rootComposite" presStyleCnt="0"/>
      <dgm:spPr/>
    </dgm:pt>
    <dgm:pt modelId="{D64E7B71-277C-4EC6-8B86-EE8948D69037}" type="pres">
      <dgm:prSet presAssocID="{B30F9D61-CEA9-42FE-BE3F-CC2D665F0EB7}" presName="rootText" presStyleLbl="node2" presStyleIdx="1" presStyleCnt="2">
        <dgm:presLayoutVars>
          <dgm:chPref val="3"/>
        </dgm:presLayoutVars>
      </dgm:prSet>
      <dgm:spPr/>
    </dgm:pt>
    <dgm:pt modelId="{C08C3E53-5E5E-4E8A-8CCF-085AB4C5220A}" type="pres">
      <dgm:prSet presAssocID="{B30F9D61-CEA9-42FE-BE3F-CC2D665F0EB7}" presName="rootConnector" presStyleLbl="node2" presStyleIdx="1" presStyleCnt="2"/>
      <dgm:spPr/>
    </dgm:pt>
    <dgm:pt modelId="{EF648F34-7992-4861-A8C3-0108AAA3F49C}" type="pres">
      <dgm:prSet presAssocID="{B30F9D61-CEA9-42FE-BE3F-CC2D665F0EB7}" presName="hierChild4" presStyleCnt="0"/>
      <dgm:spPr/>
    </dgm:pt>
    <dgm:pt modelId="{2A429E8D-F1C9-4332-AB8A-3ADEC8707BF9}" type="pres">
      <dgm:prSet presAssocID="{1D5C43DD-D854-49C7-B88E-88E064A72B4D}" presName="Name37" presStyleLbl="parChTrans1D3" presStyleIdx="3" presStyleCnt="6"/>
      <dgm:spPr/>
    </dgm:pt>
    <dgm:pt modelId="{71BA9BE9-F4B8-41C2-B61F-A7CCEF283B31}" type="pres">
      <dgm:prSet presAssocID="{00F25982-B628-4F19-9B45-31E8FF929BFE}" presName="hierRoot2" presStyleCnt="0">
        <dgm:presLayoutVars>
          <dgm:hierBranch val="init"/>
        </dgm:presLayoutVars>
      </dgm:prSet>
      <dgm:spPr/>
    </dgm:pt>
    <dgm:pt modelId="{CEFB93BB-5E97-4A34-82DE-8C0F098E5B8B}" type="pres">
      <dgm:prSet presAssocID="{00F25982-B628-4F19-9B45-31E8FF929BFE}" presName="rootComposite" presStyleCnt="0"/>
      <dgm:spPr/>
    </dgm:pt>
    <dgm:pt modelId="{4BB16861-1C51-4825-BC6C-576E4895599B}" type="pres">
      <dgm:prSet presAssocID="{00F25982-B628-4F19-9B45-31E8FF929BFE}" presName="rootText" presStyleLbl="node3" presStyleIdx="3" presStyleCnt="6">
        <dgm:presLayoutVars>
          <dgm:chPref val="3"/>
        </dgm:presLayoutVars>
      </dgm:prSet>
      <dgm:spPr/>
    </dgm:pt>
    <dgm:pt modelId="{94092A08-A4AD-4263-8A11-6DC86F1B69E9}" type="pres">
      <dgm:prSet presAssocID="{00F25982-B628-4F19-9B45-31E8FF929BFE}" presName="rootConnector" presStyleLbl="node3" presStyleIdx="3" presStyleCnt="6"/>
      <dgm:spPr/>
    </dgm:pt>
    <dgm:pt modelId="{8223059B-25FE-40A0-AAEF-205F99F13887}" type="pres">
      <dgm:prSet presAssocID="{00F25982-B628-4F19-9B45-31E8FF929BFE}" presName="hierChild4" presStyleCnt="0"/>
      <dgm:spPr/>
    </dgm:pt>
    <dgm:pt modelId="{834C604D-AC43-40FE-BD33-15D80D590DC1}" type="pres">
      <dgm:prSet presAssocID="{00F25982-B628-4F19-9B45-31E8FF929BFE}" presName="hierChild5" presStyleCnt="0"/>
      <dgm:spPr/>
    </dgm:pt>
    <dgm:pt modelId="{121EE825-50C9-41FD-A176-8159FA303AA7}" type="pres">
      <dgm:prSet presAssocID="{FB2F52D0-500B-429A-AD27-5E6096100F52}" presName="Name37" presStyleLbl="parChTrans1D3" presStyleIdx="4" presStyleCnt="6"/>
      <dgm:spPr/>
    </dgm:pt>
    <dgm:pt modelId="{964F997B-6D62-41FB-8E12-78F4E8216CF2}" type="pres">
      <dgm:prSet presAssocID="{A27374B0-8EC6-4829-A41D-9E2BD60F3516}" presName="hierRoot2" presStyleCnt="0">
        <dgm:presLayoutVars>
          <dgm:hierBranch val="init"/>
        </dgm:presLayoutVars>
      </dgm:prSet>
      <dgm:spPr/>
    </dgm:pt>
    <dgm:pt modelId="{295F73DC-9388-4279-9DAF-C7BD5C561C95}" type="pres">
      <dgm:prSet presAssocID="{A27374B0-8EC6-4829-A41D-9E2BD60F3516}" presName="rootComposite" presStyleCnt="0"/>
      <dgm:spPr/>
    </dgm:pt>
    <dgm:pt modelId="{52589EC6-C518-4411-A5B2-3D13F7ADE202}" type="pres">
      <dgm:prSet presAssocID="{A27374B0-8EC6-4829-A41D-9E2BD60F3516}" presName="rootText" presStyleLbl="node3" presStyleIdx="4" presStyleCnt="6">
        <dgm:presLayoutVars>
          <dgm:chPref val="3"/>
        </dgm:presLayoutVars>
      </dgm:prSet>
      <dgm:spPr/>
    </dgm:pt>
    <dgm:pt modelId="{4A0ACCF1-F260-4B39-A864-9A57780972EE}" type="pres">
      <dgm:prSet presAssocID="{A27374B0-8EC6-4829-A41D-9E2BD60F3516}" presName="rootConnector" presStyleLbl="node3" presStyleIdx="4" presStyleCnt="6"/>
      <dgm:spPr/>
    </dgm:pt>
    <dgm:pt modelId="{FCBBD39C-E626-4ADF-8B33-4654F141207A}" type="pres">
      <dgm:prSet presAssocID="{A27374B0-8EC6-4829-A41D-9E2BD60F3516}" presName="hierChild4" presStyleCnt="0"/>
      <dgm:spPr/>
    </dgm:pt>
    <dgm:pt modelId="{F675BF7E-735E-44B9-9337-32C976EECD95}" type="pres">
      <dgm:prSet presAssocID="{A27374B0-8EC6-4829-A41D-9E2BD60F3516}" presName="hierChild5" presStyleCnt="0"/>
      <dgm:spPr/>
    </dgm:pt>
    <dgm:pt modelId="{6588B8C7-EE4D-48D4-A052-E5A52B121532}" type="pres">
      <dgm:prSet presAssocID="{8387492F-6AAC-48A4-9868-A56397EF59E4}" presName="Name37" presStyleLbl="parChTrans1D3" presStyleIdx="5" presStyleCnt="6"/>
      <dgm:spPr/>
    </dgm:pt>
    <dgm:pt modelId="{7480608D-C18B-4645-BB35-07281A1FA29D}" type="pres">
      <dgm:prSet presAssocID="{90EC48DD-BEE8-43D7-B7C0-9C8F2BB9363B}" presName="hierRoot2" presStyleCnt="0">
        <dgm:presLayoutVars>
          <dgm:hierBranch val="init"/>
        </dgm:presLayoutVars>
      </dgm:prSet>
      <dgm:spPr/>
    </dgm:pt>
    <dgm:pt modelId="{F1A5A207-6A30-4ED3-A960-BAA0B5B5CDB7}" type="pres">
      <dgm:prSet presAssocID="{90EC48DD-BEE8-43D7-B7C0-9C8F2BB9363B}" presName="rootComposite" presStyleCnt="0"/>
      <dgm:spPr/>
    </dgm:pt>
    <dgm:pt modelId="{8013576C-A071-4E4A-9F91-144D7D15892C}" type="pres">
      <dgm:prSet presAssocID="{90EC48DD-BEE8-43D7-B7C0-9C8F2BB9363B}" presName="rootText" presStyleLbl="node3" presStyleIdx="5" presStyleCnt="6">
        <dgm:presLayoutVars>
          <dgm:chPref val="3"/>
        </dgm:presLayoutVars>
      </dgm:prSet>
      <dgm:spPr/>
    </dgm:pt>
    <dgm:pt modelId="{9D5F91C2-2023-4113-A032-7AD0372454F7}" type="pres">
      <dgm:prSet presAssocID="{90EC48DD-BEE8-43D7-B7C0-9C8F2BB9363B}" presName="rootConnector" presStyleLbl="node3" presStyleIdx="5" presStyleCnt="6"/>
      <dgm:spPr/>
    </dgm:pt>
    <dgm:pt modelId="{03EED1A5-6C4B-4657-9300-7FD63E1E146B}" type="pres">
      <dgm:prSet presAssocID="{90EC48DD-BEE8-43D7-B7C0-9C8F2BB9363B}" presName="hierChild4" presStyleCnt="0"/>
      <dgm:spPr/>
    </dgm:pt>
    <dgm:pt modelId="{3537469C-F6A5-4953-A517-3F03B68B0F9D}" type="pres">
      <dgm:prSet presAssocID="{90EC48DD-BEE8-43D7-B7C0-9C8F2BB9363B}" presName="hierChild5" presStyleCnt="0"/>
      <dgm:spPr/>
    </dgm:pt>
    <dgm:pt modelId="{791E5617-03BD-49B6-9A00-0A3197B6F651}" type="pres">
      <dgm:prSet presAssocID="{B30F9D61-CEA9-42FE-BE3F-CC2D665F0EB7}" presName="hierChild5" presStyleCnt="0"/>
      <dgm:spPr/>
    </dgm:pt>
    <dgm:pt modelId="{E97CF220-09F4-4C1C-AF7D-4B275AE855FD}" type="pres">
      <dgm:prSet presAssocID="{840C8CF5-2C1A-490B-A7B4-6B8B68E105E1}" presName="hierChild3" presStyleCnt="0"/>
      <dgm:spPr/>
    </dgm:pt>
  </dgm:ptLst>
  <dgm:cxnLst>
    <dgm:cxn modelId="{99659D17-06AD-4ED4-A6F9-249850FB39B8}" type="presOf" srcId="{1710A41E-250D-4D58-BBF2-B0A5E8C40ECC}" destId="{F747A039-1791-4251-B80D-212B7D1EEAD6}" srcOrd="0" destOrd="0" presId="urn:microsoft.com/office/officeart/2005/8/layout/orgChart1"/>
    <dgm:cxn modelId="{F1040318-DAEA-4212-A9B5-1166F9445EBB}" type="presOf" srcId="{7644689D-40F5-4F6D-976E-42C5D01901A1}" destId="{2492E3FE-E16D-40EE-8AD4-778B9DFD6B3D}" srcOrd="0" destOrd="0" presId="urn:microsoft.com/office/officeart/2005/8/layout/orgChart1"/>
    <dgm:cxn modelId="{339A211E-FF29-4544-948B-CF93E512F977}" srcId="{7644689D-40F5-4F6D-976E-42C5D01901A1}" destId="{F390CC88-E0BC-4BA4-AE2E-850CF197AA53}" srcOrd="1" destOrd="0" parTransId="{737706E1-9BE0-4E68-A4EC-4628B4BEC94F}" sibTransId="{7ACBFEF7-4768-4CF1-B101-C85913396267}"/>
    <dgm:cxn modelId="{6C0C671F-749E-45CD-A8C1-660444A135E2}" srcId="{B30F9D61-CEA9-42FE-BE3F-CC2D665F0EB7}" destId="{A27374B0-8EC6-4829-A41D-9E2BD60F3516}" srcOrd="1" destOrd="0" parTransId="{FB2F52D0-500B-429A-AD27-5E6096100F52}" sibTransId="{D3B8593D-C1F8-45D6-A466-DA7F56D88F9F}"/>
    <dgm:cxn modelId="{D0625322-7451-4F7E-8E72-F308923593CB}" type="presOf" srcId="{1D5C43DD-D854-49C7-B88E-88E064A72B4D}" destId="{2A429E8D-F1C9-4332-AB8A-3ADEC8707BF9}" srcOrd="0" destOrd="0" presId="urn:microsoft.com/office/officeart/2005/8/layout/orgChart1"/>
    <dgm:cxn modelId="{DD3E3A27-391E-4DFD-A897-75CBD9A480B0}" srcId="{7644689D-40F5-4F6D-976E-42C5D01901A1}" destId="{A03EAACD-1C43-4D46-A462-B0DED48ADF0B}" srcOrd="0" destOrd="0" parTransId="{F6FF6CF5-6D21-4DFF-B46F-984BA4AAF818}" sibTransId="{1026CA5B-66C5-4972-974A-68304322527C}"/>
    <dgm:cxn modelId="{F423B427-E715-4FE1-B886-C3B05EE7A15A}" srcId="{840C8CF5-2C1A-490B-A7B4-6B8B68E105E1}" destId="{7644689D-40F5-4F6D-976E-42C5D01901A1}" srcOrd="0" destOrd="0" parTransId="{F1B03EE1-7718-4214-A973-E30C5047E164}" sibTransId="{00F4CE31-4994-4C48-9B9F-1A10F90DCA5C}"/>
    <dgm:cxn modelId="{E4E47F35-095B-44E3-828D-235F0C217ED9}" type="presOf" srcId="{DD6464D2-111C-4ED6-B3F6-13F4C721022E}" destId="{479BFD46-0FFB-437B-A104-063E47F6557A}" srcOrd="0" destOrd="0" presId="urn:microsoft.com/office/officeart/2005/8/layout/orgChart1"/>
    <dgm:cxn modelId="{0775C736-C383-4EF7-9324-BC10E0A8E907}" type="presOf" srcId="{4404F62D-4913-496F-863B-55EC2DB27923}" destId="{CF00A9A8-EE1C-4E09-9AA6-0DFD0F7F6DAB}" srcOrd="0" destOrd="0" presId="urn:microsoft.com/office/officeart/2005/8/layout/orgChart1"/>
    <dgm:cxn modelId="{309AEE36-4508-4D21-A1D3-286ED8D6A622}" type="presOf" srcId="{A03EAACD-1C43-4D46-A462-B0DED48ADF0B}" destId="{1D032DBC-6F3B-4E7C-BCED-92CB99C4C748}" srcOrd="0" destOrd="0" presId="urn:microsoft.com/office/officeart/2005/8/layout/orgChart1"/>
    <dgm:cxn modelId="{CC65F137-D0B1-4C5F-856F-A932682CDD0D}" srcId="{B30F9D61-CEA9-42FE-BE3F-CC2D665F0EB7}" destId="{00F25982-B628-4F19-9B45-31E8FF929BFE}" srcOrd="0" destOrd="0" parTransId="{1D5C43DD-D854-49C7-B88E-88E064A72B4D}" sibTransId="{365BD2A8-081B-47B2-8EB5-17B8D002B7C4}"/>
    <dgm:cxn modelId="{6382823A-86FE-4CA5-8CF2-5E623FBC8D0F}" type="presOf" srcId="{A03EAACD-1C43-4D46-A462-B0DED48ADF0B}" destId="{5F6A2DDF-7CBB-4787-9424-AC3445569B56}" srcOrd="1" destOrd="0" presId="urn:microsoft.com/office/officeart/2005/8/layout/orgChart1"/>
    <dgm:cxn modelId="{67581640-1D5C-424B-BFA2-894D58D5CB96}" type="presOf" srcId="{00F25982-B628-4F19-9B45-31E8FF929BFE}" destId="{4BB16861-1C51-4825-BC6C-576E4895599B}" srcOrd="0" destOrd="0" presId="urn:microsoft.com/office/officeart/2005/8/layout/orgChart1"/>
    <dgm:cxn modelId="{A2F7B662-D961-4BD6-B679-C05CF5219A70}" type="presOf" srcId="{90EC48DD-BEE8-43D7-B7C0-9C8F2BB9363B}" destId="{9D5F91C2-2023-4113-A032-7AD0372454F7}" srcOrd="1" destOrd="0" presId="urn:microsoft.com/office/officeart/2005/8/layout/orgChart1"/>
    <dgm:cxn modelId="{0ECC1343-2E40-4BD4-8E22-F3F685D151D3}" type="presOf" srcId="{B30F9D61-CEA9-42FE-BE3F-CC2D665F0EB7}" destId="{C08C3E53-5E5E-4E8A-8CCF-085AB4C5220A}" srcOrd="1" destOrd="0" presId="urn:microsoft.com/office/officeart/2005/8/layout/orgChart1"/>
    <dgm:cxn modelId="{DD231B45-11B3-46A7-B0BD-63C696440847}" type="presOf" srcId="{F390CC88-E0BC-4BA4-AE2E-850CF197AA53}" destId="{DBFE756E-74E9-474F-A4FF-D0A95186FE11}" srcOrd="1" destOrd="0" presId="urn:microsoft.com/office/officeart/2005/8/layout/orgChart1"/>
    <dgm:cxn modelId="{6F9A5447-7182-4427-B3CD-BB7EE94EE1DA}" srcId="{840C8CF5-2C1A-490B-A7B4-6B8B68E105E1}" destId="{B30F9D61-CEA9-42FE-BE3F-CC2D665F0EB7}" srcOrd="1" destOrd="0" parTransId="{1710A41E-250D-4D58-BBF2-B0A5E8C40ECC}" sibTransId="{04FA800C-3118-43E8-8914-7BD28EC00123}"/>
    <dgm:cxn modelId="{611EDF6F-3268-46E5-BDEF-E70750F39789}" type="presOf" srcId="{8387492F-6AAC-48A4-9868-A56397EF59E4}" destId="{6588B8C7-EE4D-48D4-A052-E5A52B121532}" srcOrd="0" destOrd="0" presId="urn:microsoft.com/office/officeart/2005/8/layout/orgChart1"/>
    <dgm:cxn modelId="{7A093254-DC2F-41C9-A002-2993D59F9F8D}" type="presOf" srcId="{F5E8B742-9DC0-4EDF-A850-A7BEAD2352E8}" destId="{DF329F53-F0C7-4D4C-BA7F-1A86756BD4C6}" srcOrd="0" destOrd="0" presId="urn:microsoft.com/office/officeart/2005/8/layout/orgChart1"/>
    <dgm:cxn modelId="{E1030556-C725-4A99-85D0-84E7AD98556C}" type="presOf" srcId="{A27374B0-8EC6-4829-A41D-9E2BD60F3516}" destId="{4A0ACCF1-F260-4B39-A864-9A57780972EE}" srcOrd="1" destOrd="0" presId="urn:microsoft.com/office/officeart/2005/8/layout/orgChart1"/>
    <dgm:cxn modelId="{1905FF7B-9A15-4FE6-A194-E03CCFD584F1}" type="presOf" srcId="{7644689D-40F5-4F6D-976E-42C5D01901A1}" destId="{787F65AC-382F-464A-825F-30322F62B751}" srcOrd="1" destOrd="0" presId="urn:microsoft.com/office/officeart/2005/8/layout/orgChart1"/>
    <dgm:cxn modelId="{78C3FB7D-6A8C-4A35-84F9-2A4A79AAC386}" type="presOf" srcId="{90EC48DD-BEE8-43D7-B7C0-9C8F2BB9363B}" destId="{8013576C-A071-4E4A-9F91-144D7D15892C}" srcOrd="0" destOrd="0" presId="urn:microsoft.com/office/officeart/2005/8/layout/orgChart1"/>
    <dgm:cxn modelId="{D4DB0481-596B-4548-8DBF-B8D61A39407F}" srcId="{7644689D-40F5-4F6D-976E-42C5D01901A1}" destId="{DD6464D2-111C-4ED6-B3F6-13F4C721022E}" srcOrd="2" destOrd="0" parTransId="{F5E8B742-9DC0-4EDF-A850-A7BEAD2352E8}" sibTransId="{7E97191A-F6D8-46BD-9E64-0562640BAC64}"/>
    <dgm:cxn modelId="{54CAF584-BDDE-45F3-B982-696FBCC27500}" type="presOf" srcId="{840C8CF5-2C1A-490B-A7B4-6B8B68E105E1}" destId="{31027F1C-EC40-4112-8C0B-3E54AAD3C04B}" srcOrd="0" destOrd="0" presId="urn:microsoft.com/office/officeart/2005/8/layout/orgChart1"/>
    <dgm:cxn modelId="{BEB6F495-F857-4C94-A8D8-7381F2D86526}" type="presOf" srcId="{F6FF6CF5-6D21-4DFF-B46F-984BA4AAF818}" destId="{DD6FB39A-3A4A-4198-9D4F-CA36402F75B1}" srcOrd="0" destOrd="0" presId="urn:microsoft.com/office/officeart/2005/8/layout/orgChart1"/>
    <dgm:cxn modelId="{994F3B98-764D-4982-8EF1-6F4C9405D893}" srcId="{4404F62D-4913-496F-863B-55EC2DB27923}" destId="{840C8CF5-2C1A-490B-A7B4-6B8B68E105E1}" srcOrd="0" destOrd="0" parTransId="{9D5CFDB8-5309-4079-AF82-E5C76145959D}" sibTransId="{C85399C0-5114-4AF3-992F-4FE56FCCBD33}"/>
    <dgm:cxn modelId="{7EC5B29A-C117-46E2-86F1-D848E38C9035}" type="presOf" srcId="{B30F9D61-CEA9-42FE-BE3F-CC2D665F0EB7}" destId="{D64E7B71-277C-4EC6-8B86-EE8948D69037}" srcOrd="0" destOrd="0" presId="urn:microsoft.com/office/officeart/2005/8/layout/orgChart1"/>
    <dgm:cxn modelId="{ED2767A9-2FE4-48FD-9D26-C11361F955BE}" type="presOf" srcId="{737706E1-9BE0-4E68-A4EC-4628B4BEC94F}" destId="{AE978323-A3E5-4E70-BB24-3A25C6882712}" srcOrd="0" destOrd="0" presId="urn:microsoft.com/office/officeart/2005/8/layout/orgChart1"/>
    <dgm:cxn modelId="{3AB9B8BC-D450-4CD4-8EA8-983A4AE070DA}" type="presOf" srcId="{F1B03EE1-7718-4214-A973-E30C5047E164}" destId="{6CD8F17C-15F1-407D-860D-70A9CCA86FC4}" srcOrd="0" destOrd="0" presId="urn:microsoft.com/office/officeart/2005/8/layout/orgChart1"/>
    <dgm:cxn modelId="{2EA4C4DB-2488-49F6-BB89-4E1E02F2DE39}" type="presOf" srcId="{A27374B0-8EC6-4829-A41D-9E2BD60F3516}" destId="{52589EC6-C518-4411-A5B2-3D13F7ADE202}" srcOrd="0" destOrd="0" presId="urn:microsoft.com/office/officeart/2005/8/layout/orgChart1"/>
    <dgm:cxn modelId="{35612BE9-793A-473A-9D6E-A62F6F5965E2}" type="presOf" srcId="{DD6464D2-111C-4ED6-B3F6-13F4C721022E}" destId="{BEB0A202-0339-414B-8E5C-C93E4CBE3AE3}" srcOrd="1" destOrd="0" presId="urn:microsoft.com/office/officeart/2005/8/layout/orgChart1"/>
    <dgm:cxn modelId="{EC9E49E9-0A59-4B5F-A426-074D50FA3C61}" type="presOf" srcId="{FB2F52D0-500B-429A-AD27-5E6096100F52}" destId="{121EE825-50C9-41FD-A176-8159FA303AA7}" srcOrd="0" destOrd="0" presId="urn:microsoft.com/office/officeart/2005/8/layout/orgChart1"/>
    <dgm:cxn modelId="{1E2498EC-D82B-4D8A-8A50-F6F5FDAA0388}" type="presOf" srcId="{840C8CF5-2C1A-490B-A7B4-6B8B68E105E1}" destId="{9A35D86E-F073-4581-9E6B-F29DEAC06D9E}" srcOrd="1" destOrd="0" presId="urn:microsoft.com/office/officeart/2005/8/layout/orgChart1"/>
    <dgm:cxn modelId="{C007E7ED-6931-4C20-877E-9ECFCC1FAEB5}" srcId="{B30F9D61-CEA9-42FE-BE3F-CC2D665F0EB7}" destId="{90EC48DD-BEE8-43D7-B7C0-9C8F2BB9363B}" srcOrd="2" destOrd="0" parTransId="{8387492F-6AAC-48A4-9868-A56397EF59E4}" sibTransId="{768CBA45-5C31-487F-B363-9E50DF73A952}"/>
    <dgm:cxn modelId="{585F7EEF-9BE1-4653-85A7-A0ECB1EAB70E}" type="presOf" srcId="{00F25982-B628-4F19-9B45-31E8FF929BFE}" destId="{94092A08-A4AD-4263-8A11-6DC86F1B69E9}" srcOrd="1" destOrd="0" presId="urn:microsoft.com/office/officeart/2005/8/layout/orgChart1"/>
    <dgm:cxn modelId="{C1CE9AF6-0A58-4403-88E1-B39928FD05AD}" type="presOf" srcId="{F390CC88-E0BC-4BA4-AE2E-850CF197AA53}" destId="{1B5604A7-8F17-4F44-AFC9-BE03620DD1BC}" srcOrd="0" destOrd="0" presId="urn:microsoft.com/office/officeart/2005/8/layout/orgChart1"/>
    <dgm:cxn modelId="{109455B9-A3CF-4715-9055-F81A807BF782}" type="presParOf" srcId="{CF00A9A8-EE1C-4E09-9AA6-0DFD0F7F6DAB}" destId="{C50ED9D8-44F1-402C-A799-143D2BBDA9B4}" srcOrd="0" destOrd="0" presId="urn:microsoft.com/office/officeart/2005/8/layout/orgChart1"/>
    <dgm:cxn modelId="{65DC7D03-3B1F-44FF-8299-FE64B5994A37}" type="presParOf" srcId="{C50ED9D8-44F1-402C-A799-143D2BBDA9B4}" destId="{9C06E9FC-D78F-4454-B702-03D38D287E28}" srcOrd="0" destOrd="0" presId="urn:microsoft.com/office/officeart/2005/8/layout/orgChart1"/>
    <dgm:cxn modelId="{DADBA4E6-9CD6-45D2-87D0-9C2E106F911A}" type="presParOf" srcId="{9C06E9FC-D78F-4454-B702-03D38D287E28}" destId="{31027F1C-EC40-4112-8C0B-3E54AAD3C04B}" srcOrd="0" destOrd="0" presId="urn:microsoft.com/office/officeart/2005/8/layout/orgChart1"/>
    <dgm:cxn modelId="{12AB4DA0-A9B0-4980-BA5A-9A03EBB6DEE9}" type="presParOf" srcId="{9C06E9FC-D78F-4454-B702-03D38D287E28}" destId="{9A35D86E-F073-4581-9E6B-F29DEAC06D9E}" srcOrd="1" destOrd="0" presId="urn:microsoft.com/office/officeart/2005/8/layout/orgChart1"/>
    <dgm:cxn modelId="{1FCA9749-4322-410E-B5D3-184D55D73954}" type="presParOf" srcId="{C50ED9D8-44F1-402C-A799-143D2BBDA9B4}" destId="{7D7D170F-F1E0-48E1-B48F-8E5367076115}" srcOrd="1" destOrd="0" presId="urn:microsoft.com/office/officeart/2005/8/layout/orgChart1"/>
    <dgm:cxn modelId="{77D9F36F-A2BF-4205-9372-0DDDFABDA4CC}" type="presParOf" srcId="{7D7D170F-F1E0-48E1-B48F-8E5367076115}" destId="{6CD8F17C-15F1-407D-860D-70A9CCA86FC4}" srcOrd="0" destOrd="0" presId="urn:microsoft.com/office/officeart/2005/8/layout/orgChart1"/>
    <dgm:cxn modelId="{83CD577B-018D-4DE4-8980-6F4E90A98B73}" type="presParOf" srcId="{7D7D170F-F1E0-48E1-B48F-8E5367076115}" destId="{E375BE0D-4C2B-4904-ACDE-C24AA39D23BA}" srcOrd="1" destOrd="0" presId="urn:microsoft.com/office/officeart/2005/8/layout/orgChart1"/>
    <dgm:cxn modelId="{1BB9B19D-EFB1-40B8-A623-B887DE97A9A8}" type="presParOf" srcId="{E375BE0D-4C2B-4904-ACDE-C24AA39D23BA}" destId="{23555930-0265-4924-B664-917CA3749C36}" srcOrd="0" destOrd="0" presId="urn:microsoft.com/office/officeart/2005/8/layout/orgChart1"/>
    <dgm:cxn modelId="{18620D71-3894-417B-8516-21D809BD5E1A}" type="presParOf" srcId="{23555930-0265-4924-B664-917CA3749C36}" destId="{2492E3FE-E16D-40EE-8AD4-778B9DFD6B3D}" srcOrd="0" destOrd="0" presId="urn:microsoft.com/office/officeart/2005/8/layout/orgChart1"/>
    <dgm:cxn modelId="{8402CD9A-60BD-44B1-91EA-9AB24427B105}" type="presParOf" srcId="{23555930-0265-4924-B664-917CA3749C36}" destId="{787F65AC-382F-464A-825F-30322F62B751}" srcOrd="1" destOrd="0" presId="urn:microsoft.com/office/officeart/2005/8/layout/orgChart1"/>
    <dgm:cxn modelId="{0F686F9F-C064-410B-A9DE-D7EBA9A2BBE7}" type="presParOf" srcId="{E375BE0D-4C2B-4904-ACDE-C24AA39D23BA}" destId="{A9E5AAB4-104F-486F-AD3F-269B07B22205}" srcOrd="1" destOrd="0" presId="urn:microsoft.com/office/officeart/2005/8/layout/orgChart1"/>
    <dgm:cxn modelId="{687623A7-5CF2-4E23-ACED-FBB188544501}" type="presParOf" srcId="{A9E5AAB4-104F-486F-AD3F-269B07B22205}" destId="{DD6FB39A-3A4A-4198-9D4F-CA36402F75B1}" srcOrd="0" destOrd="0" presId="urn:microsoft.com/office/officeart/2005/8/layout/orgChart1"/>
    <dgm:cxn modelId="{5936FA5A-1301-480A-B5D5-C372471789C6}" type="presParOf" srcId="{A9E5AAB4-104F-486F-AD3F-269B07B22205}" destId="{120B2342-5888-4842-9EA9-CBB7FF5DDDE7}" srcOrd="1" destOrd="0" presId="urn:microsoft.com/office/officeart/2005/8/layout/orgChart1"/>
    <dgm:cxn modelId="{3849453F-7BC8-42F3-93CB-B4680279D5B6}" type="presParOf" srcId="{120B2342-5888-4842-9EA9-CBB7FF5DDDE7}" destId="{E399EF36-1954-450A-88EC-0FF7EAA218C3}" srcOrd="0" destOrd="0" presId="urn:microsoft.com/office/officeart/2005/8/layout/orgChart1"/>
    <dgm:cxn modelId="{45F04289-9C2C-4E96-B2DC-D4FDB6890F35}" type="presParOf" srcId="{E399EF36-1954-450A-88EC-0FF7EAA218C3}" destId="{1D032DBC-6F3B-4E7C-BCED-92CB99C4C748}" srcOrd="0" destOrd="0" presId="urn:microsoft.com/office/officeart/2005/8/layout/orgChart1"/>
    <dgm:cxn modelId="{7BCDFCC7-59B9-4A81-A85E-44B5FEAE028A}" type="presParOf" srcId="{E399EF36-1954-450A-88EC-0FF7EAA218C3}" destId="{5F6A2DDF-7CBB-4787-9424-AC3445569B56}" srcOrd="1" destOrd="0" presId="urn:microsoft.com/office/officeart/2005/8/layout/orgChart1"/>
    <dgm:cxn modelId="{C0D83660-9E70-456D-9B98-717E92651E0A}" type="presParOf" srcId="{120B2342-5888-4842-9EA9-CBB7FF5DDDE7}" destId="{3E451F7B-8E57-47FF-8DD9-F9183DD37D5E}" srcOrd="1" destOrd="0" presId="urn:microsoft.com/office/officeart/2005/8/layout/orgChart1"/>
    <dgm:cxn modelId="{D147AE16-64BD-4C28-90DF-5CE08192E43C}" type="presParOf" srcId="{120B2342-5888-4842-9EA9-CBB7FF5DDDE7}" destId="{56F8099A-B262-4029-BFDF-A4057E51A99B}" srcOrd="2" destOrd="0" presId="urn:microsoft.com/office/officeart/2005/8/layout/orgChart1"/>
    <dgm:cxn modelId="{E82C1039-FE86-4EEF-B999-2A6543BFE9F0}" type="presParOf" srcId="{A9E5AAB4-104F-486F-AD3F-269B07B22205}" destId="{AE978323-A3E5-4E70-BB24-3A25C6882712}" srcOrd="2" destOrd="0" presId="urn:microsoft.com/office/officeart/2005/8/layout/orgChart1"/>
    <dgm:cxn modelId="{16671F9C-31DF-4528-A3EB-EBE122F1052A}" type="presParOf" srcId="{A9E5AAB4-104F-486F-AD3F-269B07B22205}" destId="{CB94FEB8-70F2-465D-AADF-2CF789D10E31}" srcOrd="3" destOrd="0" presId="urn:microsoft.com/office/officeart/2005/8/layout/orgChart1"/>
    <dgm:cxn modelId="{4F6E2D77-CA83-4D74-B895-B0157EDE37A2}" type="presParOf" srcId="{CB94FEB8-70F2-465D-AADF-2CF789D10E31}" destId="{9F95CFC8-862B-41A4-B64D-D59662CBB15A}" srcOrd="0" destOrd="0" presId="urn:microsoft.com/office/officeart/2005/8/layout/orgChart1"/>
    <dgm:cxn modelId="{A2D40D9F-E6CA-4378-8BD1-8217BF6A2B8F}" type="presParOf" srcId="{9F95CFC8-862B-41A4-B64D-D59662CBB15A}" destId="{1B5604A7-8F17-4F44-AFC9-BE03620DD1BC}" srcOrd="0" destOrd="0" presId="urn:microsoft.com/office/officeart/2005/8/layout/orgChart1"/>
    <dgm:cxn modelId="{0223309A-AA57-446C-8425-CB777DF315B7}" type="presParOf" srcId="{9F95CFC8-862B-41A4-B64D-D59662CBB15A}" destId="{DBFE756E-74E9-474F-A4FF-D0A95186FE11}" srcOrd="1" destOrd="0" presId="urn:microsoft.com/office/officeart/2005/8/layout/orgChart1"/>
    <dgm:cxn modelId="{A031E280-3E0C-4F32-8EE1-004C65BB50C1}" type="presParOf" srcId="{CB94FEB8-70F2-465D-AADF-2CF789D10E31}" destId="{AA431402-7B8A-4505-92ED-A2ED8C4B1564}" srcOrd="1" destOrd="0" presId="urn:microsoft.com/office/officeart/2005/8/layout/orgChart1"/>
    <dgm:cxn modelId="{3370AED3-542D-4BC9-9121-AF02F5F21BE6}" type="presParOf" srcId="{CB94FEB8-70F2-465D-AADF-2CF789D10E31}" destId="{A3F25EB4-AE34-4830-8809-BCA61F0599C3}" srcOrd="2" destOrd="0" presId="urn:microsoft.com/office/officeart/2005/8/layout/orgChart1"/>
    <dgm:cxn modelId="{A539C0D2-4664-4940-A1E6-E4614B8D6B9F}" type="presParOf" srcId="{A9E5AAB4-104F-486F-AD3F-269B07B22205}" destId="{DF329F53-F0C7-4D4C-BA7F-1A86756BD4C6}" srcOrd="4" destOrd="0" presId="urn:microsoft.com/office/officeart/2005/8/layout/orgChart1"/>
    <dgm:cxn modelId="{F05A2BBB-0E82-4D51-A69B-4C39EA6CB402}" type="presParOf" srcId="{A9E5AAB4-104F-486F-AD3F-269B07B22205}" destId="{DB590B08-0B59-42AF-A990-8B7F49519805}" srcOrd="5" destOrd="0" presId="urn:microsoft.com/office/officeart/2005/8/layout/orgChart1"/>
    <dgm:cxn modelId="{497C1288-C0DA-41BB-9BF4-5A2092246BA1}" type="presParOf" srcId="{DB590B08-0B59-42AF-A990-8B7F49519805}" destId="{5FB07ED0-F877-4AAC-8DB9-1746E3555881}" srcOrd="0" destOrd="0" presId="urn:microsoft.com/office/officeart/2005/8/layout/orgChart1"/>
    <dgm:cxn modelId="{BFF8847E-2A40-424F-A7F1-B49E234C9211}" type="presParOf" srcId="{5FB07ED0-F877-4AAC-8DB9-1746E3555881}" destId="{479BFD46-0FFB-437B-A104-063E47F6557A}" srcOrd="0" destOrd="0" presId="urn:microsoft.com/office/officeart/2005/8/layout/orgChart1"/>
    <dgm:cxn modelId="{158B8F6D-7585-497F-885B-36876A9ED358}" type="presParOf" srcId="{5FB07ED0-F877-4AAC-8DB9-1746E3555881}" destId="{BEB0A202-0339-414B-8E5C-C93E4CBE3AE3}" srcOrd="1" destOrd="0" presId="urn:microsoft.com/office/officeart/2005/8/layout/orgChart1"/>
    <dgm:cxn modelId="{66D90431-C500-4305-AB67-A66083D638A4}" type="presParOf" srcId="{DB590B08-0B59-42AF-A990-8B7F49519805}" destId="{10E89761-372B-4EBE-A8AF-C3D30778D6FF}" srcOrd="1" destOrd="0" presId="urn:microsoft.com/office/officeart/2005/8/layout/orgChart1"/>
    <dgm:cxn modelId="{68D53ED6-EB5E-4A4B-A0D0-37C20D8251B6}" type="presParOf" srcId="{DB590B08-0B59-42AF-A990-8B7F49519805}" destId="{621F35FF-6EFD-4A81-80B9-33FCD90068C5}" srcOrd="2" destOrd="0" presId="urn:microsoft.com/office/officeart/2005/8/layout/orgChart1"/>
    <dgm:cxn modelId="{4EF8191F-0663-45AE-9942-40D6832FBAB6}" type="presParOf" srcId="{E375BE0D-4C2B-4904-ACDE-C24AA39D23BA}" destId="{D933641B-1190-485D-BFA4-C7BFF9986C97}" srcOrd="2" destOrd="0" presId="urn:microsoft.com/office/officeart/2005/8/layout/orgChart1"/>
    <dgm:cxn modelId="{C8D91603-1C91-4947-8342-0D8936E30A83}" type="presParOf" srcId="{7D7D170F-F1E0-48E1-B48F-8E5367076115}" destId="{F747A039-1791-4251-B80D-212B7D1EEAD6}" srcOrd="2" destOrd="0" presId="urn:microsoft.com/office/officeart/2005/8/layout/orgChart1"/>
    <dgm:cxn modelId="{B70C0BA1-B700-4349-ACF5-B1B117B96558}" type="presParOf" srcId="{7D7D170F-F1E0-48E1-B48F-8E5367076115}" destId="{F219742C-28B7-44E4-A8B9-65A6BE3300DE}" srcOrd="3" destOrd="0" presId="urn:microsoft.com/office/officeart/2005/8/layout/orgChart1"/>
    <dgm:cxn modelId="{6B52B2BC-C98E-4303-AEEF-800C442E6B4C}" type="presParOf" srcId="{F219742C-28B7-44E4-A8B9-65A6BE3300DE}" destId="{E4FBBA86-A75F-4028-8DDC-BEFEB65B1B8B}" srcOrd="0" destOrd="0" presId="urn:microsoft.com/office/officeart/2005/8/layout/orgChart1"/>
    <dgm:cxn modelId="{EA1350A2-A1F2-4FF5-82B7-AF2FED7ABBC0}" type="presParOf" srcId="{E4FBBA86-A75F-4028-8DDC-BEFEB65B1B8B}" destId="{D64E7B71-277C-4EC6-8B86-EE8948D69037}" srcOrd="0" destOrd="0" presId="urn:microsoft.com/office/officeart/2005/8/layout/orgChart1"/>
    <dgm:cxn modelId="{3E424F14-6426-41E7-B343-912B710E26D2}" type="presParOf" srcId="{E4FBBA86-A75F-4028-8DDC-BEFEB65B1B8B}" destId="{C08C3E53-5E5E-4E8A-8CCF-085AB4C5220A}" srcOrd="1" destOrd="0" presId="urn:microsoft.com/office/officeart/2005/8/layout/orgChart1"/>
    <dgm:cxn modelId="{D4BC11BD-2E56-4A7F-BB56-CA8834A39767}" type="presParOf" srcId="{F219742C-28B7-44E4-A8B9-65A6BE3300DE}" destId="{EF648F34-7992-4861-A8C3-0108AAA3F49C}" srcOrd="1" destOrd="0" presId="urn:microsoft.com/office/officeart/2005/8/layout/orgChart1"/>
    <dgm:cxn modelId="{F5E552E9-0714-4E37-AC7A-8E27E3E9BAD9}" type="presParOf" srcId="{EF648F34-7992-4861-A8C3-0108AAA3F49C}" destId="{2A429E8D-F1C9-4332-AB8A-3ADEC8707BF9}" srcOrd="0" destOrd="0" presId="urn:microsoft.com/office/officeart/2005/8/layout/orgChart1"/>
    <dgm:cxn modelId="{83806533-4505-48C0-BD00-3B5389677277}" type="presParOf" srcId="{EF648F34-7992-4861-A8C3-0108AAA3F49C}" destId="{71BA9BE9-F4B8-41C2-B61F-A7CCEF283B31}" srcOrd="1" destOrd="0" presId="urn:microsoft.com/office/officeart/2005/8/layout/orgChart1"/>
    <dgm:cxn modelId="{DD2DFA12-E4BD-4342-AF1A-5BED4F23AE40}" type="presParOf" srcId="{71BA9BE9-F4B8-41C2-B61F-A7CCEF283B31}" destId="{CEFB93BB-5E97-4A34-82DE-8C0F098E5B8B}" srcOrd="0" destOrd="0" presId="urn:microsoft.com/office/officeart/2005/8/layout/orgChart1"/>
    <dgm:cxn modelId="{86A5EBDA-CFB9-4CDB-937D-8766F7B0FB14}" type="presParOf" srcId="{CEFB93BB-5E97-4A34-82DE-8C0F098E5B8B}" destId="{4BB16861-1C51-4825-BC6C-576E4895599B}" srcOrd="0" destOrd="0" presId="urn:microsoft.com/office/officeart/2005/8/layout/orgChart1"/>
    <dgm:cxn modelId="{4347187F-3C25-462E-A724-9AE1FF92D981}" type="presParOf" srcId="{CEFB93BB-5E97-4A34-82DE-8C0F098E5B8B}" destId="{94092A08-A4AD-4263-8A11-6DC86F1B69E9}" srcOrd="1" destOrd="0" presId="urn:microsoft.com/office/officeart/2005/8/layout/orgChart1"/>
    <dgm:cxn modelId="{9BC31D66-C5EE-43A9-9D64-9163C8232D80}" type="presParOf" srcId="{71BA9BE9-F4B8-41C2-B61F-A7CCEF283B31}" destId="{8223059B-25FE-40A0-AAEF-205F99F13887}" srcOrd="1" destOrd="0" presId="urn:microsoft.com/office/officeart/2005/8/layout/orgChart1"/>
    <dgm:cxn modelId="{BBD1715F-1B68-46C9-94D1-557255564900}" type="presParOf" srcId="{71BA9BE9-F4B8-41C2-B61F-A7CCEF283B31}" destId="{834C604D-AC43-40FE-BD33-15D80D590DC1}" srcOrd="2" destOrd="0" presId="urn:microsoft.com/office/officeart/2005/8/layout/orgChart1"/>
    <dgm:cxn modelId="{62950A22-B053-4748-B725-DBA96C4B141D}" type="presParOf" srcId="{EF648F34-7992-4861-A8C3-0108AAA3F49C}" destId="{121EE825-50C9-41FD-A176-8159FA303AA7}" srcOrd="2" destOrd="0" presId="urn:microsoft.com/office/officeart/2005/8/layout/orgChart1"/>
    <dgm:cxn modelId="{B9BCA2D6-A7B9-43CE-8B9E-40C2AFAF2A18}" type="presParOf" srcId="{EF648F34-7992-4861-A8C3-0108AAA3F49C}" destId="{964F997B-6D62-41FB-8E12-78F4E8216CF2}" srcOrd="3" destOrd="0" presId="urn:microsoft.com/office/officeart/2005/8/layout/orgChart1"/>
    <dgm:cxn modelId="{2186AE9C-2958-48A3-8E70-5FF0AB3D1378}" type="presParOf" srcId="{964F997B-6D62-41FB-8E12-78F4E8216CF2}" destId="{295F73DC-9388-4279-9DAF-C7BD5C561C95}" srcOrd="0" destOrd="0" presId="urn:microsoft.com/office/officeart/2005/8/layout/orgChart1"/>
    <dgm:cxn modelId="{16E6DABE-F05E-41EE-8B9C-2F44ABD04BFE}" type="presParOf" srcId="{295F73DC-9388-4279-9DAF-C7BD5C561C95}" destId="{52589EC6-C518-4411-A5B2-3D13F7ADE202}" srcOrd="0" destOrd="0" presId="urn:microsoft.com/office/officeart/2005/8/layout/orgChart1"/>
    <dgm:cxn modelId="{99550A06-5F22-42AB-9144-AFAFCDF9705D}" type="presParOf" srcId="{295F73DC-9388-4279-9DAF-C7BD5C561C95}" destId="{4A0ACCF1-F260-4B39-A864-9A57780972EE}" srcOrd="1" destOrd="0" presId="urn:microsoft.com/office/officeart/2005/8/layout/orgChart1"/>
    <dgm:cxn modelId="{DE238118-5EE2-420D-AFCE-85C0CC685A22}" type="presParOf" srcId="{964F997B-6D62-41FB-8E12-78F4E8216CF2}" destId="{FCBBD39C-E626-4ADF-8B33-4654F141207A}" srcOrd="1" destOrd="0" presId="urn:microsoft.com/office/officeart/2005/8/layout/orgChart1"/>
    <dgm:cxn modelId="{B27F1868-F046-4A26-95EE-F0A4A96EDFCB}" type="presParOf" srcId="{964F997B-6D62-41FB-8E12-78F4E8216CF2}" destId="{F675BF7E-735E-44B9-9337-32C976EECD95}" srcOrd="2" destOrd="0" presId="urn:microsoft.com/office/officeart/2005/8/layout/orgChart1"/>
    <dgm:cxn modelId="{5E0F38E0-1464-43A2-8D9F-91FED3424C36}" type="presParOf" srcId="{EF648F34-7992-4861-A8C3-0108AAA3F49C}" destId="{6588B8C7-EE4D-48D4-A052-E5A52B121532}" srcOrd="4" destOrd="0" presId="urn:microsoft.com/office/officeart/2005/8/layout/orgChart1"/>
    <dgm:cxn modelId="{F29148A5-07C3-46A4-921E-A2E516476EB3}" type="presParOf" srcId="{EF648F34-7992-4861-A8C3-0108AAA3F49C}" destId="{7480608D-C18B-4645-BB35-07281A1FA29D}" srcOrd="5" destOrd="0" presId="urn:microsoft.com/office/officeart/2005/8/layout/orgChart1"/>
    <dgm:cxn modelId="{FB024605-FF1F-454E-BFA5-51A63863E3FE}" type="presParOf" srcId="{7480608D-C18B-4645-BB35-07281A1FA29D}" destId="{F1A5A207-6A30-4ED3-A960-BAA0B5B5CDB7}" srcOrd="0" destOrd="0" presId="urn:microsoft.com/office/officeart/2005/8/layout/orgChart1"/>
    <dgm:cxn modelId="{30ABAF69-10AB-46D2-81EA-64FA9AA6591D}" type="presParOf" srcId="{F1A5A207-6A30-4ED3-A960-BAA0B5B5CDB7}" destId="{8013576C-A071-4E4A-9F91-144D7D15892C}" srcOrd="0" destOrd="0" presId="urn:microsoft.com/office/officeart/2005/8/layout/orgChart1"/>
    <dgm:cxn modelId="{5BD23858-4456-4E52-9519-7775350C8044}" type="presParOf" srcId="{F1A5A207-6A30-4ED3-A960-BAA0B5B5CDB7}" destId="{9D5F91C2-2023-4113-A032-7AD0372454F7}" srcOrd="1" destOrd="0" presId="urn:microsoft.com/office/officeart/2005/8/layout/orgChart1"/>
    <dgm:cxn modelId="{6A6FE447-9CB1-49A1-99C1-0E57C8522E30}" type="presParOf" srcId="{7480608D-C18B-4645-BB35-07281A1FA29D}" destId="{03EED1A5-6C4B-4657-9300-7FD63E1E146B}" srcOrd="1" destOrd="0" presId="urn:microsoft.com/office/officeart/2005/8/layout/orgChart1"/>
    <dgm:cxn modelId="{79319194-83A1-44D7-90C4-F2AB3A2C19E3}" type="presParOf" srcId="{7480608D-C18B-4645-BB35-07281A1FA29D}" destId="{3537469C-F6A5-4953-A517-3F03B68B0F9D}" srcOrd="2" destOrd="0" presId="urn:microsoft.com/office/officeart/2005/8/layout/orgChart1"/>
    <dgm:cxn modelId="{422032DE-06A1-4942-987A-9BD9B7C2E422}" type="presParOf" srcId="{F219742C-28B7-44E4-A8B9-65A6BE3300DE}" destId="{791E5617-03BD-49B6-9A00-0A3197B6F651}" srcOrd="2" destOrd="0" presId="urn:microsoft.com/office/officeart/2005/8/layout/orgChart1"/>
    <dgm:cxn modelId="{17B12F8F-CAC3-4B4D-8046-9F61A11B6064}" type="presParOf" srcId="{C50ED9D8-44F1-402C-A799-143D2BBDA9B4}" destId="{E97CF220-09F4-4C1C-AF7D-4B275AE855F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04F62D-4913-496F-863B-55EC2DB27923}" type="doc">
      <dgm:prSet loTypeId="urn:microsoft.com/office/officeart/2005/8/layout/orgChart1" loCatId="hierarchy" qsTypeId="urn:microsoft.com/office/officeart/2005/8/quickstyle/3d4" qsCatId="3D" csTypeId="urn:microsoft.com/office/officeart/2005/8/colors/accent0_1" csCatId="mainScheme" phldr="1"/>
      <dgm:spPr/>
      <dgm:t>
        <a:bodyPr/>
        <a:lstStyle/>
        <a:p>
          <a:endParaRPr lang="en-IN"/>
        </a:p>
      </dgm:t>
    </dgm:pt>
    <dgm:pt modelId="{840C8CF5-2C1A-490B-A7B4-6B8B68E105E1}">
      <dgm:prSet phldrT="[Text]"/>
      <dgm:spPr/>
      <dgm:t>
        <a:bodyPr/>
        <a:lstStyle/>
        <a:p>
          <a:r>
            <a:rPr lang="en-US" b="1" dirty="0"/>
            <a:t>Does R contain itself </a:t>
          </a:r>
          <a:endParaRPr lang="en-IN" b="1" dirty="0"/>
        </a:p>
      </dgm:t>
    </dgm:pt>
    <dgm:pt modelId="{9D5CFDB8-5309-4079-AF82-E5C76145959D}" type="parTrans" cxnId="{994F3B98-764D-4982-8EF1-6F4C9405D893}">
      <dgm:prSet/>
      <dgm:spPr/>
      <dgm:t>
        <a:bodyPr/>
        <a:lstStyle/>
        <a:p>
          <a:endParaRPr lang="en-IN" b="1"/>
        </a:p>
      </dgm:t>
    </dgm:pt>
    <dgm:pt modelId="{C85399C0-5114-4AF3-992F-4FE56FCCBD33}" type="sibTrans" cxnId="{994F3B98-764D-4982-8EF1-6F4C9405D893}">
      <dgm:prSet/>
      <dgm:spPr/>
      <dgm:t>
        <a:bodyPr/>
        <a:lstStyle/>
        <a:p>
          <a:endParaRPr lang="en-IN" b="1"/>
        </a:p>
      </dgm:t>
    </dgm:pt>
    <dgm:pt modelId="{7644689D-40F5-4F6D-976E-42C5D01901A1}">
      <dgm:prSet phldrT="[Text]"/>
      <dgm:spPr/>
      <dgm:t>
        <a:bodyPr/>
        <a:lstStyle/>
        <a:p>
          <a:r>
            <a:rPr lang="en-US" b="1" dirty="0"/>
            <a:t>R </a:t>
          </a:r>
          <a:r>
            <a:rPr lang="az-Cyrl-AZ" b="1" dirty="0"/>
            <a:t>Є</a:t>
          </a:r>
          <a:r>
            <a:rPr lang="en-US" b="1" dirty="0"/>
            <a:t> R</a:t>
          </a:r>
          <a:endParaRPr lang="en-IN" b="1" dirty="0"/>
        </a:p>
      </dgm:t>
    </dgm:pt>
    <dgm:pt modelId="{F1B03EE1-7718-4214-A973-E30C5047E164}" type="parTrans" cxnId="{F423B427-E715-4FE1-B886-C3B05EE7A15A}">
      <dgm:prSet/>
      <dgm:spPr/>
      <dgm:t>
        <a:bodyPr/>
        <a:lstStyle/>
        <a:p>
          <a:endParaRPr lang="en-IN" b="1"/>
        </a:p>
      </dgm:t>
    </dgm:pt>
    <dgm:pt modelId="{00F4CE31-4994-4C48-9B9F-1A10F90DCA5C}" type="sibTrans" cxnId="{F423B427-E715-4FE1-B886-C3B05EE7A15A}">
      <dgm:prSet/>
      <dgm:spPr/>
      <dgm:t>
        <a:bodyPr/>
        <a:lstStyle/>
        <a:p>
          <a:endParaRPr lang="en-IN" b="1"/>
        </a:p>
      </dgm:t>
    </dgm:pt>
    <dgm:pt modelId="{B30F9D61-CEA9-42FE-BE3F-CC2D665F0EB7}">
      <dgm:prSet phldrT="[Text]"/>
      <dgm:spPr/>
      <dgm:t>
        <a:bodyPr/>
        <a:lstStyle/>
        <a:p>
          <a:r>
            <a:rPr lang="en-US" b="1" dirty="0"/>
            <a:t>R </a:t>
          </a:r>
          <a:r>
            <a:rPr lang="az-Cyrl-AZ" b="1" dirty="0"/>
            <a:t>Є</a:t>
          </a:r>
          <a:r>
            <a:rPr lang="en-US" b="1" dirty="0"/>
            <a:t> R</a:t>
          </a:r>
          <a:endParaRPr lang="en-IN" b="1" dirty="0"/>
        </a:p>
      </dgm:t>
    </dgm:pt>
    <dgm:pt modelId="{1710A41E-250D-4D58-BBF2-B0A5E8C40ECC}" type="parTrans" cxnId="{6F9A5447-7182-4427-B3CD-BB7EE94EE1DA}">
      <dgm:prSet/>
      <dgm:spPr/>
      <dgm:t>
        <a:bodyPr/>
        <a:lstStyle/>
        <a:p>
          <a:endParaRPr lang="en-IN" b="1"/>
        </a:p>
      </dgm:t>
    </dgm:pt>
    <dgm:pt modelId="{04FA800C-3118-43E8-8914-7BD28EC00123}" type="sibTrans" cxnId="{6F9A5447-7182-4427-B3CD-BB7EE94EE1DA}">
      <dgm:prSet/>
      <dgm:spPr/>
      <dgm:t>
        <a:bodyPr/>
        <a:lstStyle/>
        <a:p>
          <a:endParaRPr lang="en-IN" b="1"/>
        </a:p>
      </dgm:t>
    </dgm:pt>
    <dgm:pt modelId="{A03EAACD-1C43-4D46-A462-B0DED48ADF0B}">
      <dgm:prSet phldrT="[Text]"/>
      <dgm:spPr/>
      <dgm:t>
        <a:bodyPr/>
        <a:lstStyle/>
        <a:p>
          <a:r>
            <a:rPr lang="en-US" b="1" dirty="0"/>
            <a:t>By definition it cannot be self contained</a:t>
          </a:r>
          <a:endParaRPr lang="en-IN" b="1" dirty="0"/>
        </a:p>
      </dgm:t>
    </dgm:pt>
    <dgm:pt modelId="{F6FF6CF5-6D21-4DFF-B46F-984BA4AAF818}" type="parTrans" cxnId="{DD3E3A27-391E-4DFD-A897-75CBD9A480B0}">
      <dgm:prSet/>
      <dgm:spPr/>
      <dgm:t>
        <a:bodyPr/>
        <a:lstStyle/>
        <a:p>
          <a:endParaRPr lang="en-IN" b="1"/>
        </a:p>
      </dgm:t>
    </dgm:pt>
    <dgm:pt modelId="{1026CA5B-66C5-4972-974A-68304322527C}" type="sibTrans" cxnId="{DD3E3A27-391E-4DFD-A897-75CBD9A480B0}">
      <dgm:prSet/>
      <dgm:spPr/>
      <dgm:t>
        <a:bodyPr/>
        <a:lstStyle/>
        <a:p>
          <a:endParaRPr lang="en-IN" b="1"/>
        </a:p>
      </dgm:t>
    </dgm:pt>
    <dgm:pt modelId="{00F25982-B628-4F19-9B45-31E8FF929BFE}">
      <dgm:prSet phldrT="[Text]"/>
      <dgm:spPr/>
      <dgm:t>
        <a:bodyPr/>
        <a:lstStyle/>
        <a:p>
          <a:r>
            <a:rPr lang="en-US" b="1" dirty="0"/>
            <a:t>By definition, all sets that do not contain itself, they are an element in R</a:t>
          </a:r>
          <a:endParaRPr lang="en-IN" b="1" dirty="0"/>
        </a:p>
      </dgm:t>
    </dgm:pt>
    <dgm:pt modelId="{1D5C43DD-D854-49C7-B88E-88E064A72B4D}" type="parTrans" cxnId="{CC65F137-D0B1-4C5F-856F-A932682CDD0D}">
      <dgm:prSet/>
      <dgm:spPr/>
      <dgm:t>
        <a:bodyPr/>
        <a:lstStyle/>
        <a:p>
          <a:endParaRPr lang="en-IN" b="1"/>
        </a:p>
      </dgm:t>
    </dgm:pt>
    <dgm:pt modelId="{365BD2A8-081B-47B2-8EB5-17B8D002B7C4}" type="sibTrans" cxnId="{CC65F137-D0B1-4C5F-856F-A932682CDD0D}">
      <dgm:prSet/>
      <dgm:spPr/>
      <dgm:t>
        <a:bodyPr/>
        <a:lstStyle/>
        <a:p>
          <a:endParaRPr lang="en-IN" b="1"/>
        </a:p>
      </dgm:t>
    </dgm:pt>
    <dgm:pt modelId="{F390CC88-E0BC-4BA4-AE2E-850CF197AA53}">
      <dgm:prSet phldrT="[Text]"/>
      <dgm:spPr/>
      <dgm:t>
        <a:bodyPr/>
        <a:lstStyle/>
        <a:p>
          <a:r>
            <a:rPr lang="en-US" b="1" dirty="0"/>
            <a:t>R </a:t>
          </a:r>
          <a:r>
            <a:rPr lang="az-Cyrl-AZ" b="1" dirty="0"/>
            <a:t>Є</a:t>
          </a:r>
          <a:r>
            <a:rPr lang="en-US" b="1" dirty="0"/>
            <a:t> R</a:t>
          </a:r>
        </a:p>
      </dgm:t>
    </dgm:pt>
    <dgm:pt modelId="{737706E1-9BE0-4E68-A4EC-4628B4BEC94F}" type="parTrans" cxnId="{339A211E-FF29-4544-948B-CF93E512F977}">
      <dgm:prSet/>
      <dgm:spPr/>
      <dgm:t>
        <a:bodyPr/>
        <a:lstStyle/>
        <a:p>
          <a:endParaRPr lang="en-IN" b="1"/>
        </a:p>
      </dgm:t>
    </dgm:pt>
    <dgm:pt modelId="{7ACBFEF7-4768-4CF1-B101-C85913396267}" type="sibTrans" cxnId="{339A211E-FF29-4544-948B-CF93E512F977}">
      <dgm:prSet/>
      <dgm:spPr/>
      <dgm:t>
        <a:bodyPr/>
        <a:lstStyle/>
        <a:p>
          <a:endParaRPr lang="en-IN" b="1"/>
        </a:p>
      </dgm:t>
    </dgm:pt>
    <dgm:pt modelId="{AAA4FC75-E3E8-4F2D-96B8-1DA4786286D8}">
      <dgm:prSet/>
      <dgm:spPr/>
      <dgm:t>
        <a:bodyPr/>
        <a:lstStyle/>
        <a:p>
          <a:r>
            <a:rPr lang="en-US" b="1"/>
            <a:t>R </a:t>
          </a:r>
          <a:r>
            <a:rPr lang="az-Cyrl-AZ" b="1"/>
            <a:t>Є</a:t>
          </a:r>
          <a:r>
            <a:rPr lang="en-US" b="1"/>
            <a:t> R</a:t>
          </a:r>
          <a:endParaRPr lang="en-US" b="1" dirty="0"/>
        </a:p>
      </dgm:t>
    </dgm:pt>
    <dgm:pt modelId="{AFD6D534-8D29-47CA-875A-2BF5F00383AF}" type="parTrans" cxnId="{A2271DFE-9022-4935-895D-D4B6EAB16219}">
      <dgm:prSet/>
      <dgm:spPr/>
      <dgm:t>
        <a:bodyPr/>
        <a:lstStyle/>
        <a:p>
          <a:endParaRPr lang="en-IN"/>
        </a:p>
      </dgm:t>
    </dgm:pt>
    <dgm:pt modelId="{B53ACA37-C94C-4C56-B5E6-AAF5FB7C5F5E}" type="sibTrans" cxnId="{A2271DFE-9022-4935-895D-D4B6EAB16219}">
      <dgm:prSet/>
      <dgm:spPr/>
      <dgm:t>
        <a:bodyPr/>
        <a:lstStyle/>
        <a:p>
          <a:endParaRPr lang="en-IN"/>
        </a:p>
      </dgm:t>
    </dgm:pt>
    <dgm:pt modelId="{CF00A9A8-EE1C-4E09-9AA6-0DFD0F7F6DAB}" type="pres">
      <dgm:prSet presAssocID="{4404F62D-4913-496F-863B-55EC2DB27923}" presName="hierChild1" presStyleCnt="0">
        <dgm:presLayoutVars>
          <dgm:orgChart val="1"/>
          <dgm:chPref val="1"/>
          <dgm:dir/>
          <dgm:animOne val="branch"/>
          <dgm:animLvl val="lvl"/>
          <dgm:resizeHandles/>
        </dgm:presLayoutVars>
      </dgm:prSet>
      <dgm:spPr/>
    </dgm:pt>
    <dgm:pt modelId="{C50ED9D8-44F1-402C-A799-143D2BBDA9B4}" type="pres">
      <dgm:prSet presAssocID="{840C8CF5-2C1A-490B-A7B4-6B8B68E105E1}" presName="hierRoot1" presStyleCnt="0">
        <dgm:presLayoutVars>
          <dgm:hierBranch val="init"/>
        </dgm:presLayoutVars>
      </dgm:prSet>
      <dgm:spPr/>
    </dgm:pt>
    <dgm:pt modelId="{9C06E9FC-D78F-4454-B702-03D38D287E28}" type="pres">
      <dgm:prSet presAssocID="{840C8CF5-2C1A-490B-A7B4-6B8B68E105E1}" presName="rootComposite1" presStyleCnt="0"/>
      <dgm:spPr/>
    </dgm:pt>
    <dgm:pt modelId="{31027F1C-EC40-4112-8C0B-3E54AAD3C04B}" type="pres">
      <dgm:prSet presAssocID="{840C8CF5-2C1A-490B-A7B4-6B8B68E105E1}" presName="rootText1" presStyleLbl="node0" presStyleIdx="0" presStyleCnt="1">
        <dgm:presLayoutVars>
          <dgm:chPref val="3"/>
        </dgm:presLayoutVars>
      </dgm:prSet>
      <dgm:spPr/>
    </dgm:pt>
    <dgm:pt modelId="{9A35D86E-F073-4581-9E6B-F29DEAC06D9E}" type="pres">
      <dgm:prSet presAssocID="{840C8CF5-2C1A-490B-A7B4-6B8B68E105E1}" presName="rootConnector1" presStyleLbl="node1" presStyleIdx="0" presStyleCnt="0"/>
      <dgm:spPr/>
    </dgm:pt>
    <dgm:pt modelId="{7D7D170F-F1E0-48E1-B48F-8E5367076115}" type="pres">
      <dgm:prSet presAssocID="{840C8CF5-2C1A-490B-A7B4-6B8B68E105E1}" presName="hierChild2" presStyleCnt="0"/>
      <dgm:spPr/>
    </dgm:pt>
    <dgm:pt modelId="{6CD8F17C-15F1-407D-860D-70A9CCA86FC4}" type="pres">
      <dgm:prSet presAssocID="{F1B03EE1-7718-4214-A973-E30C5047E164}" presName="Name37" presStyleLbl="parChTrans1D2" presStyleIdx="0" presStyleCnt="2"/>
      <dgm:spPr/>
    </dgm:pt>
    <dgm:pt modelId="{E375BE0D-4C2B-4904-ACDE-C24AA39D23BA}" type="pres">
      <dgm:prSet presAssocID="{7644689D-40F5-4F6D-976E-42C5D01901A1}" presName="hierRoot2" presStyleCnt="0">
        <dgm:presLayoutVars>
          <dgm:hierBranch val="init"/>
        </dgm:presLayoutVars>
      </dgm:prSet>
      <dgm:spPr/>
    </dgm:pt>
    <dgm:pt modelId="{23555930-0265-4924-B664-917CA3749C36}" type="pres">
      <dgm:prSet presAssocID="{7644689D-40F5-4F6D-976E-42C5D01901A1}" presName="rootComposite" presStyleCnt="0"/>
      <dgm:spPr/>
    </dgm:pt>
    <dgm:pt modelId="{2492E3FE-E16D-40EE-8AD4-778B9DFD6B3D}" type="pres">
      <dgm:prSet presAssocID="{7644689D-40F5-4F6D-976E-42C5D01901A1}" presName="rootText" presStyleLbl="node2" presStyleIdx="0" presStyleCnt="2">
        <dgm:presLayoutVars>
          <dgm:chPref val="3"/>
        </dgm:presLayoutVars>
      </dgm:prSet>
      <dgm:spPr/>
    </dgm:pt>
    <dgm:pt modelId="{787F65AC-382F-464A-825F-30322F62B751}" type="pres">
      <dgm:prSet presAssocID="{7644689D-40F5-4F6D-976E-42C5D01901A1}" presName="rootConnector" presStyleLbl="node2" presStyleIdx="0" presStyleCnt="2"/>
      <dgm:spPr/>
    </dgm:pt>
    <dgm:pt modelId="{A9E5AAB4-104F-486F-AD3F-269B07B22205}" type="pres">
      <dgm:prSet presAssocID="{7644689D-40F5-4F6D-976E-42C5D01901A1}" presName="hierChild4" presStyleCnt="0"/>
      <dgm:spPr/>
    </dgm:pt>
    <dgm:pt modelId="{DD6FB39A-3A4A-4198-9D4F-CA36402F75B1}" type="pres">
      <dgm:prSet presAssocID="{F6FF6CF5-6D21-4DFF-B46F-984BA4AAF818}" presName="Name37" presStyleLbl="parChTrans1D3" presStyleIdx="0" presStyleCnt="4"/>
      <dgm:spPr/>
    </dgm:pt>
    <dgm:pt modelId="{120B2342-5888-4842-9EA9-CBB7FF5DDDE7}" type="pres">
      <dgm:prSet presAssocID="{A03EAACD-1C43-4D46-A462-B0DED48ADF0B}" presName="hierRoot2" presStyleCnt="0">
        <dgm:presLayoutVars>
          <dgm:hierBranch val="init"/>
        </dgm:presLayoutVars>
      </dgm:prSet>
      <dgm:spPr/>
    </dgm:pt>
    <dgm:pt modelId="{E399EF36-1954-450A-88EC-0FF7EAA218C3}" type="pres">
      <dgm:prSet presAssocID="{A03EAACD-1C43-4D46-A462-B0DED48ADF0B}" presName="rootComposite" presStyleCnt="0"/>
      <dgm:spPr/>
    </dgm:pt>
    <dgm:pt modelId="{1D032DBC-6F3B-4E7C-BCED-92CB99C4C748}" type="pres">
      <dgm:prSet presAssocID="{A03EAACD-1C43-4D46-A462-B0DED48ADF0B}" presName="rootText" presStyleLbl="node3" presStyleIdx="0" presStyleCnt="4">
        <dgm:presLayoutVars>
          <dgm:chPref val="3"/>
        </dgm:presLayoutVars>
      </dgm:prSet>
      <dgm:spPr/>
    </dgm:pt>
    <dgm:pt modelId="{5F6A2DDF-7CBB-4787-9424-AC3445569B56}" type="pres">
      <dgm:prSet presAssocID="{A03EAACD-1C43-4D46-A462-B0DED48ADF0B}" presName="rootConnector" presStyleLbl="node3" presStyleIdx="0" presStyleCnt="4"/>
      <dgm:spPr/>
    </dgm:pt>
    <dgm:pt modelId="{3E451F7B-8E57-47FF-8DD9-F9183DD37D5E}" type="pres">
      <dgm:prSet presAssocID="{A03EAACD-1C43-4D46-A462-B0DED48ADF0B}" presName="hierChild4" presStyleCnt="0"/>
      <dgm:spPr/>
    </dgm:pt>
    <dgm:pt modelId="{56F8099A-B262-4029-BFDF-A4057E51A99B}" type="pres">
      <dgm:prSet presAssocID="{A03EAACD-1C43-4D46-A462-B0DED48ADF0B}" presName="hierChild5" presStyleCnt="0"/>
      <dgm:spPr/>
    </dgm:pt>
    <dgm:pt modelId="{AE978323-A3E5-4E70-BB24-3A25C6882712}" type="pres">
      <dgm:prSet presAssocID="{737706E1-9BE0-4E68-A4EC-4628B4BEC94F}" presName="Name37" presStyleLbl="parChTrans1D3" presStyleIdx="1" presStyleCnt="4"/>
      <dgm:spPr/>
    </dgm:pt>
    <dgm:pt modelId="{CB94FEB8-70F2-465D-AADF-2CF789D10E31}" type="pres">
      <dgm:prSet presAssocID="{F390CC88-E0BC-4BA4-AE2E-850CF197AA53}" presName="hierRoot2" presStyleCnt="0">
        <dgm:presLayoutVars>
          <dgm:hierBranch val="init"/>
        </dgm:presLayoutVars>
      </dgm:prSet>
      <dgm:spPr/>
    </dgm:pt>
    <dgm:pt modelId="{9F95CFC8-862B-41A4-B64D-D59662CBB15A}" type="pres">
      <dgm:prSet presAssocID="{F390CC88-E0BC-4BA4-AE2E-850CF197AA53}" presName="rootComposite" presStyleCnt="0"/>
      <dgm:spPr/>
    </dgm:pt>
    <dgm:pt modelId="{1B5604A7-8F17-4F44-AFC9-BE03620DD1BC}" type="pres">
      <dgm:prSet presAssocID="{F390CC88-E0BC-4BA4-AE2E-850CF197AA53}" presName="rootText" presStyleLbl="node3" presStyleIdx="1" presStyleCnt="4">
        <dgm:presLayoutVars>
          <dgm:chPref val="3"/>
        </dgm:presLayoutVars>
      </dgm:prSet>
      <dgm:spPr/>
    </dgm:pt>
    <dgm:pt modelId="{DBFE756E-74E9-474F-A4FF-D0A95186FE11}" type="pres">
      <dgm:prSet presAssocID="{F390CC88-E0BC-4BA4-AE2E-850CF197AA53}" presName="rootConnector" presStyleLbl="node3" presStyleIdx="1" presStyleCnt="4"/>
      <dgm:spPr/>
    </dgm:pt>
    <dgm:pt modelId="{AA431402-7B8A-4505-92ED-A2ED8C4B1564}" type="pres">
      <dgm:prSet presAssocID="{F390CC88-E0BC-4BA4-AE2E-850CF197AA53}" presName="hierChild4" presStyleCnt="0"/>
      <dgm:spPr/>
    </dgm:pt>
    <dgm:pt modelId="{A3F25EB4-AE34-4830-8809-BCA61F0599C3}" type="pres">
      <dgm:prSet presAssocID="{F390CC88-E0BC-4BA4-AE2E-850CF197AA53}" presName="hierChild5" presStyleCnt="0"/>
      <dgm:spPr/>
    </dgm:pt>
    <dgm:pt modelId="{D933641B-1190-485D-BFA4-C7BFF9986C97}" type="pres">
      <dgm:prSet presAssocID="{7644689D-40F5-4F6D-976E-42C5D01901A1}" presName="hierChild5" presStyleCnt="0"/>
      <dgm:spPr/>
    </dgm:pt>
    <dgm:pt modelId="{F747A039-1791-4251-B80D-212B7D1EEAD6}" type="pres">
      <dgm:prSet presAssocID="{1710A41E-250D-4D58-BBF2-B0A5E8C40ECC}" presName="Name37" presStyleLbl="parChTrans1D2" presStyleIdx="1" presStyleCnt="2"/>
      <dgm:spPr/>
    </dgm:pt>
    <dgm:pt modelId="{F219742C-28B7-44E4-A8B9-65A6BE3300DE}" type="pres">
      <dgm:prSet presAssocID="{B30F9D61-CEA9-42FE-BE3F-CC2D665F0EB7}" presName="hierRoot2" presStyleCnt="0">
        <dgm:presLayoutVars>
          <dgm:hierBranch val="init"/>
        </dgm:presLayoutVars>
      </dgm:prSet>
      <dgm:spPr/>
    </dgm:pt>
    <dgm:pt modelId="{E4FBBA86-A75F-4028-8DDC-BEFEB65B1B8B}" type="pres">
      <dgm:prSet presAssocID="{B30F9D61-CEA9-42FE-BE3F-CC2D665F0EB7}" presName="rootComposite" presStyleCnt="0"/>
      <dgm:spPr/>
    </dgm:pt>
    <dgm:pt modelId="{D64E7B71-277C-4EC6-8B86-EE8948D69037}" type="pres">
      <dgm:prSet presAssocID="{B30F9D61-CEA9-42FE-BE3F-CC2D665F0EB7}" presName="rootText" presStyleLbl="node2" presStyleIdx="1" presStyleCnt="2">
        <dgm:presLayoutVars>
          <dgm:chPref val="3"/>
        </dgm:presLayoutVars>
      </dgm:prSet>
      <dgm:spPr/>
    </dgm:pt>
    <dgm:pt modelId="{C08C3E53-5E5E-4E8A-8CCF-085AB4C5220A}" type="pres">
      <dgm:prSet presAssocID="{B30F9D61-CEA9-42FE-BE3F-CC2D665F0EB7}" presName="rootConnector" presStyleLbl="node2" presStyleIdx="1" presStyleCnt="2"/>
      <dgm:spPr/>
    </dgm:pt>
    <dgm:pt modelId="{EF648F34-7992-4861-A8C3-0108AAA3F49C}" type="pres">
      <dgm:prSet presAssocID="{B30F9D61-CEA9-42FE-BE3F-CC2D665F0EB7}" presName="hierChild4" presStyleCnt="0"/>
      <dgm:spPr/>
    </dgm:pt>
    <dgm:pt modelId="{2A429E8D-F1C9-4332-AB8A-3ADEC8707BF9}" type="pres">
      <dgm:prSet presAssocID="{1D5C43DD-D854-49C7-B88E-88E064A72B4D}" presName="Name37" presStyleLbl="parChTrans1D3" presStyleIdx="2" presStyleCnt="4"/>
      <dgm:spPr/>
    </dgm:pt>
    <dgm:pt modelId="{71BA9BE9-F4B8-41C2-B61F-A7CCEF283B31}" type="pres">
      <dgm:prSet presAssocID="{00F25982-B628-4F19-9B45-31E8FF929BFE}" presName="hierRoot2" presStyleCnt="0">
        <dgm:presLayoutVars>
          <dgm:hierBranch val="init"/>
        </dgm:presLayoutVars>
      </dgm:prSet>
      <dgm:spPr/>
    </dgm:pt>
    <dgm:pt modelId="{CEFB93BB-5E97-4A34-82DE-8C0F098E5B8B}" type="pres">
      <dgm:prSet presAssocID="{00F25982-B628-4F19-9B45-31E8FF929BFE}" presName="rootComposite" presStyleCnt="0"/>
      <dgm:spPr/>
    </dgm:pt>
    <dgm:pt modelId="{4BB16861-1C51-4825-BC6C-576E4895599B}" type="pres">
      <dgm:prSet presAssocID="{00F25982-B628-4F19-9B45-31E8FF929BFE}" presName="rootText" presStyleLbl="node3" presStyleIdx="2" presStyleCnt="4">
        <dgm:presLayoutVars>
          <dgm:chPref val="3"/>
        </dgm:presLayoutVars>
      </dgm:prSet>
      <dgm:spPr/>
    </dgm:pt>
    <dgm:pt modelId="{94092A08-A4AD-4263-8A11-6DC86F1B69E9}" type="pres">
      <dgm:prSet presAssocID="{00F25982-B628-4F19-9B45-31E8FF929BFE}" presName="rootConnector" presStyleLbl="node3" presStyleIdx="2" presStyleCnt="4"/>
      <dgm:spPr/>
    </dgm:pt>
    <dgm:pt modelId="{8223059B-25FE-40A0-AAEF-205F99F13887}" type="pres">
      <dgm:prSet presAssocID="{00F25982-B628-4F19-9B45-31E8FF929BFE}" presName="hierChild4" presStyleCnt="0"/>
      <dgm:spPr/>
    </dgm:pt>
    <dgm:pt modelId="{834C604D-AC43-40FE-BD33-15D80D590DC1}" type="pres">
      <dgm:prSet presAssocID="{00F25982-B628-4F19-9B45-31E8FF929BFE}" presName="hierChild5" presStyleCnt="0"/>
      <dgm:spPr/>
    </dgm:pt>
    <dgm:pt modelId="{472BAA65-A1E2-42FF-9AF1-34F180D9FACF}" type="pres">
      <dgm:prSet presAssocID="{AFD6D534-8D29-47CA-875A-2BF5F00383AF}" presName="Name37" presStyleLbl="parChTrans1D3" presStyleIdx="3" presStyleCnt="4"/>
      <dgm:spPr/>
    </dgm:pt>
    <dgm:pt modelId="{85EB2EC6-D7F6-4148-8112-475F57633989}" type="pres">
      <dgm:prSet presAssocID="{AAA4FC75-E3E8-4F2D-96B8-1DA4786286D8}" presName="hierRoot2" presStyleCnt="0">
        <dgm:presLayoutVars>
          <dgm:hierBranch val="init"/>
        </dgm:presLayoutVars>
      </dgm:prSet>
      <dgm:spPr/>
    </dgm:pt>
    <dgm:pt modelId="{F740742F-0A2B-4936-AE35-8DEA73AFAAFA}" type="pres">
      <dgm:prSet presAssocID="{AAA4FC75-E3E8-4F2D-96B8-1DA4786286D8}" presName="rootComposite" presStyleCnt="0"/>
      <dgm:spPr/>
    </dgm:pt>
    <dgm:pt modelId="{53C637D7-2A4E-4DF3-9132-EB98131DE889}" type="pres">
      <dgm:prSet presAssocID="{AAA4FC75-E3E8-4F2D-96B8-1DA4786286D8}" presName="rootText" presStyleLbl="node3" presStyleIdx="3" presStyleCnt="4">
        <dgm:presLayoutVars>
          <dgm:chPref val="3"/>
        </dgm:presLayoutVars>
      </dgm:prSet>
      <dgm:spPr/>
    </dgm:pt>
    <dgm:pt modelId="{86DFA17C-D795-4FA9-AA66-446C1F6FEE4C}" type="pres">
      <dgm:prSet presAssocID="{AAA4FC75-E3E8-4F2D-96B8-1DA4786286D8}" presName="rootConnector" presStyleLbl="node3" presStyleIdx="3" presStyleCnt="4"/>
      <dgm:spPr/>
    </dgm:pt>
    <dgm:pt modelId="{6E16E8CD-3DE9-463D-BDB8-45D8400BF24D}" type="pres">
      <dgm:prSet presAssocID="{AAA4FC75-E3E8-4F2D-96B8-1DA4786286D8}" presName="hierChild4" presStyleCnt="0"/>
      <dgm:spPr/>
    </dgm:pt>
    <dgm:pt modelId="{70F2916C-8358-454F-B27F-0D103247207E}" type="pres">
      <dgm:prSet presAssocID="{AAA4FC75-E3E8-4F2D-96B8-1DA4786286D8}" presName="hierChild5" presStyleCnt="0"/>
      <dgm:spPr/>
    </dgm:pt>
    <dgm:pt modelId="{791E5617-03BD-49B6-9A00-0A3197B6F651}" type="pres">
      <dgm:prSet presAssocID="{B30F9D61-CEA9-42FE-BE3F-CC2D665F0EB7}" presName="hierChild5" presStyleCnt="0"/>
      <dgm:spPr/>
    </dgm:pt>
    <dgm:pt modelId="{E97CF220-09F4-4C1C-AF7D-4B275AE855FD}" type="pres">
      <dgm:prSet presAssocID="{840C8CF5-2C1A-490B-A7B4-6B8B68E105E1}" presName="hierChild3" presStyleCnt="0"/>
      <dgm:spPr/>
    </dgm:pt>
  </dgm:ptLst>
  <dgm:cxnLst>
    <dgm:cxn modelId="{10AA0A08-894A-4AFC-A1A9-2B3719C6B646}" type="presOf" srcId="{AFD6D534-8D29-47CA-875A-2BF5F00383AF}" destId="{472BAA65-A1E2-42FF-9AF1-34F180D9FACF}" srcOrd="0" destOrd="0" presId="urn:microsoft.com/office/officeart/2005/8/layout/orgChart1"/>
    <dgm:cxn modelId="{99659D17-06AD-4ED4-A6F9-249850FB39B8}" type="presOf" srcId="{1710A41E-250D-4D58-BBF2-B0A5E8C40ECC}" destId="{F747A039-1791-4251-B80D-212B7D1EEAD6}" srcOrd="0" destOrd="0" presId="urn:microsoft.com/office/officeart/2005/8/layout/orgChart1"/>
    <dgm:cxn modelId="{F1040318-DAEA-4212-A9B5-1166F9445EBB}" type="presOf" srcId="{7644689D-40F5-4F6D-976E-42C5D01901A1}" destId="{2492E3FE-E16D-40EE-8AD4-778B9DFD6B3D}" srcOrd="0" destOrd="0" presId="urn:microsoft.com/office/officeart/2005/8/layout/orgChart1"/>
    <dgm:cxn modelId="{339A211E-FF29-4544-948B-CF93E512F977}" srcId="{7644689D-40F5-4F6D-976E-42C5D01901A1}" destId="{F390CC88-E0BC-4BA4-AE2E-850CF197AA53}" srcOrd="1" destOrd="0" parTransId="{737706E1-9BE0-4E68-A4EC-4628B4BEC94F}" sibTransId="{7ACBFEF7-4768-4CF1-B101-C85913396267}"/>
    <dgm:cxn modelId="{D0625322-7451-4F7E-8E72-F308923593CB}" type="presOf" srcId="{1D5C43DD-D854-49C7-B88E-88E064A72B4D}" destId="{2A429E8D-F1C9-4332-AB8A-3ADEC8707BF9}" srcOrd="0" destOrd="0" presId="urn:microsoft.com/office/officeart/2005/8/layout/orgChart1"/>
    <dgm:cxn modelId="{DD3E3A27-391E-4DFD-A897-75CBD9A480B0}" srcId="{7644689D-40F5-4F6D-976E-42C5D01901A1}" destId="{A03EAACD-1C43-4D46-A462-B0DED48ADF0B}" srcOrd="0" destOrd="0" parTransId="{F6FF6CF5-6D21-4DFF-B46F-984BA4AAF818}" sibTransId="{1026CA5B-66C5-4972-974A-68304322527C}"/>
    <dgm:cxn modelId="{F423B427-E715-4FE1-B886-C3B05EE7A15A}" srcId="{840C8CF5-2C1A-490B-A7B4-6B8B68E105E1}" destId="{7644689D-40F5-4F6D-976E-42C5D01901A1}" srcOrd="0" destOrd="0" parTransId="{F1B03EE1-7718-4214-A973-E30C5047E164}" sibTransId="{00F4CE31-4994-4C48-9B9F-1A10F90DCA5C}"/>
    <dgm:cxn modelId="{0775C736-C383-4EF7-9324-BC10E0A8E907}" type="presOf" srcId="{4404F62D-4913-496F-863B-55EC2DB27923}" destId="{CF00A9A8-EE1C-4E09-9AA6-0DFD0F7F6DAB}" srcOrd="0" destOrd="0" presId="urn:microsoft.com/office/officeart/2005/8/layout/orgChart1"/>
    <dgm:cxn modelId="{309AEE36-4508-4D21-A1D3-286ED8D6A622}" type="presOf" srcId="{A03EAACD-1C43-4D46-A462-B0DED48ADF0B}" destId="{1D032DBC-6F3B-4E7C-BCED-92CB99C4C748}" srcOrd="0" destOrd="0" presId="urn:microsoft.com/office/officeart/2005/8/layout/orgChart1"/>
    <dgm:cxn modelId="{CC65F137-D0B1-4C5F-856F-A932682CDD0D}" srcId="{B30F9D61-CEA9-42FE-BE3F-CC2D665F0EB7}" destId="{00F25982-B628-4F19-9B45-31E8FF929BFE}" srcOrd="0" destOrd="0" parTransId="{1D5C43DD-D854-49C7-B88E-88E064A72B4D}" sibTransId="{365BD2A8-081B-47B2-8EB5-17B8D002B7C4}"/>
    <dgm:cxn modelId="{6382823A-86FE-4CA5-8CF2-5E623FBC8D0F}" type="presOf" srcId="{A03EAACD-1C43-4D46-A462-B0DED48ADF0B}" destId="{5F6A2DDF-7CBB-4787-9424-AC3445569B56}" srcOrd="1" destOrd="0" presId="urn:microsoft.com/office/officeart/2005/8/layout/orgChart1"/>
    <dgm:cxn modelId="{67581640-1D5C-424B-BFA2-894D58D5CB96}" type="presOf" srcId="{00F25982-B628-4F19-9B45-31E8FF929BFE}" destId="{4BB16861-1C51-4825-BC6C-576E4895599B}" srcOrd="0" destOrd="0" presId="urn:microsoft.com/office/officeart/2005/8/layout/orgChart1"/>
    <dgm:cxn modelId="{0ECC1343-2E40-4BD4-8E22-F3F685D151D3}" type="presOf" srcId="{B30F9D61-CEA9-42FE-BE3F-CC2D665F0EB7}" destId="{C08C3E53-5E5E-4E8A-8CCF-085AB4C5220A}" srcOrd="1" destOrd="0" presId="urn:microsoft.com/office/officeart/2005/8/layout/orgChart1"/>
    <dgm:cxn modelId="{DD231B45-11B3-46A7-B0BD-63C696440847}" type="presOf" srcId="{F390CC88-E0BC-4BA4-AE2E-850CF197AA53}" destId="{DBFE756E-74E9-474F-A4FF-D0A95186FE11}" srcOrd="1" destOrd="0" presId="urn:microsoft.com/office/officeart/2005/8/layout/orgChart1"/>
    <dgm:cxn modelId="{73653767-3F1F-494E-A6C0-96091E938961}" type="presOf" srcId="{AAA4FC75-E3E8-4F2D-96B8-1DA4786286D8}" destId="{86DFA17C-D795-4FA9-AA66-446C1F6FEE4C}" srcOrd="1" destOrd="0" presId="urn:microsoft.com/office/officeart/2005/8/layout/orgChart1"/>
    <dgm:cxn modelId="{6F9A5447-7182-4427-B3CD-BB7EE94EE1DA}" srcId="{840C8CF5-2C1A-490B-A7B4-6B8B68E105E1}" destId="{B30F9D61-CEA9-42FE-BE3F-CC2D665F0EB7}" srcOrd="1" destOrd="0" parTransId="{1710A41E-250D-4D58-BBF2-B0A5E8C40ECC}" sibTransId="{04FA800C-3118-43E8-8914-7BD28EC00123}"/>
    <dgm:cxn modelId="{2A605B73-66C8-4409-A933-E7B482AC9498}" type="presOf" srcId="{AAA4FC75-E3E8-4F2D-96B8-1DA4786286D8}" destId="{53C637D7-2A4E-4DF3-9132-EB98131DE889}" srcOrd="0" destOrd="0" presId="urn:microsoft.com/office/officeart/2005/8/layout/orgChart1"/>
    <dgm:cxn modelId="{1905FF7B-9A15-4FE6-A194-E03CCFD584F1}" type="presOf" srcId="{7644689D-40F5-4F6D-976E-42C5D01901A1}" destId="{787F65AC-382F-464A-825F-30322F62B751}" srcOrd="1" destOrd="0" presId="urn:microsoft.com/office/officeart/2005/8/layout/orgChart1"/>
    <dgm:cxn modelId="{54CAF584-BDDE-45F3-B982-696FBCC27500}" type="presOf" srcId="{840C8CF5-2C1A-490B-A7B4-6B8B68E105E1}" destId="{31027F1C-EC40-4112-8C0B-3E54AAD3C04B}" srcOrd="0" destOrd="0" presId="urn:microsoft.com/office/officeart/2005/8/layout/orgChart1"/>
    <dgm:cxn modelId="{BEB6F495-F857-4C94-A8D8-7381F2D86526}" type="presOf" srcId="{F6FF6CF5-6D21-4DFF-B46F-984BA4AAF818}" destId="{DD6FB39A-3A4A-4198-9D4F-CA36402F75B1}" srcOrd="0" destOrd="0" presId="urn:microsoft.com/office/officeart/2005/8/layout/orgChart1"/>
    <dgm:cxn modelId="{994F3B98-764D-4982-8EF1-6F4C9405D893}" srcId="{4404F62D-4913-496F-863B-55EC2DB27923}" destId="{840C8CF5-2C1A-490B-A7B4-6B8B68E105E1}" srcOrd="0" destOrd="0" parTransId="{9D5CFDB8-5309-4079-AF82-E5C76145959D}" sibTransId="{C85399C0-5114-4AF3-992F-4FE56FCCBD33}"/>
    <dgm:cxn modelId="{7EC5B29A-C117-46E2-86F1-D848E38C9035}" type="presOf" srcId="{B30F9D61-CEA9-42FE-BE3F-CC2D665F0EB7}" destId="{D64E7B71-277C-4EC6-8B86-EE8948D69037}" srcOrd="0" destOrd="0" presId="urn:microsoft.com/office/officeart/2005/8/layout/orgChart1"/>
    <dgm:cxn modelId="{ED2767A9-2FE4-48FD-9D26-C11361F955BE}" type="presOf" srcId="{737706E1-9BE0-4E68-A4EC-4628B4BEC94F}" destId="{AE978323-A3E5-4E70-BB24-3A25C6882712}" srcOrd="0" destOrd="0" presId="urn:microsoft.com/office/officeart/2005/8/layout/orgChart1"/>
    <dgm:cxn modelId="{3AB9B8BC-D450-4CD4-8EA8-983A4AE070DA}" type="presOf" srcId="{F1B03EE1-7718-4214-A973-E30C5047E164}" destId="{6CD8F17C-15F1-407D-860D-70A9CCA86FC4}" srcOrd="0" destOrd="0" presId="urn:microsoft.com/office/officeart/2005/8/layout/orgChart1"/>
    <dgm:cxn modelId="{1E2498EC-D82B-4D8A-8A50-F6F5FDAA0388}" type="presOf" srcId="{840C8CF5-2C1A-490B-A7B4-6B8B68E105E1}" destId="{9A35D86E-F073-4581-9E6B-F29DEAC06D9E}" srcOrd="1" destOrd="0" presId="urn:microsoft.com/office/officeart/2005/8/layout/orgChart1"/>
    <dgm:cxn modelId="{585F7EEF-9BE1-4653-85A7-A0ECB1EAB70E}" type="presOf" srcId="{00F25982-B628-4F19-9B45-31E8FF929BFE}" destId="{94092A08-A4AD-4263-8A11-6DC86F1B69E9}" srcOrd="1" destOrd="0" presId="urn:microsoft.com/office/officeart/2005/8/layout/orgChart1"/>
    <dgm:cxn modelId="{C1CE9AF6-0A58-4403-88E1-B39928FD05AD}" type="presOf" srcId="{F390CC88-E0BC-4BA4-AE2E-850CF197AA53}" destId="{1B5604A7-8F17-4F44-AFC9-BE03620DD1BC}" srcOrd="0" destOrd="0" presId="urn:microsoft.com/office/officeart/2005/8/layout/orgChart1"/>
    <dgm:cxn modelId="{A2271DFE-9022-4935-895D-D4B6EAB16219}" srcId="{B30F9D61-CEA9-42FE-BE3F-CC2D665F0EB7}" destId="{AAA4FC75-E3E8-4F2D-96B8-1DA4786286D8}" srcOrd="1" destOrd="0" parTransId="{AFD6D534-8D29-47CA-875A-2BF5F00383AF}" sibTransId="{B53ACA37-C94C-4C56-B5E6-AAF5FB7C5F5E}"/>
    <dgm:cxn modelId="{109455B9-A3CF-4715-9055-F81A807BF782}" type="presParOf" srcId="{CF00A9A8-EE1C-4E09-9AA6-0DFD0F7F6DAB}" destId="{C50ED9D8-44F1-402C-A799-143D2BBDA9B4}" srcOrd="0" destOrd="0" presId="urn:microsoft.com/office/officeart/2005/8/layout/orgChart1"/>
    <dgm:cxn modelId="{65DC7D03-3B1F-44FF-8299-FE64B5994A37}" type="presParOf" srcId="{C50ED9D8-44F1-402C-A799-143D2BBDA9B4}" destId="{9C06E9FC-D78F-4454-B702-03D38D287E28}" srcOrd="0" destOrd="0" presId="urn:microsoft.com/office/officeart/2005/8/layout/orgChart1"/>
    <dgm:cxn modelId="{DADBA4E6-9CD6-45D2-87D0-9C2E106F911A}" type="presParOf" srcId="{9C06E9FC-D78F-4454-B702-03D38D287E28}" destId="{31027F1C-EC40-4112-8C0B-3E54AAD3C04B}" srcOrd="0" destOrd="0" presId="urn:microsoft.com/office/officeart/2005/8/layout/orgChart1"/>
    <dgm:cxn modelId="{12AB4DA0-A9B0-4980-BA5A-9A03EBB6DEE9}" type="presParOf" srcId="{9C06E9FC-D78F-4454-B702-03D38D287E28}" destId="{9A35D86E-F073-4581-9E6B-F29DEAC06D9E}" srcOrd="1" destOrd="0" presId="urn:microsoft.com/office/officeart/2005/8/layout/orgChart1"/>
    <dgm:cxn modelId="{1FCA9749-4322-410E-B5D3-184D55D73954}" type="presParOf" srcId="{C50ED9D8-44F1-402C-A799-143D2BBDA9B4}" destId="{7D7D170F-F1E0-48E1-B48F-8E5367076115}" srcOrd="1" destOrd="0" presId="urn:microsoft.com/office/officeart/2005/8/layout/orgChart1"/>
    <dgm:cxn modelId="{77D9F36F-A2BF-4205-9372-0DDDFABDA4CC}" type="presParOf" srcId="{7D7D170F-F1E0-48E1-B48F-8E5367076115}" destId="{6CD8F17C-15F1-407D-860D-70A9CCA86FC4}" srcOrd="0" destOrd="0" presId="urn:microsoft.com/office/officeart/2005/8/layout/orgChart1"/>
    <dgm:cxn modelId="{83CD577B-018D-4DE4-8980-6F4E90A98B73}" type="presParOf" srcId="{7D7D170F-F1E0-48E1-B48F-8E5367076115}" destId="{E375BE0D-4C2B-4904-ACDE-C24AA39D23BA}" srcOrd="1" destOrd="0" presId="urn:microsoft.com/office/officeart/2005/8/layout/orgChart1"/>
    <dgm:cxn modelId="{1BB9B19D-EFB1-40B8-A623-B887DE97A9A8}" type="presParOf" srcId="{E375BE0D-4C2B-4904-ACDE-C24AA39D23BA}" destId="{23555930-0265-4924-B664-917CA3749C36}" srcOrd="0" destOrd="0" presId="urn:microsoft.com/office/officeart/2005/8/layout/orgChart1"/>
    <dgm:cxn modelId="{18620D71-3894-417B-8516-21D809BD5E1A}" type="presParOf" srcId="{23555930-0265-4924-B664-917CA3749C36}" destId="{2492E3FE-E16D-40EE-8AD4-778B9DFD6B3D}" srcOrd="0" destOrd="0" presId="urn:microsoft.com/office/officeart/2005/8/layout/orgChart1"/>
    <dgm:cxn modelId="{8402CD9A-60BD-44B1-91EA-9AB24427B105}" type="presParOf" srcId="{23555930-0265-4924-B664-917CA3749C36}" destId="{787F65AC-382F-464A-825F-30322F62B751}" srcOrd="1" destOrd="0" presId="urn:microsoft.com/office/officeart/2005/8/layout/orgChart1"/>
    <dgm:cxn modelId="{0F686F9F-C064-410B-A9DE-D7EBA9A2BBE7}" type="presParOf" srcId="{E375BE0D-4C2B-4904-ACDE-C24AA39D23BA}" destId="{A9E5AAB4-104F-486F-AD3F-269B07B22205}" srcOrd="1" destOrd="0" presId="urn:microsoft.com/office/officeart/2005/8/layout/orgChart1"/>
    <dgm:cxn modelId="{687623A7-5CF2-4E23-ACED-FBB188544501}" type="presParOf" srcId="{A9E5AAB4-104F-486F-AD3F-269B07B22205}" destId="{DD6FB39A-3A4A-4198-9D4F-CA36402F75B1}" srcOrd="0" destOrd="0" presId="urn:microsoft.com/office/officeart/2005/8/layout/orgChart1"/>
    <dgm:cxn modelId="{5936FA5A-1301-480A-B5D5-C372471789C6}" type="presParOf" srcId="{A9E5AAB4-104F-486F-AD3F-269B07B22205}" destId="{120B2342-5888-4842-9EA9-CBB7FF5DDDE7}" srcOrd="1" destOrd="0" presId="urn:microsoft.com/office/officeart/2005/8/layout/orgChart1"/>
    <dgm:cxn modelId="{3849453F-7BC8-42F3-93CB-B4680279D5B6}" type="presParOf" srcId="{120B2342-5888-4842-9EA9-CBB7FF5DDDE7}" destId="{E399EF36-1954-450A-88EC-0FF7EAA218C3}" srcOrd="0" destOrd="0" presId="urn:microsoft.com/office/officeart/2005/8/layout/orgChart1"/>
    <dgm:cxn modelId="{45F04289-9C2C-4E96-B2DC-D4FDB6890F35}" type="presParOf" srcId="{E399EF36-1954-450A-88EC-0FF7EAA218C3}" destId="{1D032DBC-6F3B-4E7C-BCED-92CB99C4C748}" srcOrd="0" destOrd="0" presId="urn:microsoft.com/office/officeart/2005/8/layout/orgChart1"/>
    <dgm:cxn modelId="{7BCDFCC7-59B9-4A81-A85E-44B5FEAE028A}" type="presParOf" srcId="{E399EF36-1954-450A-88EC-0FF7EAA218C3}" destId="{5F6A2DDF-7CBB-4787-9424-AC3445569B56}" srcOrd="1" destOrd="0" presId="urn:microsoft.com/office/officeart/2005/8/layout/orgChart1"/>
    <dgm:cxn modelId="{C0D83660-9E70-456D-9B98-717E92651E0A}" type="presParOf" srcId="{120B2342-5888-4842-9EA9-CBB7FF5DDDE7}" destId="{3E451F7B-8E57-47FF-8DD9-F9183DD37D5E}" srcOrd="1" destOrd="0" presId="urn:microsoft.com/office/officeart/2005/8/layout/orgChart1"/>
    <dgm:cxn modelId="{D147AE16-64BD-4C28-90DF-5CE08192E43C}" type="presParOf" srcId="{120B2342-5888-4842-9EA9-CBB7FF5DDDE7}" destId="{56F8099A-B262-4029-BFDF-A4057E51A99B}" srcOrd="2" destOrd="0" presId="urn:microsoft.com/office/officeart/2005/8/layout/orgChart1"/>
    <dgm:cxn modelId="{E82C1039-FE86-4EEF-B999-2A6543BFE9F0}" type="presParOf" srcId="{A9E5AAB4-104F-486F-AD3F-269B07B22205}" destId="{AE978323-A3E5-4E70-BB24-3A25C6882712}" srcOrd="2" destOrd="0" presId="urn:microsoft.com/office/officeart/2005/8/layout/orgChart1"/>
    <dgm:cxn modelId="{16671F9C-31DF-4528-A3EB-EBE122F1052A}" type="presParOf" srcId="{A9E5AAB4-104F-486F-AD3F-269B07B22205}" destId="{CB94FEB8-70F2-465D-AADF-2CF789D10E31}" srcOrd="3" destOrd="0" presId="urn:microsoft.com/office/officeart/2005/8/layout/orgChart1"/>
    <dgm:cxn modelId="{4F6E2D77-CA83-4D74-B895-B0157EDE37A2}" type="presParOf" srcId="{CB94FEB8-70F2-465D-AADF-2CF789D10E31}" destId="{9F95CFC8-862B-41A4-B64D-D59662CBB15A}" srcOrd="0" destOrd="0" presId="urn:microsoft.com/office/officeart/2005/8/layout/orgChart1"/>
    <dgm:cxn modelId="{A2D40D9F-E6CA-4378-8BD1-8217BF6A2B8F}" type="presParOf" srcId="{9F95CFC8-862B-41A4-B64D-D59662CBB15A}" destId="{1B5604A7-8F17-4F44-AFC9-BE03620DD1BC}" srcOrd="0" destOrd="0" presId="urn:microsoft.com/office/officeart/2005/8/layout/orgChart1"/>
    <dgm:cxn modelId="{0223309A-AA57-446C-8425-CB777DF315B7}" type="presParOf" srcId="{9F95CFC8-862B-41A4-B64D-D59662CBB15A}" destId="{DBFE756E-74E9-474F-A4FF-D0A95186FE11}" srcOrd="1" destOrd="0" presId="urn:microsoft.com/office/officeart/2005/8/layout/orgChart1"/>
    <dgm:cxn modelId="{A031E280-3E0C-4F32-8EE1-004C65BB50C1}" type="presParOf" srcId="{CB94FEB8-70F2-465D-AADF-2CF789D10E31}" destId="{AA431402-7B8A-4505-92ED-A2ED8C4B1564}" srcOrd="1" destOrd="0" presId="urn:microsoft.com/office/officeart/2005/8/layout/orgChart1"/>
    <dgm:cxn modelId="{3370AED3-542D-4BC9-9121-AF02F5F21BE6}" type="presParOf" srcId="{CB94FEB8-70F2-465D-AADF-2CF789D10E31}" destId="{A3F25EB4-AE34-4830-8809-BCA61F0599C3}" srcOrd="2" destOrd="0" presId="urn:microsoft.com/office/officeart/2005/8/layout/orgChart1"/>
    <dgm:cxn modelId="{4EF8191F-0663-45AE-9942-40D6832FBAB6}" type="presParOf" srcId="{E375BE0D-4C2B-4904-ACDE-C24AA39D23BA}" destId="{D933641B-1190-485D-BFA4-C7BFF9986C97}" srcOrd="2" destOrd="0" presId="urn:microsoft.com/office/officeart/2005/8/layout/orgChart1"/>
    <dgm:cxn modelId="{C8D91603-1C91-4947-8342-0D8936E30A83}" type="presParOf" srcId="{7D7D170F-F1E0-48E1-B48F-8E5367076115}" destId="{F747A039-1791-4251-B80D-212B7D1EEAD6}" srcOrd="2" destOrd="0" presId="urn:microsoft.com/office/officeart/2005/8/layout/orgChart1"/>
    <dgm:cxn modelId="{B70C0BA1-B700-4349-ACF5-B1B117B96558}" type="presParOf" srcId="{7D7D170F-F1E0-48E1-B48F-8E5367076115}" destId="{F219742C-28B7-44E4-A8B9-65A6BE3300DE}" srcOrd="3" destOrd="0" presId="urn:microsoft.com/office/officeart/2005/8/layout/orgChart1"/>
    <dgm:cxn modelId="{6B52B2BC-C98E-4303-AEEF-800C442E6B4C}" type="presParOf" srcId="{F219742C-28B7-44E4-A8B9-65A6BE3300DE}" destId="{E4FBBA86-A75F-4028-8DDC-BEFEB65B1B8B}" srcOrd="0" destOrd="0" presId="urn:microsoft.com/office/officeart/2005/8/layout/orgChart1"/>
    <dgm:cxn modelId="{EA1350A2-A1F2-4FF5-82B7-AF2FED7ABBC0}" type="presParOf" srcId="{E4FBBA86-A75F-4028-8DDC-BEFEB65B1B8B}" destId="{D64E7B71-277C-4EC6-8B86-EE8948D69037}" srcOrd="0" destOrd="0" presId="urn:microsoft.com/office/officeart/2005/8/layout/orgChart1"/>
    <dgm:cxn modelId="{3E424F14-6426-41E7-B343-912B710E26D2}" type="presParOf" srcId="{E4FBBA86-A75F-4028-8DDC-BEFEB65B1B8B}" destId="{C08C3E53-5E5E-4E8A-8CCF-085AB4C5220A}" srcOrd="1" destOrd="0" presId="urn:microsoft.com/office/officeart/2005/8/layout/orgChart1"/>
    <dgm:cxn modelId="{D4BC11BD-2E56-4A7F-BB56-CA8834A39767}" type="presParOf" srcId="{F219742C-28B7-44E4-A8B9-65A6BE3300DE}" destId="{EF648F34-7992-4861-A8C3-0108AAA3F49C}" srcOrd="1" destOrd="0" presId="urn:microsoft.com/office/officeart/2005/8/layout/orgChart1"/>
    <dgm:cxn modelId="{F5E552E9-0714-4E37-AC7A-8E27E3E9BAD9}" type="presParOf" srcId="{EF648F34-7992-4861-A8C3-0108AAA3F49C}" destId="{2A429E8D-F1C9-4332-AB8A-3ADEC8707BF9}" srcOrd="0" destOrd="0" presId="urn:microsoft.com/office/officeart/2005/8/layout/orgChart1"/>
    <dgm:cxn modelId="{83806533-4505-48C0-BD00-3B5389677277}" type="presParOf" srcId="{EF648F34-7992-4861-A8C3-0108AAA3F49C}" destId="{71BA9BE9-F4B8-41C2-B61F-A7CCEF283B31}" srcOrd="1" destOrd="0" presId="urn:microsoft.com/office/officeart/2005/8/layout/orgChart1"/>
    <dgm:cxn modelId="{DD2DFA12-E4BD-4342-AF1A-5BED4F23AE40}" type="presParOf" srcId="{71BA9BE9-F4B8-41C2-B61F-A7CCEF283B31}" destId="{CEFB93BB-5E97-4A34-82DE-8C0F098E5B8B}" srcOrd="0" destOrd="0" presId="urn:microsoft.com/office/officeart/2005/8/layout/orgChart1"/>
    <dgm:cxn modelId="{86A5EBDA-CFB9-4CDB-937D-8766F7B0FB14}" type="presParOf" srcId="{CEFB93BB-5E97-4A34-82DE-8C0F098E5B8B}" destId="{4BB16861-1C51-4825-BC6C-576E4895599B}" srcOrd="0" destOrd="0" presId="urn:microsoft.com/office/officeart/2005/8/layout/orgChart1"/>
    <dgm:cxn modelId="{4347187F-3C25-462E-A724-9AE1FF92D981}" type="presParOf" srcId="{CEFB93BB-5E97-4A34-82DE-8C0F098E5B8B}" destId="{94092A08-A4AD-4263-8A11-6DC86F1B69E9}" srcOrd="1" destOrd="0" presId="urn:microsoft.com/office/officeart/2005/8/layout/orgChart1"/>
    <dgm:cxn modelId="{9BC31D66-C5EE-43A9-9D64-9163C8232D80}" type="presParOf" srcId="{71BA9BE9-F4B8-41C2-B61F-A7CCEF283B31}" destId="{8223059B-25FE-40A0-AAEF-205F99F13887}" srcOrd="1" destOrd="0" presId="urn:microsoft.com/office/officeart/2005/8/layout/orgChart1"/>
    <dgm:cxn modelId="{BBD1715F-1B68-46C9-94D1-557255564900}" type="presParOf" srcId="{71BA9BE9-F4B8-41C2-B61F-A7CCEF283B31}" destId="{834C604D-AC43-40FE-BD33-15D80D590DC1}" srcOrd="2" destOrd="0" presId="urn:microsoft.com/office/officeart/2005/8/layout/orgChart1"/>
    <dgm:cxn modelId="{26918B37-1355-46C5-8AAC-4212E1F0CB84}" type="presParOf" srcId="{EF648F34-7992-4861-A8C3-0108AAA3F49C}" destId="{472BAA65-A1E2-42FF-9AF1-34F180D9FACF}" srcOrd="2" destOrd="0" presId="urn:microsoft.com/office/officeart/2005/8/layout/orgChart1"/>
    <dgm:cxn modelId="{8F691FF6-D4EF-4714-AA18-0B778A812C15}" type="presParOf" srcId="{EF648F34-7992-4861-A8C3-0108AAA3F49C}" destId="{85EB2EC6-D7F6-4148-8112-475F57633989}" srcOrd="3" destOrd="0" presId="urn:microsoft.com/office/officeart/2005/8/layout/orgChart1"/>
    <dgm:cxn modelId="{B75FC94F-6208-46A3-87CF-59C319D05C01}" type="presParOf" srcId="{85EB2EC6-D7F6-4148-8112-475F57633989}" destId="{F740742F-0A2B-4936-AE35-8DEA73AFAAFA}" srcOrd="0" destOrd="0" presId="urn:microsoft.com/office/officeart/2005/8/layout/orgChart1"/>
    <dgm:cxn modelId="{11DC8224-737A-498E-95D1-425F563DCCD4}" type="presParOf" srcId="{F740742F-0A2B-4936-AE35-8DEA73AFAAFA}" destId="{53C637D7-2A4E-4DF3-9132-EB98131DE889}" srcOrd="0" destOrd="0" presId="urn:microsoft.com/office/officeart/2005/8/layout/orgChart1"/>
    <dgm:cxn modelId="{5D8B5E69-5D2F-4560-8F31-6641B97D5638}" type="presParOf" srcId="{F740742F-0A2B-4936-AE35-8DEA73AFAAFA}" destId="{86DFA17C-D795-4FA9-AA66-446C1F6FEE4C}" srcOrd="1" destOrd="0" presId="urn:microsoft.com/office/officeart/2005/8/layout/orgChart1"/>
    <dgm:cxn modelId="{4D012A91-E146-4725-A962-742CBD5F5A94}" type="presParOf" srcId="{85EB2EC6-D7F6-4148-8112-475F57633989}" destId="{6E16E8CD-3DE9-463D-BDB8-45D8400BF24D}" srcOrd="1" destOrd="0" presId="urn:microsoft.com/office/officeart/2005/8/layout/orgChart1"/>
    <dgm:cxn modelId="{D001F301-B3B0-409D-93CB-6048E0032CD4}" type="presParOf" srcId="{85EB2EC6-D7F6-4148-8112-475F57633989}" destId="{70F2916C-8358-454F-B27F-0D103247207E}" srcOrd="2" destOrd="0" presId="urn:microsoft.com/office/officeart/2005/8/layout/orgChart1"/>
    <dgm:cxn modelId="{422032DE-06A1-4942-987A-9BD9B7C2E422}" type="presParOf" srcId="{F219742C-28B7-44E4-A8B9-65A6BE3300DE}" destId="{791E5617-03BD-49B6-9A00-0A3197B6F651}" srcOrd="2" destOrd="0" presId="urn:microsoft.com/office/officeart/2005/8/layout/orgChart1"/>
    <dgm:cxn modelId="{17B12F8F-CAC3-4B4D-8046-9F61A11B6064}" type="presParOf" srcId="{C50ED9D8-44F1-402C-A799-143D2BBDA9B4}" destId="{E97CF220-09F4-4C1C-AF7D-4B275AE855F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FD06F-4753-4AF1-8812-BE22D79F9263}">
      <dsp:nvSpPr>
        <dsp:cNvPr id="0" name=""/>
        <dsp:cNvSpPr/>
      </dsp:nvSpPr>
      <dsp:spPr>
        <a:xfrm>
          <a:off x="4861718" y="856873"/>
          <a:ext cx="2369731" cy="822551"/>
        </a:xfrm>
        <a:custGeom>
          <a:avLst/>
          <a:gdLst/>
          <a:ahLst/>
          <a:cxnLst/>
          <a:rect l="0" t="0" r="0" b="0"/>
          <a:pathLst>
            <a:path>
              <a:moveTo>
                <a:pt x="0" y="0"/>
              </a:moveTo>
              <a:lnTo>
                <a:pt x="0" y="411275"/>
              </a:lnTo>
              <a:lnTo>
                <a:pt x="2369731" y="411275"/>
              </a:lnTo>
              <a:lnTo>
                <a:pt x="2369731" y="822551"/>
              </a:lnTo>
            </a:path>
          </a:pathLst>
        </a:custGeom>
        <a:noFill/>
        <a:ln w="6350" cap="flat" cmpd="sng" algn="ctr">
          <a:solidFill>
            <a:schemeClr val="accent2">
              <a:tint val="99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888B6A-7D42-419A-89D4-2B47F4D4AD30}">
      <dsp:nvSpPr>
        <dsp:cNvPr id="0" name=""/>
        <dsp:cNvSpPr/>
      </dsp:nvSpPr>
      <dsp:spPr>
        <a:xfrm>
          <a:off x="1960501" y="856873"/>
          <a:ext cx="2901217" cy="822551"/>
        </a:xfrm>
        <a:custGeom>
          <a:avLst/>
          <a:gdLst/>
          <a:ahLst/>
          <a:cxnLst/>
          <a:rect l="0" t="0" r="0" b="0"/>
          <a:pathLst>
            <a:path>
              <a:moveTo>
                <a:pt x="2901217" y="0"/>
              </a:moveTo>
              <a:lnTo>
                <a:pt x="2901217" y="411275"/>
              </a:lnTo>
              <a:lnTo>
                <a:pt x="0" y="411275"/>
              </a:lnTo>
              <a:lnTo>
                <a:pt x="0" y="822551"/>
              </a:lnTo>
            </a:path>
          </a:pathLst>
        </a:custGeom>
        <a:noFill/>
        <a:ln w="6350" cap="flat" cmpd="sng" algn="ctr">
          <a:solidFill>
            <a:schemeClr val="accent2">
              <a:tint val="99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CA3890-0E85-4B59-A496-3ABB461BE7AA}">
      <dsp:nvSpPr>
        <dsp:cNvPr id="0" name=""/>
        <dsp:cNvSpPr/>
      </dsp:nvSpPr>
      <dsp:spPr>
        <a:xfrm>
          <a:off x="3261385" y="301024"/>
          <a:ext cx="3200665" cy="555848"/>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t>Problems</a:t>
          </a:r>
          <a:endParaRPr lang="en-IN" sz="1800" b="1" i="1" kern="1200" dirty="0"/>
        </a:p>
      </dsp:txBody>
      <dsp:txXfrm>
        <a:off x="3261385" y="301024"/>
        <a:ext cx="3200665" cy="555848"/>
      </dsp:txXfrm>
    </dsp:sp>
    <dsp:sp modelId="{2B5CC2EC-07C5-4943-8726-E2CB6F7CF859}">
      <dsp:nvSpPr>
        <dsp:cNvPr id="0" name=""/>
        <dsp:cNvSpPr/>
      </dsp:nvSpPr>
      <dsp:spPr>
        <a:xfrm>
          <a:off x="2045" y="1679424"/>
          <a:ext cx="3916911" cy="1958455"/>
        </a:xfrm>
        <a:prstGeom prst="rect">
          <a:avLst/>
        </a:prstGeom>
        <a:gradFill rotWithShape="0">
          <a:gsLst>
            <a:gs pos="0">
              <a:schemeClr val="accent2">
                <a:tint val="99000"/>
                <a:hueOff val="0"/>
                <a:satOff val="0"/>
                <a:lumOff val="0"/>
                <a:alphaOff val="0"/>
                <a:satMod val="103000"/>
                <a:lumMod val="102000"/>
                <a:tint val="94000"/>
              </a:schemeClr>
            </a:gs>
            <a:gs pos="50000">
              <a:schemeClr val="accent2">
                <a:tint val="99000"/>
                <a:hueOff val="0"/>
                <a:satOff val="0"/>
                <a:lumOff val="0"/>
                <a:alphaOff val="0"/>
                <a:satMod val="110000"/>
                <a:lumMod val="100000"/>
                <a:shade val="100000"/>
              </a:schemeClr>
            </a:gs>
            <a:gs pos="100000">
              <a:schemeClr val="accent2">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rgbClr val="FF0000"/>
              </a:solidFill>
            </a:rPr>
            <a:t>Solvable</a:t>
          </a:r>
        </a:p>
        <a:p>
          <a:pPr marL="0" lvl="0" indent="0" algn="l" defTabSz="800100">
            <a:lnSpc>
              <a:spcPct val="90000"/>
            </a:lnSpc>
            <a:spcBef>
              <a:spcPct val="0"/>
            </a:spcBef>
            <a:spcAft>
              <a:spcPct val="35000"/>
            </a:spcAft>
            <a:buFont typeface="+mj-lt"/>
            <a:buNone/>
          </a:pPr>
          <a:r>
            <a:rPr lang="en-US" sz="1800" b="1" kern="1200" dirty="0"/>
            <a:t>Algorithm / Procedure</a:t>
          </a:r>
        </a:p>
        <a:p>
          <a:pPr marL="0" lvl="0" indent="0" algn="l" defTabSz="800100">
            <a:lnSpc>
              <a:spcPct val="90000"/>
            </a:lnSpc>
            <a:spcBef>
              <a:spcPct val="0"/>
            </a:spcBef>
            <a:spcAft>
              <a:spcPct val="35000"/>
            </a:spcAft>
            <a:buFont typeface="+mj-lt"/>
            <a:buNone/>
          </a:pPr>
          <a:r>
            <a:rPr lang="en-US" sz="1800" b="1" kern="1200" dirty="0"/>
            <a:t>Prove that there exists no solution</a:t>
          </a:r>
          <a:endParaRPr lang="en-IN" sz="1800" b="1" kern="1200" dirty="0"/>
        </a:p>
      </dsp:txBody>
      <dsp:txXfrm>
        <a:off x="2045" y="1679424"/>
        <a:ext cx="3916911" cy="1958455"/>
      </dsp:txXfrm>
    </dsp:sp>
    <dsp:sp modelId="{6DC04033-AB66-48DF-8822-167CDF311C77}">
      <dsp:nvSpPr>
        <dsp:cNvPr id="0" name=""/>
        <dsp:cNvSpPr/>
      </dsp:nvSpPr>
      <dsp:spPr>
        <a:xfrm>
          <a:off x="4741508" y="1679424"/>
          <a:ext cx="4979883" cy="1958455"/>
        </a:xfrm>
        <a:prstGeom prst="rect">
          <a:avLst/>
        </a:prstGeom>
        <a:gradFill rotWithShape="0">
          <a:gsLst>
            <a:gs pos="0">
              <a:schemeClr val="accent2">
                <a:tint val="99000"/>
                <a:hueOff val="0"/>
                <a:satOff val="0"/>
                <a:lumOff val="0"/>
                <a:alphaOff val="0"/>
                <a:satMod val="103000"/>
                <a:lumMod val="102000"/>
                <a:tint val="94000"/>
              </a:schemeClr>
            </a:gs>
            <a:gs pos="50000">
              <a:schemeClr val="accent2">
                <a:tint val="99000"/>
                <a:hueOff val="0"/>
                <a:satOff val="0"/>
                <a:lumOff val="0"/>
                <a:alphaOff val="0"/>
                <a:satMod val="110000"/>
                <a:lumMod val="100000"/>
                <a:shade val="100000"/>
              </a:schemeClr>
            </a:gs>
            <a:gs pos="100000">
              <a:schemeClr val="accent2">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rgbClr val="FF0000"/>
              </a:solidFill>
            </a:rPr>
            <a:t>Unsolvable</a:t>
          </a:r>
          <a:r>
            <a:rPr lang="en-US" sz="1800" b="1" kern="1200" dirty="0"/>
            <a:t> </a:t>
          </a:r>
        </a:p>
        <a:p>
          <a:pPr marL="0" lvl="0" indent="0" algn="l" defTabSz="800100">
            <a:lnSpc>
              <a:spcPct val="90000"/>
            </a:lnSpc>
            <a:spcBef>
              <a:spcPct val="0"/>
            </a:spcBef>
            <a:spcAft>
              <a:spcPct val="35000"/>
            </a:spcAft>
            <a:buNone/>
          </a:pPr>
          <a:r>
            <a:rPr lang="en-US" sz="1800" b="1" kern="1200" dirty="0"/>
            <a:t>Temporary Status of a problem</a:t>
          </a:r>
        </a:p>
        <a:p>
          <a:pPr marL="0" lvl="0" indent="0" algn="l" defTabSz="800100">
            <a:lnSpc>
              <a:spcPct val="90000"/>
            </a:lnSpc>
            <a:spcBef>
              <a:spcPct val="0"/>
            </a:spcBef>
            <a:spcAft>
              <a:spcPct val="35000"/>
            </a:spcAft>
            <a:buNone/>
          </a:pPr>
          <a:r>
            <a:rPr lang="en-US" sz="1800" b="1" kern="1200" dirty="0" err="1"/>
            <a:t>Wrt</a:t>
          </a:r>
          <a:r>
            <a:rPr lang="en-US" sz="1800" b="1" kern="1200" dirty="0"/>
            <a:t> time</a:t>
          </a:r>
        </a:p>
        <a:p>
          <a:pPr marL="0" lvl="0" indent="0" algn="l" defTabSz="800100">
            <a:lnSpc>
              <a:spcPct val="90000"/>
            </a:lnSpc>
            <a:spcBef>
              <a:spcPct val="0"/>
            </a:spcBef>
            <a:spcAft>
              <a:spcPct val="35000"/>
            </a:spcAft>
            <a:buNone/>
          </a:pPr>
          <a:r>
            <a:rPr lang="en-US" sz="1800" b="1" kern="1200" dirty="0"/>
            <a:t>Unable to say whether it can be solved/not solved</a:t>
          </a:r>
        </a:p>
        <a:p>
          <a:pPr marL="0" lvl="0" indent="0" algn="ctr" defTabSz="800100">
            <a:lnSpc>
              <a:spcPct val="90000"/>
            </a:lnSpc>
            <a:spcBef>
              <a:spcPct val="0"/>
            </a:spcBef>
            <a:spcAft>
              <a:spcPct val="35000"/>
            </a:spcAft>
            <a:buNone/>
          </a:pPr>
          <a:endParaRPr lang="en-IN" sz="1800" b="1" kern="1200" dirty="0"/>
        </a:p>
      </dsp:txBody>
      <dsp:txXfrm>
        <a:off x="4741508" y="1679424"/>
        <a:ext cx="4979883" cy="1958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5A62-3523-4D94-8AC4-74FB5C0EAFD4}">
      <dsp:nvSpPr>
        <dsp:cNvPr id="0" name=""/>
        <dsp:cNvSpPr/>
      </dsp:nvSpPr>
      <dsp:spPr>
        <a:xfrm>
          <a:off x="6790133" y="809224"/>
          <a:ext cx="756663" cy="742523"/>
        </a:xfrm>
        <a:custGeom>
          <a:avLst/>
          <a:gdLst/>
          <a:ahLst/>
          <a:cxnLst/>
          <a:rect l="0" t="0" r="0" b="0"/>
          <a:pathLst>
            <a:path>
              <a:moveTo>
                <a:pt x="0" y="0"/>
              </a:moveTo>
              <a:lnTo>
                <a:pt x="0" y="742523"/>
              </a:lnTo>
              <a:lnTo>
                <a:pt x="756663" y="742523"/>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5E9E3-041E-469E-A18B-3DBE156DE144}">
      <dsp:nvSpPr>
        <dsp:cNvPr id="0" name=""/>
        <dsp:cNvSpPr/>
      </dsp:nvSpPr>
      <dsp:spPr>
        <a:xfrm>
          <a:off x="4203635" y="1955293"/>
          <a:ext cx="169488" cy="1366444"/>
        </a:xfrm>
        <a:custGeom>
          <a:avLst/>
          <a:gdLst/>
          <a:ahLst/>
          <a:cxnLst/>
          <a:rect l="0" t="0" r="0" b="0"/>
          <a:pathLst>
            <a:path>
              <a:moveTo>
                <a:pt x="0" y="0"/>
              </a:moveTo>
              <a:lnTo>
                <a:pt x="0" y="1366444"/>
              </a:lnTo>
              <a:lnTo>
                <a:pt x="169488" y="1366444"/>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111C5-3789-4736-B12C-BE1F60189E89}">
      <dsp:nvSpPr>
        <dsp:cNvPr id="0" name=""/>
        <dsp:cNvSpPr/>
      </dsp:nvSpPr>
      <dsp:spPr>
        <a:xfrm>
          <a:off x="4034146" y="1955293"/>
          <a:ext cx="169488" cy="1361529"/>
        </a:xfrm>
        <a:custGeom>
          <a:avLst/>
          <a:gdLst/>
          <a:ahLst/>
          <a:cxnLst/>
          <a:rect l="0" t="0" r="0" b="0"/>
          <a:pathLst>
            <a:path>
              <a:moveTo>
                <a:pt x="169488" y="0"/>
              </a:moveTo>
              <a:lnTo>
                <a:pt x="169488" y="1361529"/>
              </a:lnTo>
              <a:lnTo>
                <a:pt x="0" y="1361529"/>
              </a:lnTo>
            </a:path>
          </a:pathLst>
        </a:custGeom>
        <a:noFill/>
        <a:ln w="12700" cap="flat" cmpd="sng" algn="ctr">
          <a:solidFill>
            <a:schemeClr val="accent2">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44F025-2708-4569-97FB-371F8CEC496B}">
      <dsp:nvSpPr>
        <dsp:cNvPr id="0" name=""/>
        <dsp:cNvSpPr/>
      </dsp:nvSpPr>
      <dsp:spPr>
        <a:xfrm>
          <a:off x="5010725" y="809224"/>
          <a:ext cx="1779408" cy="742523"/>
        </a:xfrm>
        <a:custGeom>
          <a:avLst/>
          <a:gdLst/>
          <a:ahLst/>
          <a:cxnLst/>
          <a:rect l="0" t="0" r="0" b="0"/>
          <a:pathLst>
            <a:path>
              <a:moveTo>
                <a:pt x="1779408" y="0"/>
              </a:moveTo>
              <a:lnTo>
                <a:pt x="1779408" y="742523"/>
              </a:lnTo>
              <a:lnTo>
                <a:pt x="0" y="742523"/>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377D0-7190-4916-99A2-6151B858BB86}">
      <dsp:nvSpPr>
        <dsp:cNvPr id="0" name=""/>
        <dsp:cNvSpPr/>
      </dsp:nvSpPr>
      <dsp:spPr>
        <a:xfrm>
          <a:off x="5983043" y="2134"/>
          <a:ext cx="1614180" cy="807090"/>
        </a:xfrm>
        <a:prstGeom prst="rect">
          <a:avLst/>
        </a:prstGeom>
        <a:solidFill>
          <a:schemeClr val="accent2">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Problems</a:t>
          </a:r>
          <a:endParaRPr lang="en-IN" sz="1600" b="1" kern="1200" dirty="0"/>
        </a:p>
      </dsp:txBody>
      <dsp:txXfrm>
        <a:off x="5983043" y="2134"/>
        <a:ext cx="1614180" cy="807090"/>
      </dsp:txXfrm>
    </dsp:sp>
    <dsp:sp modelId="{EC490913-617C-4459-A8A5-EE1A59F4E396}">
      <dsp:nvSpPr>
        <dsp:cNvPr id="0" name=""/>
        <dsp:cNvSpPr/>
      </dsp:nvSpPr>
      <dsp:spPr>
        <a:xfrm>
          <a:off x="3396544" y="1148202"/>
          <a:ext cx="1614180" cy="807090"/>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Solvable</a:t>
          </a:r>
          <a:endParaRPr lang="en-IN" sz="1600" b="1" kern="1200" dirty="0"/>
        </a:p>
      </dsp:txBody>
      <dsp:txXfrm>
        <a:off x="3396544" y="1148202"/>
        <a:ext cx="1614180" cy="807090"/>
      </dsp:txXfrm>
    </dsp:sp>
    <dsp:sp modelId="{8CEAB0A0-0CC6-4998-82C5-9E8BF0F7C1EA}">
      <dsp:nvSpPr>
        <dsp:cNvPr id="0" name=""/>
        <dsp:cNvSpPr/>
      </dsp:nvSpPr>
      <dsp:spPr>
        <a:xfrm>
          <a:off x="1354622" y="2294270"/>
          <a:ext cx="2679523" cy="2045102"/>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Decidable</a:t>
          </a:r>
        </a:p>
        <a:p>
          <a:pPr marL="0" lvl="0" indent="0" algn="l" defTabSz="711200">
            <a:lnSpc>
              <a:spcPct val="90000"/>
            </a:lnSpc>
            <a:spcBef>
              <a:spcPct val="0"/>
            </a:spcBef>
            <a:spcAft>
              <a:spcPct val="35000"/>
            </a:spcAft>
            <a:buNone/>
          </a:pPr>
          <a:r>
            <a:rPr lang="en-US" sz="1600" b="1" kern="1200" dirty="0"/>
            <a:t>Procedure</a:t>
          </a:r>
        </a:p>
        <a:p>
          <a:pPr marL="0" lvl="0" indent="0" algn="l" defTabSz="711200">
            <a:lnSpc>
              <a:spcPct val="90000"/>
            </a:lnSpc>
            <a:spcBef>
              <a:spcPct val="0"/>
            </a:spcBef>
            <a:spcAft>
              <a:spcPct val="35000"/>
            </a:spcAft>
            <a:buNone/>
          </a:pPr>
          <a:r>
            <a:rPr lang="en-US" sz="1600" b="1" kern="1200" dirty="0"/>
            <a:t>Algorithm</a:t>
          </a:r>
          <a:endParaRPr lang="en-IN" sz="1600" b="1" kern="1200" dirty="0"/>
        </a:p>
      </dsp:txBody>
      <dsp:txXfrm>
        <a:off x="1354622" y="2294270"/>
        <a:ext cx="2679523" cy="2045102"/>
      </dsp:txXfrm>
    </dsp:sp>
    <dsp:sp modelId="{AEE1793F-994C-4E11-B303-629DA996955B}">
      <dsp:nvSpPr>
        <dsp:cNvPr id="0" name=""/>
        <dsp:cNvSpPr/>
      </dsp:nvSpPr>
      <dsp:spPr>
        <a:xfrm>
          <a:off x="4373124" y="2294270"/>
          <a:ext cx="2834694" cy="2054932"/>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Undecidable</a:t>
          </a:r>
        </a:p>
        <a:p>
          <a:pPr marL="0" lvl="0" indent="0" algn="l" defTabSz="711200">
            <a:lnSpc>
              <a:spcPct val="90000"/>
            </a:lnSpc>
            <a:spcBef>
              <a:spcPct val="0"/>
            </a:spcBef>
            <a:spcAft>
              <a:spcPct val="35000"/>
            </a:spcAft>
            <a:buNone/>
          </a:pPr>
          <a:r>
            <a:rPr lang="en-US" sz="1600" b="1" kern="1200" dirty="0"/>
            <a:t>Procedure </a:t>
          </a:r>
        </a:p>
        <a:p>
          <a:pPr marL="0" lvl="0" indent="0" algn="l" defTabSz="711200">
            <a:lnSpc>
              <a:spcPct val="90000"/>
            </a:lnSpc>
            <a:spcBef>
              <a:spcPct val="0"/>
            </a:spcBef>
            <a:spcAft>
              <a:spcPct val="35000"/>
            </a:spcAft>
            <a:buNone/>
          </a:pPr>
          <a:r>
            <a:rPr lang="en-US" sz="1600" b="1" kern="1200" dirty="0"/>
            <a:t>Needs a Y / N answer</a:t>
          </a:r>
        </a:p>
        <a:p>
          <a:pPr marL="0" lvl="0" indent="0" algn="l" defTabSz="711200">
            <a:lnSpc>
              <a:spcPct val="90000"/>
            </a:lnSpc>
            <a:spcBef>
              <a:spcPct val="0"/>
            </a:spcBef>
            <a:spcAft>
              <a:spcPct val="35000"/>
            </a:spcAft>
            <a:buNone/>
          </a:pPr>
          <a:r>
            <a:rPr lang="en-US" sz="1600" b="1" kern="1200" dirty="0"/>
            <a:t>Non - computable</a:t>
          </a:r>
          <a:endParaRPr lang="en-IN" sz="1600" b="1" kern="1200" dirty="0"/>
        </a:p>
      </dsp:txBody>
      <dsp:txXfrm>
        <a:off x="4373124" y="2294270"/>
        <a:ext cx="2834694" cy="2054932"/>
      </dsp:txXfrm>
    </dsp:sp>
    <dsp:sp modelId="{C9856026-6976-41C5-A547-1DD98A25D27E}">
      <dsp:nvSpPr>
        <dsp:cNvPr id="0" name=""/>
        <dsp:cNvSpPr/>
      </dsp:nvSpPr>
      <dsp:spPr>
        <a:xfrm>
          <a:off x="7546796" y="1148202"/>
          <a:ext cx="1614180" cy="807090"/>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Unsolvable</a:t>
          </a:r>
          <a:endParaRPr lang="en-IN" sz="1600" b="1" kern="1200" dirty="0"/>
        </a:p>
      </dsp:txBody>
      <dsp:txXfrm>
        <a:off x="7546796" y="1148202"/>
        <a:ext cx="1614180" cy="807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8B8C7-EE4D-48D4-A052-E5A52B121532}">
      <dsp:nvSpPr>
        <dsp:cNvPr id="0" name=""/>
        <dsp:cNvSpPr/>
      </dsp:nvSpPr>
      <dsp:spPr>
        <a:xfrm>
          <a:off x="2677399" y="1584810"/>
          <a:ext cx="196433" cy="2461966"/>
        </a:xfrm>
        <a:custGeom>
          <a:avLst/>
          <a:gdLst/>
          <a:ahLst/>
          <a:cxnLst/>
          <a:rect l="0" t="0" r="0" b="0"/>
          <a:pathLst>
            <a:path>
              <a:moveTo>
                <a:pt x="0" y="0"/>
              </a:moveTo>
              <a:lnTo>
                <a:pt x="0" y="2461966"/>
              </a:lnTo>
              <a:lnTo>
                <a:pt x="196433" y="2461966"/>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21EE825-50C9-41FD-A176-8159FA303AA7}">
      <dsp:nvSpPr>
        <dsp:cNvPr id="0" name=""/>
        <dsp:cNvSpPr/>
      </dsp:nvSpPr>
      <dsp:spPr>
        <a:xfrm>
          <a:off x="2677399" y="1584810"/>
          <a:ext cx="196433" cy="1532181"/>
        </a:xfrm>
        <a:custGeom>
          <a:avLst/>
          <a:gdLst/>
          <a:ahLst/>
          <a:cxnLst/>
          <a:rect l="0" t="0" r="0" b="0"/>
          <a:pathLst>
            <a:path>
              <a:moveTo>
                <a:pt x="0" y="0"/>
              </a:moveTo>
              <a:lnTo>
                <a:pt x="0" y="1532181"/>
              </a:lnTo>
              <a:lnTo>
                <a:pt x="196433" y="1532181"/>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A429E8D-F1C9-4332-AB8A-3ADEC8707BF9}">
      <dsp:nvSpPr>
        <dsp:cNvPr id="0" name=""/>
        <dsp:cNvSpPr/>
      </dsp:nvSpPr>
      <dsp:spPr>
        <a:xfrm>
          <a:off x="2677399" y="1584810"/>
          <a:ext cx="196433" cy="602396"/>
        </a:xfrm>
        <a:custGeom>
          <a:avLst/>
          <a:gdLst/>
          <a:ahLst/>
          <a:cxnLst/>
          <a:rect l="0" t="0" r="0" b="0"/>
          <a:pathLst>
            <a:path>
              <a:moveTo>
                <a:pt x="0" y="0"/>
              </a:moveTo>
              <a:lnTo>
                <a:pt x="0" y="602396"/>
              </a:lnTo>
              <a:lnTo>
                <a:pt x="196433" y="602396"/>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747A039-1791-4251-B80D-212B7D1EEAD6}">
      <dsp:nvSpPr>
        <dsp:cNvPr id="0" name=""/>
        <dsp:cNvSpPr/>
      </dsp:nvSpPr>
      <dsp:spPr>
        <a:xfrm>
          <a:off x="2408940" y="655025"/>
          <a:ext cx="792281" cy="275006"/>
        </a:xfrm>
        <a:custGeom>
          <a:avLst/>
          <a:gdLst/>
          <a:ahLst/>
          <a:cxnLst/>
          <a:rect l="0" t="0" r="0" b="0"/>
          <a:pathLst>
            <a:path>
              <a:moveTo>
                <a:pt x="0" y="0"/>
              </a:moveTo>
              <a:lnTo>
                <a:pt x="0" y="137503"/>
              </a:lnTo>
              <a:lnTo>
                <a:pt x="792281" y="137503"/>
              </a:lnTo>
              <a:lnTo>
                <a:pt x="792281" y="275006"/>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F329F53-F0C7-4D4C-BA7F-1A86756BD4C6}">
      <dsp:nvSpPr>
        <dsp:cNvPr id="0" name=""/>
        <dsp:cNvSpPr/>
      </dsp:nvSpPr>
      <dsp:spPr>
        <a:xfrm>
          <a:off x="1092836" y="1584810"/>
          <a:ext cx="196433" cy="2461966"/>
        </a:xfrm>
        <a:custGeom>
          <a:avLst/>
          <a:gdLst/>
          <a:ahLst/>
          <a:cxnLst/>
          <a:rect l="0" t="0" r="0" b="0"/>
          <a:pathLst>
            <a:path>
              <a:moveTo>
                <a:pt x="0" y="0"/>
              </a:moveTo>
              <a:lnTo>
                <a:pt x="0" y="2461966"/>
              </a:lnTo>
              <a:lnTo>
                <a:pt x="196433" y="2461966"/>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E978323-A3E5-4E70-BB24-3A25C6882712}">
      <dsp:nvSpPr>
        <dsp:cNvPr id="0" name=""/>
        <dsp:cNvSpPr/>
      </dsp:nvSpPr>
      <dsp:spPr>
        <a:xfrm>
          <a:off x="1092836" y="1584810"/>
          <a:ext cx="196433" cy="1532181"/>
        </a:xfrm>
        <a:custGeom>
          <a:avLst/>
          <a:gdLst/>
          <a:ahLst/>
          <a:cxnLst/>
          <a:rect l="0" t="0" r="0" b="0"/>
          <a:pathLst>
            <a:path>
              <a:moveTo>
                <a:pt x="0" y="0"/>
              </a:moveTo>
              <a:lnTo>
                <a:pt x="0" y="1532181"/>
              </a:lnTo>
              <a:lnTo>
                <a:pt x="196433" y="1532181"/>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D6FB39A-3A4A-4198-9D4F-CA36402F75B1}">
      <dsp:nvSpPr>
        <dsp:cNvPr id="0" name=""/>
        <dsp:cNvSpPr/>
      </dsp:nvSpPr>
      <dsp:spPr>
        <a:xfrm>
          <a:off x="1092836" y="1584810"/>
          <a:ext cx="196433" cy="602396"/>
        </a:xfrm>
        <a:custGeom>
          <a:avLst/>
          <a:gdLst/>
          <a:ahLst/>
          <a:cxnLst/>
          <a:rect l="0" t="0" r="0" b="0"/>
          <a:pathLst>
            <a:path>
              <a:moveTo>
                <a:pt x="0" y="0"/>
              </a:moveTo>
              <a:lnTo>
                <a:pt x="0" y="602396"/>
              </a:lnTo>
              <a:lnTo>
                <a:pt x="196433" y="602396"/>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CD8F17C-15F1-407D-860D-70A9CCA86FC4}">
      <dsp:nvSpPr>
        <dsp:cNvPr id="0" name=""/>
        <dsp:cNvSpPr/>
      </dsp:nvSpPr>
      <dsp:spPr>
        <a:xfrm>
          <a:off x="1616658" y="655025"/>
          <a:ext cx="792281" cy="275006"/>
        </a:xfrm>
        <a:custGeom>
          <a:avLst/>
          <a:gdLst/>
          <a:ahLst/>
          <a:cxnLst/>
          <a:rect l="0" t="0" r="0" b="0"/>
          <a:pathLst>
            <a:path>
              <a:moveTo>
                <a:pt x="792281" y="0"/>
              </a:moveTo>
              <a:lnTo>
                <a:pt x="792281" y="137503"/>
              </a:lnTo>
              <a:lnTo>
                <a:pt x="0" y="137503"/>
              </a:lnTo>
              <a:lnTo>
                <a:pt x="0" y="275006"/>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31027F1C-EC40-4112-8C0B-3E54AAD3C04B}">
      <dsp:nvSpPr>
        <dsp:cNvPr id="0" name=""/>
        <dsp:cNvSpPr/>
      </dsp:nvSpPr>
      <dsp:spPr>
        <a:xfrm>
          <a:off x="1754162" y="246"/>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Who shaves the Barber ?</a:t>
          </a:r>
          <a:endParaRPr lang="en-IN" sz="1500" b="1" kern="1200" dirty="0"/>
        </a:p>
      </dsp:txBody>
      <dsp:txXfrm>
        <a:off x="1754162" y="246"/>
        <a:ext cx="1309556" cy="654778"/>
      </dsp:txXfrm>
    </dsp:sp>
    <dsp:sp modelId="{2492E3FE-E16D-40EE-8AD4-778B9DFD6B3D}">
      <dsp:nvSpPr>
        <dsp:cNvPr id="0" name=""/>
        <dsp:cNvSpPr/>
      </dsp:nvSpPr>
      <dsp:spPr>
        <a:xfrm>
          <a:off x="961880" y="930032"/>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Barber shaves himself</a:t>
          </a:r>
          <a:endParaRPr lang="en-IN" sz="1500" b="1" kern="1200" dirty="0"/>
        </a:p>
      </dsp:txBody>
      <dsp:txXfrm>
        <a:off x="961880" y="930032"/>
        <a:ext cx="1309556" cy="654778"/>
      </dsp:txXfrm>
    </dsp:sp>
    <dsp:sp modelId="{1D032DBC-6F3B-4E7C-BCED-92CB99C4C748}">
      <dsp:nvSpPr>
        <dsp:cNvPr id="0" name=""/>
        <dsp:cNvSpPr/>
      </dsp:nvSpPr>
      <dsp:spPr>
        <a:xfrm>
          <a:off x="1289269" y="1859817"/>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A</a:t>
          </a:r>
          <a:endParaRPr lang="en-IN" sz="1500" b="1" kern="1200" dirty="0"/>
        </a:p>
      </dsp:txBody>
      <dsp:txXfrm>
        <a:off x="1289269" y="1859817"/>
        <a:ext cx="1309556" cy="654778"/>
      </dsp:txXfrm>
    </dsp:sp>
    <dsp:sp modelId="{1B5604A7-8F17-4F44-AFC9-BE03620DD1BC}">
      <dsp:nvSpPr>
        <dsp:cNvPr id="0" name=""/>
        <dsp:cNvSpPr/>
      </dsp:nvSpPr>
      <dsp:spPr>
        <a:xfrm>
          <a:off x="1289269" y="2789602"/>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People in Set A  are not shaved by the Barber</a:t>
          </a:r>
        </a:p>
      </dsp:txBody>
      <dsp:txXfrm>
        <a:off x="1289269" y="2789602"/>
        <a:ext cx="1309556" cy="654778"/>
      </dsp:txXfrm>
    </dsp:sp>
    <dsp:sp modelId="{479BFD46-0FFB-437B-A104-063E47F6557A}">
      <dsp:nvSpPr>
        <dsp:cNvPr id="0" name=""/>
        <dsp:cNvSpPr/>
      </dsp:nvSpPr>
      <dsp:spPr>
        <a:xfrm>
          <a:off x="1289269" y="3719387"/>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Barber does not  shave himself</a:t>
          </a:r>
        </a:p>
      </dsp:txBody>
      <dsp:txXfrm>
        <a:off x="1289269" y="3719387"/>
        <a:ext cx="1309556" cy="654778"/>
      </dsp:txXfrm>
    </dsp:sp>
    <dsp:sp modelId="{D64E7B71-277C-4EC6-8B86-EE8948D69037}">
      <dsp:nvSpPr>
        <dsp:cNvPr id="0" name=""/>
        <dsp:cNvSpPr/>
      </dsp:nvSpPr>
      <dsp:spPr>
        <a:xfrm>
          <a:off x="2546443" y="930032"/>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Barber doesn’t shave himself</a:t>
          </a:r>
          <a:endParaRPr lang="en-IN" sz="1500" b="1" kern="1200" dirty="0"/>
        </a:p>
      </dsp:txBody>
      <dsp:txXfrm>
        <a:off x="2546443" y="930032"/>
        <a:ext cx="1309556" cy="654778"/>
      </dsp:txXfrm>
    </dsp:sp>
    <dsp:sp modelId="{4BB16861-1C51-4825-BC6C-576E4895599B}">
      <dsp:nvSpPr>
        <dsp:cNvPr id="0" name=""/>
        <dsp:cNvSpPr/>
      </dsp:nvSpPr>
      <dsp:spPr>
        <a:xfrm>
          <a:off x="2873833" y="1859817"/>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t>
          </a:r>
          <a:endParaRPr lang="en-IN" sz="1500" b="1" kern="1200" dirty="0"/>
        </a:p>
      </dsp:txBody>
      <dsp:txXfrm>
        <a:off x="2873833" y="1859817"/>
        <a:ext cx="1309556" cy="654778"/>
      </dsp:txXfrm>
    </dsp:sp>
    <dsp:sp modelId="{52589EC6-C518-4411-A5B2-3D13F7ADE202}">
      <dsp:nvSpPr>
        <dsp:cNvPr id="0" name=""/>
        <dsp:cNvSpPr/>
      </dsp:nvSpPr>
      <dsp:spPr>
        <a:xfrm>
          <a:off x="2873833" y="2789602"/>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People in Set B are shaved by the Barber</a:t>
          </a:r>
          <a:endParaRPr lang="en-IN" sz="1500" b="1" kern="1200" dirty="0"/>
        </a:p>
      </dsp:txBody>
      <dsp:txXfrm>
        <a:off x="2873833" y="2789602"/>
        <a:ext cx="1309556" cy="654778"/>
      </dsp:txXfrm>
    </dsp:sp>
    <dsp:sp modelId="{8013576C-A071-4E4A-9F91-144D7D15892C}">
      <dsp:nvSpPr>
        <dsp:cNvPr id="0" name=""/>
        <dsp:cNvSpPr/>
      </dsp:nvSpPr>
      <dsp:spPr>
        <a:xfrm>
          <a:off x="2873833" y="3719387"/>
          <a:ext cx="1309556" cy="65477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Barber shaves himself</a:t>
          </a:r>
          <a:endParaRPr lang="en-IN" sz="1500" b="1" kern="1200" dirty="0"/>
        </a:p>
      </dsp:txBody>
      <dsp:txXfrm>
        <a:off x="2873833" y="3719387"/>
        <a:ext cx="1309556" cy="654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BAA65-A1E2-42FF-9AF1-34F180D9FACF}">
      <dsp:nvSpPr>
        <dsp:cNvPr id="0" name=""/>
        <dsp:cNvSpPr/>
      </dsp:nvSpPr>
      <dsp:spPr>
        <a:xfrm>
          <a:off x="2637656" y="2012569"/>
          <a:ext cx="249481" cy="1945956"/>
        </a:xfrm>
        <a:custGeom>
          <a:avLst/>
          <a:gdLst/>
          <a:ahLst/>
          <a:cxnLst/>
          <a:rect l="0" t="0" r="0" b="0"/>
          <a:pathLst>
            <a:path>
              <a:moveTo>
                <a:pt x="0" y="0"/>
              </a:moveTo>
              <a:lnTo>
                <a:pt x="0" y="1945956"/>
              </a:lnTo>
              <a:lnTo>
                <a:pt x="249481" y="1945956"/>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A429E8D-F1C9-4332-AB8A-3ADEC8707BF9}">
      <dsp:nvSpPr>
        <dsp:cNvPr id="0" name=""/>
        <dsp:cNvSpPr/>
      </dsp:nvSpPr>
      <dsp:spPr>
        <a:xfrm>
          <a:off x="2637656" y="2012569"/>
          <a:ext cx="249481" cy="765077"/>
        </a:xfrm>
        <a:custGeom>
          <a:avLst/>
          <a:gdLst/>
          <a:ahLst/>
          <a:cxnLst/>
          <a:rect l="0" t="0" r="0" b="0"/>
          <a:pathLst>
            <a:path>
              <a:moveTo>
                <a:pt x="0" y="0"/>
              </a:moveTo>
              <a:lnTo>
                <a:pt x="0" y="765077"/>
              </a:lnTo>
              <a:lnTo>
                <a:pt x="249481" y="765077"/>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747A039-1791-4251-B80D-212B7D1EEAD6}">
      <dsp:nvSpPr>
        <dsp:cNvPr id="0" name=""/>
        <dsp:cNvSpPr/>
      </dsp:nvSpPr>
      <dsp:spPr>
        <a:xfrm>
          <a:off x="2296698" y="831689"/>
          <a:ext cx="1006242" cy="349274"/>
        </a:xfrm>
        <a:custGeom>
          <a:avLst/>
          <a:gdLst/>
          <a:ahLst/>
          <a:cxnLst/>
          <a:rect l="0" t="0" r="0" b="0"/>
          <a:pathLst>
            <a:path>
              <a:moveTo>
                <a:pt x="0" y="0"/>
              </a:moveTo>
              <a:lnTo>
                <a:pt x="0" y="174637"/>
              </a:lnTo>
              <a:lnTo>
                <a:pt x="1006242" y="174637"/>
              </a:lnTo>
              <a:lnTo>
                <a:pt x="1006242" y="349274"/>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AE978323-A3E5-4E70-BB24-3A25C6882712}">
      <dsp:nvSpPr>
        <dsp:cNvPr id="0" name=""/>
        <dsp:cNvSpPr/>
      </dsp:nvSpPr>
      <dsp:spPr>
        <a:xfrm>
          <a:off x="625171" y="2012569"/>
          <a:ext cx="249481" cy="1945956"/>
        </a:xfrm>
        <a:custGeom>
          <a:avLst/>
          <a:gdLst/>
          <a:ahLst/>
          <a:cxnLst/>
          <a:rect l="0" t="0" r="0" b="0"/>
          <a:pathLst>
            <a:path>
              <a:moveTo>
                <a:pt x="0" y="0"/>
              </a:moveTo>
              <a:lnTo>
                <a:pt x="0" y="1945956"/>
              </a:lnTo>
              <a:lnTo>
                <a:pt x="249481" y="1945956"/>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D6FB39A-3A4A-4198-9D4F-CA36402F75B1}">
      <dsp:nvSpPr>
        <dsp:cNvPr id="0" name=""/>
        <dsp:cNvSpPr/>
      </dsp:nvSpPr>
      <dsp:spPr>
        <a:xfrm>
          <a:off x="625171" y="2012569"/>
          <a:ext cx="249481" cy="765077"/>
        </a:xfrm>
        <a:custGeom>
          <a:avLst/>
          <a:gdLst/>
          <a:ahLst/>
          <a:cxnLst/>
          <a:rect l="0" t="0" r="0" b="0"/>
          <a:pathLst>
            <a:path>
              <a:moveTo>
                <a:pt x="0" y="0"/>
              </a:moveTo>
              <a:lnTo>
                <a:pt x="0" y="765077"/>
              </a:lnTo>
              <a:lnTo>
                <a:pt x="249481" y="765077"/>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CD8F17C-15F1-407D-860D-70A9CCA86FC4}">
      <dsp:nvSpPr>
        <dsp:cNvPr id="0" name=""/>
        <dsp:cNvSpPr/>
      </dsp:nvSpPr>
      <dsp:spPr>
        <a:xfrm>
          <a:off x="1290456" y="831689"/>
          <a:ext cx="1006242" cy="349274"/>
        </a:xfrm>
        <a:custGeom>
          <a:avLst/>
          <a:gdLst/>
          <a:ahLst/>
          <a:cxnLst/>
          <a:rect l="0" t="0" r="0" b="0"/>
          <a:pathLst>
            <a:path>
              <a:moveTo>
                <a:pt x="1006242" y="0"/>
              </a:moveTo>
              <a:lnTo>
                <a:pt x="1006242" y="174637"/>
              </a:lnTo>
              <a:lnTo>
                <a:pt x="0" y="174637"/>
              </a:lnTo>
              <a:lnTo>
                <a:pt x="0" y="349274"/>
              </a:lnTo>
            </a:path>
          </a:pathLst>
        </a:custGeom>
        <a:noFill/>
        <a:ln w="12700" cap="flat" cmpd="sng" algn="ctr">
          <a:solidFill>
            <a:schemeClr val="dk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31027F1C-EC40-4112-8C0B-3E54AAD3C04B}">
      <dsp:nvSpPr>
        <dsp:cNvPr id="0" name=""/>
        <dsp:cNvSpPr/>
      </dsp:nvSpPr>
      <dsp:spPr>
        <a:xfrm>
          <a:off x="1465093" y="84"/>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Does R contain itself </a:t>
          </a:r>
          <a:endParaRPr lang="en-IN" sz="1400" b="1" kern="1200" dirty="0"/>
        </a:p>
      </dsp:txBody>
      <dsp:txXfrm>
        <a:off x="1465093" y="84"/>
        <a:ext cx="1663210" cy="831605"/>
      </dsp:txXfrm>
    </dsp:sp>
    <dsp:sp modelId="{2492E3FE-E16D-40EE-8AD4-778B9DFD6B3D}">
      <dsp:nvSpPr>
        <dsp:cNvPr id="0" name=""/>
        <dsp:cNvSpPr/>
      </dsp:nvSpPr>
      <dsp:spPr>
        <a:xfrm>
          <a:off x="458850" y="1180963"/>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R </a:t>
          </a:r>
          <a:r>
            <a:rPr lang="az-Cyrl-AZ" sz="1400" b="1" kern="1200" dirty="0"/>
            <a:t>Є</a:t>
          </a:r>
          <a:r>
            <a:rPr lang="en-US" sz="1400" b="1" kern="1200" dirty="0"/>
            <a:t> R</a:t>
          </a:r>
          <a:endParaRPr lang="en-IN" sz="1400" b="1" kern="1200" dirty="0"/>
        </a:p>
      </dsp:txBody>
      <dsp:txXfrm>
        <a:off x="458850" y="1180963"/>
        <a:ext cx="1663210" cy="831605"/>
      </dsp:txXfrm>
    </dsp:sp>
    <dsp:sp modelId="{1D032DBC-6F3B-4E7C-BCED-92CB99C4C748}">
      <dsp:nvSpPr>
        <dsp:cNvPr id="0" name=""/>
        <dsp:cNvSpPr/>
      </dsp:nvSpPr>
      <dsp:spPr>
        <a:xfrm>
          <a:off x="874653" y="2361843"/>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By definition it cannot be self contained</a:t>
          </a:r>
          <a:endParaRPr lang="en-IN" sz="1400" b="1" kern="1200" dirty="0"/>
        </a:p>
      </dsp:txBody>
      <dsp:txXfrm>
        <a:off x="874653" y="2361843"/>
        <a:ext cx="1663210" cy="831605"/>
      </dsp:txXfrm>
    </dsp:sp>
    <dsp:sp modelId="{1B5604A7-8F17-4F44-AFC9-BE03620DD1BC}">
      <dsp:nvSpPr>
        <dsp:cNvPr id="0" name=""/>
        <dsp:cNvSpPr/>
      </dsp:nvSpPr>
      <dsp:spPr>
        <a:xfrm>
          <a:off x="874653" y="3542723"/>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R </a:t>
          </a:r>
          <a:r>
            <a:rPr lang="az-Cyrl-AZ" sz="1400" b="1" kern="1200" dirty="0"/>
            <a:t>Є</a:t>
          </a:r>
          <a:r>
            <a:rPr lang="en-US" sz="1400" b="1" kern="1200" dirty="0"/>
            <a:t> R</a:t>
          </a:r>
        </a:p>
      </dsp:txBody>
      <dsp:txXfrm>
        <a:off x="874653" y="3542723"/>
        <a:ext cx="1663210" cy="831605"/>
      </dsp:txXfrm>
    </dsp:sp>
    <dsp:sp modelId="{D64E7B71-277C-4EC6-8B86-EE8948D69037}">
      <dsp:nvSpPr>
        <dsp:cNvPr id="0" name=""/>
        <dsp:cNvSpPr/>
      </dsp:nvSpPr>
      <dsp:spPr>
        <a:xfrm>
          <a:off x="2471335" y="1180963"/>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R </a:t>
          </a:r>
          <a:r>
            <a:rPr lang="az-Cyrl-AZ" sz="1400" b="1" kern="1200" dirty="0"/>
            <a:t>Є</a:t>
          </a:r>
          <a:r>
            <a:rPr lang="en-US" sz="1400" b="1" kern="1200" dirty="0"/>
            <a:t> R</a:t>
          </a:r>
          <a:endParaRPr lang="en-IN" sz="1400" b="1" kern="1200" dirty="0"/>
        </a:p>
      </dsp:txBody>
      <dsp:txXfrm>
        <a:off x="2471335" y="1180963"/>
        <a:ext cx="1663210" cy="831605"/>
      </dsp:txXfrm>
    </dsp:sp>
    <dsp:sp modelId="{4BB16861-1C51-4825-BC6C-576E4895599B}">
      <dsp:nvSpPr>
        <dsp:cNvPr id="0" name=""/>
        <dsp:cNvSpPr/>
      </dsp:nvSpPr>
      <dsp:spPr>
        <a:xfrm>
          <a:off x="2887138" y="2361843"/>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By definition, all sets that do not contain itself, they are an element in R</a:t>
          </a:r>
          <a:endParaRPr lang="en-IN" sz="1400" b="1" kern="1200" dirty="0"/>
        </a:p>
      </dsp:txBody>
      <dsp:txXfrm>
        <a:off x="2887138" y="2361843"/>
        <a:ext cx="1663210" cy="831605"/>
      </dsp:txXfrm>
    </dsp:sp>
    <dsp:sp modelId="{53C637D7-2A4E-4DF3-9132-EB98131DE889}">
      <dsp:nvSpPr>
        <dsp:cNvPr id="0" name=""/>
        <dsp:cNvSpPr/>
      </dsp:nvSpPr>
      <dsp:spPr>
        <a:xfrm>
          <a:off x="2887138" y="3542723"/>
          <a:ext cx="1663210" cy="8316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t>R </a:t>
          </a:r>
          <a:r>
            <a:rPr lang="az-Cyrl-AZ" sz="1400" b="1" kern="1200"/>
            <a:t>Є</a:t>
          </a:r>
          <a:r>
            <a:rPr lang="en-US" sz="1400" b="1" kern="1200"/>
            <a:t> R</a:t>
          </a:r>
          <a:endParaRPr lang="en-US" sz="1400" b="1" kern="1200" dirty="0"/>
        </a:p>
      </dsp:txBody>
      <dsp:txXfrm>
        <a:off x="2887138" y="3542723"/>
        <a:ext cx="1663210" cy="8316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98C027-608B-4570-92B4-8B52C47703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B1BCC38-0E49-4CC9-8E41-47971C124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09544-DE11-4AC2-ABE2-393C06180413}" type="datetimeFigureOut">
              <a:rPr lang="en-IN" smtClean="0"/>
              <a:t>05-06-2024</a:t>
            </a:fld>
            <a:endParaRPr lang="en-IN"/>
          </a:p>
        </p:txBody>
      </p:sp>
      <p:sp>
        <p:nvSpPr>
          <p:cNvPr id="4" name="Footer Placeholder 3">
            <a:extLst>
              <a:ext uri="{FF2B5EF4-FFF2-40B4-BE49-F238E27FC236}">
                <a16:creationId xmlns:a16="http://schemas.microsoft.com/office/drawing/2014/main" id="{BE1B4AFE-6E27-46D2-A29C-8D4682A625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2F97419-7FAF-491A-AF49-5C55AE0CE4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894B0F-B5D8-430C-9D74-6DD6C6FB2A85}" type="slidenum">
              <a:rPr lang="en-IN" smtClean="0"/>
              <a:t>‹#›</a:t>
            </a:fld>
            <a:endParaRPr lang="en-IN"/>
          </a:p>
        </p:txBody>
      </p:sp>
    </p:spTree>
    <p:extLst>
      <p:ext uri="{BB962C8B-B14F-4D97-AF65-F5344CB8AC3E}">
        <p14:creationId xmlns:p14="http://schemas.microsoft.com/office/powerpoint/2010/main" val="2811083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c40ae08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gd9c40ae0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133333333</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172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3805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37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9c40ae085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d9c40ae085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1 lakh programmers trying to solve an impossible problem .</a:t>
            </a:r>
            <a:endParaRPr dirty="0"/>
          </a:p>
        </p:txBody>
      </p:sp>
      <p:sp>
        <p:nvSpPr>
          <p:cNvPr id="93" name="Google Shape;93;gd9c40ae085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Tree>
    <p:extLst>
      <p:ext uri="{BB962C8B-B14F-4D97-AF65-F5344CB8AC3E}">
        <p14:creationId xmlns:p14="http://schemas.microsoft.com/office/powerpoint/2010/main" val="366089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917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9c40ae085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d9c40ae085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9c40ae085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d9c40ae085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Procedure – step by step</a:t>
            </a:r>
            <a:endParaRPr dirty="0"/>
          </a:p>
          <a:p>
            <a:pPr marL="0" lvl="0" indent="0" algn="l" rtl="0">
              <a:spcBef>
                <a:spcPts val="0"/>
              </a:spcBef>
              <a:spcAft>
                <a:spcPts val="0"/>
              </a:spcAft>
              <a:buNone/>
            </a:pPr>
            <a:r>
              <a:rPr lang="en-US" dirty="0"/>
              <a:t>Algorithm – calculation of approximate time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Cracking gate, becoming PM ( undecidable)</a:t>
            </a:r>
            <a:endParaRPr dirty="0"/>
          </a:p>
        </p:txBody>
      </p:sp>
      <p:sp>
        <p:nvSpPr>
          <p:cNvPr id="144" name="Google Shape;144;gd9c40ae085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47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Neso Academy – halting problem</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659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21324</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286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2113</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948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16F3-B43C-4585-8EE6-EF6B80EDFF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F00E87-C430-4FF9-BE30-2ABA7F5D8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DAA17B-E623-4DEB-A08D-99EA106ED84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5959E3D-A54B-46EA-94DB-8AEDC184D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14D95-1AC1-403F-B2BD-D876DE352B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937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C356-C9F1-4C44-AEA1-ADAED2C234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99B9E2-FEFC-4F22-AAAE-7308C3B7D4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2045B-33BB-4483-AEC5-DD0D47598D3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D303F4E-0571-41D1-98E0-D9AA780D6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1389A-1658-4C56-99F8-C07A33A31E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665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B96E3-328C-4B3C-BECB-1BCDDA460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0F15B9-F4D6-4AB4-8143-E8B24BF8CD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F0534-3D92-43D8-8D64-A1339AB513B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0E45132-6DB4-49FD-8270-92592F1BE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145DF-72D1-4B71-862A-6EC5AA88D6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73802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6141-EBD7-4CD1-8B36-85337EAE00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8F4118-E32C-4076-9914-F793EDE9B5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32BBF-82AE-426D-B3C9-BE6EDF81701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ED32381-5A36-43C7-B8B9-413C868E4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BACAC-7352-4B53-AA85-5AD7BEEB44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33302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1E94-C4F8-4BA1-9744-BC896BD06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2F7462-F208-48C0-ABD9-F15EA0DE1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17BF86-FF7B-48E5-80EC-E80FEB16FC2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B4BC99-FE38-444F-9E5F-BEEE66D51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6C62-8630-4E2D-8E90-F38B7E148B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376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7585-0E5D-44EA-9DD9-3E1347D74C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5C3EE9-5A58-40B7-8DE0-AE7DC4E2FE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D8895D-F26E-427B-820E-B68F38DB18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250309-7E53-40A3-A7B5-7CABFE962EE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64113AB-08BF-4C75-96F9-052F1C282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0A49C-8F09-4314-95E8-C7E5AC9656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13836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B04F-BCB7-4354-AAE9-4BEAD5A003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98ED7-254F-4E0F-A885-BD7267DC9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25B5AA-68F1-4F6C-B6B3-8075921F5E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4C2C9B-0988-4149-A23D-C2FA51553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6D1286-0F1A-40DF-8611-5012BF8251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7554BB-A1A8-4B4F-A338-A370B964594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AD3CB7E7-476B-48C2-9A58-50980B7651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5DD374-46EC-409A-91C8-1962BD3325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55840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D119-3988-4DBC-AEBB-40519E38FA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23CA21-24EB-40B6-A9B5-A50A65928FB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982169CB-A2BC-4CF3-97D2-D866BA0040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70C935-2C67-4D35-BF59-86F407793B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962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D33E3-7DE7-470C-B827-EA4F7291FE6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1A288C8-9666-4757-924D-89F965D876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E38AB4-BE49-4D5A-B97B-803EB28C8F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508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C2D1-8E48-47EE-8C84-69AE5855F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F96063-0CE3-413D-9D6E-7E3801D59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287571-DF47-4872-89B7-AFB5F7587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29B9E5-5D97-4FEC-A755-28E1FDD7AC5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F813686-9F30-4845-BCFC-0DE6A17D28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42049-BCE4-49D3-AC36-C6B47C645F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31411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38EB-73A2-4C60-B366-4D9C72E94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56766E-BD23-4671-BCE4-8688CEC90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E64AF-93A5-4884-AD55-F8A25FBAB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D0A12B-2DB3-43E4-A534-C0025F92891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0950E11-D095-4E58-9BE6-8770F8F631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4B6A19-055A-42A0-803C-4C2C28CAD2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09840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E64075-0497-4DCF-9E86-27EE0F2F3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AAFFFF-30F1-4B12-B049-D367ACC0A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16AC9-C1D7-4E65-A85B-02C5C0101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6C08B0AA-80F5-48FD-8C44-48DAA8FC8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888581-6132-46B1-8400-DEF837C8C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72868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d9c40ae085_0_0"/>
          <p:cNvSpPr txBox="1">
            <a:spLocks noGrp="1"/>
          </p:cNvSpPr>
          <p:nvPr>
            <p:ph type="ctrTitle"/>
          </p:nvPr>
        </p:nvSpPr>
        <p:spPr>
          <a:xfrm>
            <a:off x="2307771" y="802298"/>
            <a:ext cx="8747081" cy="3062131"/>
          </a:xfrm>
          <a:prstGeom prst="rect">
            <a:avLst/>
          </a:prstGeom>
          <a:noFill/>
          <a:ln>
            <a:noFill/>
          </a:ln>
        </p:spPr>
        <p:txBody>
          <a:bodyPr spcFirstLastPara="1" wrap="square" lIns="91425" tIns="45700" rIns="91425" bIns="45700" anchor="b" anchorCtr="0">
            <a:normAutofit fontScale="90000"/>
          </a:bodyPr>
          <a:lstStyle/>
          <a:p>
            <a:pPr lvl="0" algn="ctr">
              <a:spcBef>
                <a:spcPts val="0"/>
              </a:spcBef>
              <a:buClr>
                <a:schemeClr val="dk1"/>
              </a:buClr>
              <a:buSzPts val="6000"/>
            </a:pPr>
            <a:r>
              <a:rPr lang="en-US" dirty="0"/>
              <a:t>MCA302 </a:t>
            </a:r>
            <a:br>
              <a:rPr lang="en-US" dirty="0"/>
            </a:br>
            <a:br>
              <a:rPr lang="en-US" dirty="0"/>
            </a:br>
            <a:r>
              <a:rPr lang="en-US" dirty="0"/>
              <a:t>Theory of Computation and Compilers</a:t>
            </a:r>
            <a:endParaRPr dirty="0"/>
          </a:p>
        </p:txBody>
      </p:sp>
      <p:sp>
        <p:nvSpPr>
          <p:cNvPr id="89" name="Google Shape;89;gd9c40ae085_0_0"/>
          <p:cNvSpPr txBox="1">
            <a:spLocks noGrp="1"/>
          </p:cNvSpPr>
          <p:nvPr>
            <p:ph type="subTitle" idx="1"/>
          </p:nvPr>
        </p:nvSpPr>
        <p:spPr>
          <a:xfrm>
            <a:off x="9285792" y="4629151"/>
            <a:ext cx="2906208" cy="1303890"/>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dk1"/>
              </a:buClr>
              <a:buSzPts val="2400"/>
              <a:buNone/>
            </a:pPr>
            <a:r>
              <a:rPr lang="en-US" sz="2000" cap="none" dirty="0"/>
              <a:t>Ann Baby, Ph.D.</a:t>
            </a:r>
          </a:p>
          <a:p>
            <a:pPr marL="0" lvl="0" indent="0" rtl="0">
              <a:lnSpc>
                <a:spcPct val="90000"/>
              </a:lnSpc>
              <a:spcBef>
                <a:spcPts val="0"/>
              </a:spcBef>
              <a:spcAft>
                <a:spcPts val="0"/>
              </a:spcAft>
              <a:buClr>
                <a:schemeClr val="dk1"/>
              </a:buClr>
              <a:buSzPts val="2400"/>
              <a:buNone/>
            </a:pPr>
            <a:r>
              <a:rPr lang="en-US" sz="2000" dirty="0"/>
              <a:t>9895012317</a:t>
            </a:r>
          </a:p>
          <a:p>
            <a:pPr marL="0" lvl="0" indent="0" rtl="0">
              <a:lnSpc>
                <a:spcPct val="90000"/>
              </a:lnSpc>
              <a:spcBef>
                <a:spcPts val="0"/>
              </a:spcBef>
              <a:spcAft>
                <a:spcPts val="0"/>
              </a:spcAft>
              <a:buClr>
                <a:schemeClr val="dk1"/>
              </a:buClr>
              <a:buSzPts val="2400"/>
              <a:buNone/>
            </a:pPr>
            <a:r>
              <a:rPr lang="en-US" sz="2000" cap="none" dirty="0"/>
              <a:t>ann@rajagiri.edu</a:t>
            </a:r>
          </a:p>
          <a:p>
            <a:pPr marL="0" lvl="0" indent="0" algn="ctr" rtl="0">
              <a:lnSpc>
                <a:spcPct val="90000"/>
              </a:lnSpc>
              <a:spcBef>
                <a:spcPts val="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28F3-46A2-47A0-AB96-A68525038A13}"/>
              </a:ext>
            </a:extLst>
          </p:cNvPr>
          <p:cNvSpPr>
            <a:spLocks noGrp="1"/>
          </p:cNvSpPr>
          <p:nvPr>
            <p:ph type="title"/>
          </p:nvPr>
        </p:nvSpPr>
        <p:spPr/>
        <p:txBody>
          <a:bodyPr/>
          <a:lstStyle/>
          <a:p>
            <a:r>
              <a:rPr lang="en-US" dirty="0"/>
              <a:t>Mathematical Preliminaries</a:t>
            </a:r>
            <a:endParaRPr lang="en-IN" dirty="0"/>
          </a:p>
        </p:txBody>
      </p:sp>
      <p:sp>
        <p:nvSpPr>
          <p:cNvPr id="3" name="Content Placeholder 2">
            <a:extLst>
              <a:ext uri="{FF2B5EF4-FFF2-40B4-BE49-F238E27FC236}">
                <a16:creationId xmlns:a16="http://schemas.microsoft.com/office/drawing/2014/main" id="{40CDEBAC-03F4-401C-8033-7B12AE650982}"/>
              </a:ext>
            </a:extLst>
          </p:cNvPr>
          <p:cNvSpPr>
            <a:spLocks noGrp="1"/>
          </p:cNvSpPr>
          <p:nvPr>
            <p:ph idx="1"/>
          </p:nvPr>
        </p:nvSpPr>
        <p:spPr/>
        <p:txBody>
          <a:bodyPr/>
          <a:lstStyle/>
          <a:p>
            <a:r>
              <a:rPr lang="en-US" dirty="0"/>
              <a:t>Sets</a:t>
            </a:r>
          </a:p>
          <a:p>
            <a:pPr marL="457200" lvl="1" indent="0">
              <a:buNone/>
            </a:pPr>
            <a:r>
              <a:rPr lang="en-IN" sz="2400" i="1" dirty="0"/>
              <a:t> x is an element of a set S  , x </a:t>
            </a:r>
            <a:r>
              <a:rPr lang="en-IN" sz="2400" dirty="0"/>
              <a:t>∈ </a:t>
            </a:r>
            <a:r>
              <a:rPr lang="en-IN" sz="2400" i="1" dirty="0"/>
              <a:t>S</a:t>
            </a:r>
            <a:r>
              <a:rPr lang="en-IN" sz="2400" dirty="0"/>
              <a:t>.</a:t>
            </a:r>
            <a:endParaRPr lang="en-US" sz="2400" dirty="0"/>
          </a:p>
          <a:p>
            <a:pPr marL="457200" lvl="1" indent="0">
              <a:buNone/>
            </a:pPr>
            <a:r>
              <a:rPr lang="en-IN" sz="2400" i="1" dirty="0"/>
              <a:t>x is not an element of a set S  , x </a:t>
            </a:r>
            <a:r>
              <a:rPr lang="en-IN" sz="2400" dirty="0"/>
              <a:t>∉ </a:t>
            </a:r>
            <a:r>
              <a:rPr lang="en-IN" sz="2400" i="1" dirty="0"/>
              <a:t>S</a:t>
            </a:r>
            <a:r>
              <a:rPr lang="en-IN" sz="2400" dirty="0"/>
              <a:t>.</a:t>
            </a:r>
          </a:p>
          <a:p>
            <a:pPr marL="457200" lvl="1" indent="0">
              <a:buNone/>
            </a:pPr>
            <a:r>
              <a:rPr lang="en-IN" sz="2400" i="1" dirty="0"/>
              <a:t>S </a:t>
            </a:r>
            <a:r>
              <a:rPr lang="en-IN" sz="2400" dirty="0"/>
              <a:t>= {0, 1, 2}.</a:t>
            </a:r>
          </a:p>
          <a:p>
            <a:pPr marL="0" indent="0">
              <a:buNone/>
            </a:pPr>
            <a:endParaRPr lang="en-IN" dirty="0"/>
          </a:p>
        </p:txBody>
      </p:sp>
      <p:pic>
        <p:nvPicPr>
          <p:cNvPr id="4" name="Picture 3">
            <a:extLst>
              <a:ext uri="{FF2B5EF4-FFF2-40B4-BE49-F238E27FC236}">
                <a16:creationId xmlns:a16="http://schemas.microsoft.com/office/drawing/2014/main" id="{A68B346D-D4D2-4CE8-A16E-B99E55A4E9F3}"/>
              </a:ext>
            </a:extLst>
          </p:cNvPr>
          <p:cNvPicPr>
            <a:picLocks noChangeAspect="1"/>
          </p:cNvPicPr>
          <p:nvPr/>
        </p:nvPicPr>
        <p:blipFill>
          <a:blip r:embed="rId2"/>
          <a:stretch>
            <a:fillRect/>
          </a:stretch>
        </p:blipFill>
        <p:spPr>
          <a:xfrm>
            <a:off x="6953458" y="4013378"/>
            <a:ext cx="3117740" cy="431442"/>
          </a:xfrm>
          <a:prstGeom prst="rect">
            <a:avLst/>
          </a:prstGeom>
        </p:spPr>
      </p:pic>
    </p:spTree>
    <p:extLst>
      <p:ext uri="{BB962C8B-B14F-4D97-AF65-F5344CB8AC3E}">
        <p14:creationId xmlns:p14="http://schemas.microsoft.com/office/powerpoint/2010/main" val="268632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81B-3F22-4A2F-9177-FB1C02195296}"/>
              </a:ext>
            </a:extLst>
          </p:cNvPr>
          <p:cNvSpPr>
            <a:spLocks noGrp="1"/>
          </p:cNvSpPr>
          <p:nvPr>
            <p:ph type="title"/>
          </p:nvPr>
        </p:nvSpPr>
        <p:spPr/>
        <p:txBody>
          <a:bodyPr/>
          <a:lstStyle/>
          <a:p>
            <a:r>
              <a:rPr lang="en-US" dirty="0"/>
              <a:t>Basic Set Operations</a:t>
            </a:r>
            <a:endParaRPr lang="en-IN" dirty="0"/>
          </a:p>
        </p:txBody>
      </p:sp>
      <p:pic>
        <p:nvPicPr>
          <p:cNvPr id="4" name="Content Placeholder 3">
            <a:extLst>
              <a:ext uri="{FF2B5EF4-FFF2-40B4-BE49-F238E27FC236}">
                <a16:creationId xmlns:a16="http://schemas.microsoft.com/office/drawing/2014/main" id="{AAF36143-8BED-410F-8FCC-7E4A672936C4}"/>
              </a:ext>
            </a:extLst>
          </p:cNvPr>
          <p:cNvPicPr>
            <a:picLocks noGrp="1" noChangeAspect="1"/>
          </p:cNvPicPr>
          <p:nvPr>
            <p:ph idx="1"/>
          </p:nvPr>
        </p:nvPicPr>
        <p:blipFill>
          <a:blip r:embed="rId2"/>
          <a:stretch>
            <a:fillRect/>
          </a:stretch>
        </p:blipFill>
        <p:spPr>
          <a:xfrm>
            <a:off x="2888399" y="3156294"/>
            <a:ext cx="6415201" cy="1690000"/>
          </a:xfrm>
          <a:prstGeom prst="rect">
            <a:avLst/>
          </a:prstGeom>
        </p:spPr>
      </p:pic>
      <p:pic>
        <p:nvPicPr>
          <p:cNvPr id="5" name="Picture 4">
            <a:extLst>
              <a:ext uri="{FF2B5EF4-FFF2-40B4-BE49-F238E27FC236}">
                <a16:creationId xmlns:a16="http://schemas.microsoft.com/office/drawing/2014/main" id="{DD9E5FCB-23F9-4DEB-BF5D-462B16C4C8F6}"/>
              </a:ext>
            </a:extLst>
          </p:cNvPr>
          <p:cNvPicPr>
            <a:picLocks noChangeAspect="1"/>
          </p:cNvPicPr>
          <p:nvPr/>
        </p:nvPicPr>
        <p:blipFill>
          <a:blip r:embed="rId3"/>
          <a:stretch>
            <a:fillRect/>
          </a:stretch>
        </p:blipFill>
        <p:spPr>
          <a:xfrm>
            <a:off x="4550374" y="3329592"/>
            <a:ext cx="2627290" cy="444321"/>
          </a:xfrm>
          <a:prstGeom prst="rect">
            <a:avLst/>
          </a:prstGeom>
        </p:spPr>
      </p:pic>
      <p:pic>
        <p:nvPicPr>
          <p:cNvPr id="6" name="Picture 5">
            <a:extLst>
              <a:ext uri="{FF2B5EF4-FFF2-40B4-BE49-F238E27FC236}">
                <a16:creationId xmlns:a16="http://schemas.microsoft.com/office/drawing/2014/main" id="{13CD8607-1CA1-49FE-8FDF-FE83CF640579}"/>
              </a:ext>
            </a:extLst>
          </p:cNvPr>
          <p:cNvPicPr>
            <a:picLocks noChangeAspect="1"/>
          </p:cNvPicPr>
          <p:nvPr/>
        </p:nvPicPr>
        <p:blipFill>
          <a:blip r:embed="rId4"/>
          <a:stretch>
            <a:fillRect/>
          </a:stretch>
        </p:blipFill>
        <p:spPr>
          <a:xfrm>
            <a:off x="4692041" y="4044359"/>
            <a:ext cx="2343955" cy="895082"/>
          </a:xfrm>
          <a:prstGeom prst="rect">
            <a:avLst/>
          </a:prstGeom>
        </p:spPr>
      </p:pic>
      <p:pic>
        <p:nvPicPr>
          <p:cNvPr id="7" name="Picture 6">
            <a:extLst>
              <a:ext uri="{FF2B5EF4-FFF2-40B4-BE49-F238E27FC236}">
                <a16:creationId xmlns:a16="http://schemas.microsoft.com/office/drawing/2014/main" id="{B1145A79-E32E-4DCB-8D6A-FA0D8041F0F7}"/>
              </a:ext>
            </a:extLst>
          </p:cNvPr>
          <p:cNvPicPr>
            <a:picLocks noChangeAspect="1"/>
          </p:cNvPicPr>
          <p:nvPr/>
        </p:nvPicPr>
        <p:blipFill>
          <a:blip r:embed="rId5"/>
          <a:stretch>
            <a:fillRect/>
          </a:stretch>
        </p:blipFill>
        <p:spPr>
          <a:xfrm>
            <a:off x="3854914" y="5360989"/>
            <a:ext cx="4301544" cy="405685"/>
          </a:xfrm>
          <a:prstGeom prst="rect">
            <a:avLst/>
          </a:prstGeom>
        </p:spPr>
      </p:pic>
    </p:spTree>
    <p:extLst>
      <p:ext uri="{BB962C8B-B14F-4D97-AF65-F5344CB8AC3E}">
        <p14:creationId xmlns:p14="http://schemas.microsoft.com/office/powerpoint/2010/main" val="192219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the Cartesian product of A X B</a:t>
            </a:r>
            <a:br>
              <a:rPr lang="en-US" dirty="0"/>
            </a:br>
            <a:endParaRPr lang="en-US" dirty="0"/>
          </a:p>
        </p:txBody>
      </p:sp>
      <p:sp>
        <p:nvSpPr>
          <p:cNvPr id="3" name="Content Placeholder 2"/>
          <p:cNvSpPr>
            <a:spLocks noGrp="1"/>
          </p:cNvSpPr>
          <p:nvPr>
            <p:ph idx="1"/>
          </p:nvPr>
        </p:nvSpPr>
        <p:spPr/>
        <p:txBody>
          <a:bodyPr/>
          <a:lstStyle/>
          <a:p>
            <a:r>
              <a:rPr lang="en-US" dirty="0"/>
              <a:t>A = {1,2,3}</a:t>
            </a:r>
          </a:p>
          <a:p>
            <a:r>
              <a:rPr lang="en-US" dirty="0"/>
              <a:t>B = {</a:t>
            </a:r>
            <a:r>
              <a:rPr lang="en-US" dirty="0" err="1"/>
              <a:t>x,y</a:t>
            </a:r>
            <a:r>
              <a:rPr lang="en-US" dirty="0"/>
              <a:t>}</a:t>
            </a:r>
          </a:p>
          <a:p>
            <a:endParaRPr lang="en-US" dirty="0"/>
          </a:p>
        </p:txBody>
      </p:sp>
    </p:spTree>
    <p:extLst>
      <p:ext uri="{BB962C8B-B14F-4D97-AF65-F5344CB8AC3E}">
        <p14:creationId xmlns:p14="http://schemas.microsoft.com/office/powerpoint/2010/main" val="373600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F557-EE94-42C6-B15B-7CA6FDFE30D2}"/>
              </a:ext>
            </a:extLst>
          </p:cNvPr>
          <p:cNvSpPr>
            <a:spLocks noGrp="1"/>
          </p:cNvSpPr>
          <p:nvPr>
            <p:ph type="title"/>
          </p:nvPr>
        </p:nvSpPr>
        <p:spPr/>
        <p:txBody>
          <a:bodyPr/>
          <a:lstStyle/>
          <a:p>
            <a:r>
              <a:rPr lang="en-US" dirty="0"/>
              <a:t>Functions and Relations</a:t>
            </a:r>
            <a:endParaRPr lang="en-IN" dirty="0"/>
          </a:p>
        </p:txBody>
      </p:sp>
      <p:sp>
        <p:nvSpPr>
          <p:cNvPr id="3" name="Content Placeholder 2">
            <a:extLst>
              <a:ext uri="{FF2B5EF4-FFF2-40B4-BE49-F238E27FC236}">
                <a16:creationId xmlns:a16="http://schemas.microsoft.com/office/drawing/2014/main" id="{7802B6EB-C737-4984-9183-8004F34A2356}"/>
              </a:ext>
            </a:extLst>
          </p:cNvPr>
          <p:cNvSpPr>
            <a:spLocks noGrp="1"/>
          </p:cNvSpPr>
          <p:nvPr>
            <p:ph idx="1"/>
          </p:nvPr>
        </p:nvSpPr>
        <p:spPr/>
        <p:txBody>
          <a:bodyPr>
            <a:normAutofit/>
          </a:bodyPr>
          <a:lstStyle/>
          <a:p>
            <a:r>
              <a:rPr lang="en-US" dirty="0"/>
              <a:t>A function is a rule that assigns to elements of one set (the function domain) a unique element of another set (the range). </a:t>
            </a:r>
          </a:p>
          <a:p>
            <a:pPr marL="457200" lvl="1" indent="0">
              <a:buNone/>
            </a:pPr>
            <a:r>
              <a:rPr lang="en-US" sz="2000" i="1" dirty="0"/>
              <a:t>f : S1 → S2</a:t>
            </a:r>
          </a:p>
          <a:p>
            <a:pPr marL="457200" lvl="1" indent="0">
              <a:buNone/>
            </a:pPr>
            <a:endParaRPr lang="en-US" sz="2000" i="1" dirty="0"/>
          </a:p>
          <a:p>
            <a:pPr marL="457200" lvl="1" indent="0">
              <a:buNone/>
            </a:pPr>
            <a:r>
              <a:rPr lang="en-IN" sz="2000" i="1" dirty="0"/>
              <a:t>Domain f = {x ∈ S1 | (x, y) ∈ f, for some y ∈ S2} = Df </a:t>
            </a:r>
          </a:p>
          <a:p>
            <a:pPr marL="457200" lvl="1" indent="0">
              <a:buNone/>
            </a:pPr>
            <a:r>
              <a:rPr lang="en-IN" sz="2000" i="1" dirty="0"/>
              <a:t>Range f = {y ∈ S2 | (x, y) ∈ f, for some x ∈ S1} = </a:t>
            </a:r>
            <a:r>
              <a:rPr lang="en-IN" sz="2000" i="1" dirty="0" err="1"/>
              <a:t>Rf</a:t>
            </a:r>
            <a:endParaRPr lang="en-IN" sz="2000" i="1" dirty="0"/>
          </a:p>
        </p:txBody>
      </p:sp>
    </p:spTree>
    <p:extLst>
      <p:ext uri="{BB962C8B-B14F-4D97-AF65-F5344CB8AC3E}">
        <p14:creationId xmlns:p14="http://schemas.microsoft.com/office/powerpoint/2010/main" val="319189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B09D-EB47-40FD-83AB-C391748175C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1283E9-4BBE-4503-A538-77DA888B3A98}"/>
              </a:ext>
            </a:extLst>
          </p:cNvPr>
          <p:cNvSpPr>
            <a:spLocks noGrp="1"/>
          </p:cNvSpPr>
          <p:nvPr>
            <p:ph idx="1"/>
          </p:nvPr>
        </p:nvSpPr>
        <p:spPr>
          <a:xfrm>
            <a:off x="1190445" y="2015732"/>
            <a:ext cx="10391955" cy="3450613"/>
          </a:xfrm>
        </p:spPr>
        <p:txBody>
          <a:bodyPr>
            <a:normAutofit fontScale="85000" lnSpcReduction="20000"/>
          </a:bodyPr>
          <a:lstStyle/>
          <a:p>
            <a:r>
              <a:rPr lang="en-US" dirty="0"/>
              <a:t>R</a:t>
            </a:r>
            <a:r>
              <a:rPr lang="en-US" b="1" dirty="0"/>
              <a:t>elation</a:t>
            </a:r>
            <a:r>
              <a:rPr lang="en-US" dirty="0"/>
              <a:t> is defined as the collection of ordered pairs, which contains an object from one set to the other set.</a:t>
            </a:r>
          </a:p>
          <a:p>
            <a:endParaRPr lang="en-US" dirty="0"/>
          </a:p>
          <a:p>
            <a:pPr algn="r"/>
            <a:r>
              <a:rPr lang="en-US" dirty="0"/>
              <a:t>An equivalence relation  on a set A is a reflexive, symmetric, and transitive relation.</a:t>
            </a:r>
          </a:p>
          <a:p>
            <a:pPr algn="r"/>
            <a:endParaRPr lang="en-US" dirty="0"/>
          </a:p>
          <a:p>
            <a:r>
              <a:rPr lang="en-US" b="1" dirty="0"/>
              <a:t>Reflexive</a:t>
            </a:r>
            <a:r>
              <a:rPr lang="en-US" dirty="0"/>
              <a:t>: A relation is said to be reflexive, if (a, a) ∈ R, for every a ∈ A.</a:t>
            </a:r>
          </a:p>
          <a:p>
            <a:r>
              <a:rPr lang="en-US" b="1" dirty="0"/>
              <a:t>Symmetric</a:t>
            </a:r>
            <a:r>
              <a:rPr lang="en-US" dirty="0"/>
              <a:t>: A relation is said to be symmetric, if (a, b) ∈ R, then (b, a) ∈ R.</a:t>
            </a:r>
          </a:p>
          <a:p>
            <a:r>
              <a:rPr lang="en-US" b="1" dirty="0"/>
              <a:t>Transitive</a:t>
            </a:r>
            <a:r>
              <a:rPr lang="en-US" dirty="0"/>
              <a:t>: A relation is said to be transitive if (a, b) ∈ R and (b, c) ∈ R, then (a, c) ∈ R.</a:t>
            </a:r>
          </a:p>
          <a:p>
            <a:endParaRPr lang="en-IN" dirty="0"/>
          </a:p>
        </p:txBody>
      </p:sp>
    </p:spTree>
    <p:extLst>
      <p:ext uri="{BB962C8B-B14F-4D97-AF65-F5344CB8AC3E}">
        <p14:creationId xmlns:p14="http://schemas.microsoft.com/office/powerpoint/2010/main" val="117634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75766"/>
            <a:ext cx="10058400" cy="2345761"/>
          </a:xfrm>
        </p:spPr>
        <p:txBody>
          <a:bodyPr>
            <a:normAutofit/>
          </a:bodyPr>
          <a:lstStyle/>
          <a:p>
            <a:r>
              <a:rPr lang="en-US" dirty="0"/>
              <a:t>For R = {1,2,3}, find whether the following relation is  equivalent.</a:t>
            </a:r>
            <a:br>
              <a:rPr lang="en-US" dirty="0"/>
            </a:br>
            <a:r>
              <a:rPr lang="en-US" dirty="0"/>
              <a:t> </a:t>
            </a:r>
          </a:p>
        </p:txBody>
      </p:sp>
      <p:sp>
        <p:nvSpPr>
          <p:cNvPr id="3" name="Content Placeholder 2"/>
          <p:cNvSpPr>
            <a:spLocks noGrp="1"/>
          </p:cNvSpPr>
          <p:nvPr>
            <p:ph idx="1"/>
          </p:nvPr>
        </p:nvSpPr>
        <p:spPr/>
        <p:txBody>
          <a:bodyPr/>
          <a:lstStyle/>
          <a:p>
            <a:r>
              <a:rPr lang="en-US" dirty="0"/>
              <a:t>1.   R1= { (1,1), (2,2) , (3,3) }  </a:t>
            </a:r>
          </a:p>
        </p:txBody>
      </p:sp>
    </p:spTree>
    <p:extLst>
      <p:ext uri="{BB962C8B-B14F-4D97-AF65-F5344CB8AC3E}">
        <p14:creationId xmlns:p14="http://schemas.microsoft.com/office/powerpoint/2010/main" val="234866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R = {1,2,3}, find whether the following relation is  equivalent.</a:t>
            </a:r>
          </a:p>
        </p:txBody>
      </p:sp>
      <p:sp>
        <p:nvSpPr>
          <p:cNvPr id="3" name="Content Placeholder 2"/>
          <p:cNvSpPr>
            <a:spLocks noGrp="1"/>
          </p:cNvSpPr>
          <p:nvPr>
            <p:ph idx="1"/>
          </p:nvPr>
        </p:nvSpPr>
        <p:spPr/>
        <p:txBody>
          <a:bodyPr/>
          <a:lstStyle/>
          <a:p>
            <a:r>
              <a:rPr lang="en-US" dirty="0"/>
              <a:t>R2= { (1,1), (2,2) , (3,3) , (3,2) , (1,3) }</a:t>
            </a:r>
          </a:p>
        </p:txBody>
      </p:sp>
    </p:spTree>
    <p:extLst>
      <p:ext uri="{BB962C8B-B14F-4D97-AF65-F5344CB8AC3E}">
        <p14:creationId xmlns:p14="http://schemas.microsoft.com/office/powerpoint/2010/main" val="398956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R = {1,2,3}, find whether the following relation is  equivalent.</a:t>
            </a:r>
          </a:p>
        </p:txBody>
      </p:sp>
      <p:sp>
        <p:nvSpPr>
          <p:cNvPr id="3" name="Content Placeholder 2"/>
          <p:cNvSpPr>
            <a:spLocks noGrp="1"/>
          </p:cNvSpPr>
          <p:nvPr>
            <p:ph idx="1"/>
          </p:nvPr>
        </p:nvSpPr>
        <p:spPr/>
        <p:txBody>
          <a:bodyPr/>
          <a:lstStyle/>
          <a:p>
            <a:r>
              <a:rPr lang="en-US" dirty="0"/>
              <a:t>R3= { (1,1), (2,2) , (3,3) , (2,1) , (1,2) }</a:t>
            </a:r>
          </a:p>
        </p:txBody>
      </p:sp>
    </p:spTree>
    <p:extLst>
      <p:ext uri="{BB962C8B-B14F-4D97-AF65-F5344CB8AC3E}">
        <p14:creationId xmlns:p14="http://schemas.microsoft.com/office/powerpoint/2010/main" val="66046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E618-4B9B-4FA7-A04D-4D0E59B95E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28228E-D289-4AD0-A5CE-74994A7A851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EC273C5-2661-49A6-8915-5E0BA8FC4706}"/>
              </a:ext>
            </a:extLst>
          </p:cNvPr>
          <p:cNvPicPr>
            <a:picLocks noChangeAspect="1"/>
          </p:cNvPicPr>
          <p:nvPr/>
        </p:nvPicPr>
        <p:blipFill>
          <a:blip r:embed="rId2"/>
          <a:stretch>
            <a:fillRect/>
          </a:stretch>
        </p:blipFill>
        <p:spPr>
          <a:xfrm>
            <a:off x="3204481" y="211590"/>
            <a:ext cx="4230461" cy="5448321"/>
          </a:xfrm>
          <a:prstGeom prst="rect">
            <a:avLst/>
          </a:prstGeom>
        </p:spPr>
      </p:pic>
    </p:spTree>
    <p:extLst>
      <p:ext uri="{BB962C8B-B14F-4D97-AF65-F5344CB8AC3E}">
        <p14:creationId xmlns:p14="http://schemas.microsoft.com/office/powerpoint/2010/main" val="274448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CF03-1A10-44B6-BC11-072AC0AAA8EF}"/>
              </a:ext>
            </a:extLst>
          </p:cNvPr>
          <p:cNvSpPr>
            <a:spLocks noGrp="1"/>
          </p:cNvSpPr>
          <p:nvPr>
            <p:ph type="title"/>
          </p:nvPr>
        </p:nvSpPr>
        <p:spPr/>
        <p:txBody>
          <a:bodyPr/>
          <a:lstStyle/>
          <a:p>
            <a:r>
              <a:rPr lang="en-US" dirty="0"/>
              <a:t>Graphs  </a:t>
            </a:r>
            <a:endParaRPr lang="en-IN" dirty="0"/>
          </a:p>
        </p:txBody>
      </p:sp>
      <p:sp>
        <p:nvSpPr>
          <p:cNvPr id="3" name="Content Placeholder 2">
            <a:extLst>
              <a:ext uri="{FF2B5EF4-FFF2-40B4-BE49-F238E27FC236}">
                <a16:creationId xmlns:a16="http://schemas.microsoft.com/office/drawing/2014/main" id="{8E16A15C-72B9-45A3-9C5E-330A68F52D53}"/>
              </a:ext>
            </a:extLst>
          </p:cNvPr>
          <p:cNvSpPr>
            <a:spLocks noGrp="1"/>
          </p:cNvSpPr>
          <p:nvPr>
            <p:ph idx="1"/>
          </p:nvPr>
        </p:nvSpPr>
        <p:spPr>
          <a:xfrm>
            <a:off x="1162756" y="2015732"/>
            <a:ext cx="9892098" cy="3450613"/>
          </a:xfrm>
        </p:spPr>
        <p:txBody>
          <a:bodyPr/>
          <a:lstStyle/>
          <a:p>
            <a:r>
              <a:rPr lang="en-IN" dirty="0"/>
              <a:t>G = {{V</a:t>
            </a:r>
            <a:r>
              <a:rPr lang="en-IN" baseline="-25000" dirty="0"/>
              <a:t>1</a:t>
            </a:r>
            <a:r>
              <a:rPr lang="en-IN" dirty="0"/>
              <a:t>, V</a:t>
            </a:r>
            <a:r>
              <a:rPr lang="en-IN" baseline="-25000" dirty="0"/>
              <a:t>2</a:t>
            </a:r>
            <a:r>
              <a:rPr lang="en-IN" dirty="0"/>
              <a:t>, V</a:t>
            </a:r>
            <a:r>
              <a:rPr lang="en-IN" baseline="-25000" dirty="0"/>
              <a:t>3</a:t>
            </a:r>
            <a:r>
              <a:rPr lang="en-IN" dirty="0"/>
              <a:t>, V</a:t>
            </a:r>
            <a:r>
              <a:rPr lang="en-IN" baseline="-25000" dirty="0"/>
              <a:t>4</a:t>
            </a:r>
            <a:r>
              <a:rPr lang="en-IN" dirty="0"/>
              <a:t>, V</a:t>
            </a:r>
            <a:r>
              <a:rPr lang="en-IN" baseline="-25000" dirty="0"/>
              <a:t>5</a:t>
            </a:r>
            <a:r>
              <a:rPr lang="en-IN" dirty="0"/>
              <a:t>, V</a:t>
            </a:r>
            <a:r>
              <a:rPr lang="en-IN" baseline="-25000" dirty="0"/>
              <a:t>6</a:t>
            </a:r>
            <a:r>
              <a:rPr lang="en-IN" dirty="0"/>
              <a:t>}, {E</a:t>
            </a:r>
            <a:r>
              <a:rPr lang="en-IN" baseline="-25000" dirty="0"/>
              <a:t>1</a:t>
            </a:r>
            <a:r>
              <a:rPr lang="en-IN" dirty="0"/>
              <a:t>, E</a:t>
            </a:r>
            <a:r>
              <a:rPr lang="en-IN" baseline="-25000" dirty="0"/>
              <a:t>2</a:t>
            </a:r>
            <a:r>
              <a:rPr lang="en-IN" dirty="0"/>
              <a:t>, E</a:t>
            </a:r>
            <a:r>
              <a:rPr lang="en-IN" baseline="-25000" dirty="0"/>
              <a:t>3</a:t>
            </a:r>
            <a:r>
              <a:rPr lang="en-IN" dirty="0"/>
              <a:t>, E</a:t>
            </a:r>
            <a:r>
              <a:rPr lang="en-IN" baseline="-25000" dirty="0"/>
              <a:t>4</a:t>
            </a:r>
            <a:r>
              <a:rPr lang="en-IN" dirty="0"/>
              <a:t>, E</a:t>
            </a:r>
            <a:r>
              <a:rPr lang="en-IN" baseline="-25000" dirty="0"/>
              <a:t>5</a:t>
            </a:r>
            <a:r>
              <a:rPr lang="en-IN" dirty="0"/>
              <a:t>, E</a:t>
            </a:r>
            <a:r>
              <a:rPr lang="en-IN" baseline="-25000" dirty="0"/>
              <a:t>6</a:t>
            </a:r>
            <a:r>
              <a:rPr lang="en-IN" dirty="0"/>
              <a:t>, E</a:t>
            </a:r>
            <a:r>
              <a:rPr lang="en-IN" baseline="-25000" dirty="0"/>
              <a:t>7</a:t>
            </a:r>
            <a:r>
              <a:rPr lang="en-IN" dirty="0"/>
              <a:t>}}</a:t>
            </a:r>
            <a:br>
              <a:rPr lang="en-IN" dirty="0"/>
            </a:br>
            <a:endParaRPr lang="en-IN" dirty="0"/>
          </a:p>
        </p:txBody>
      </p:sp>
      <p:pic>
        <p:nvPicPr>
          <p:cNvPr id="1026" name="Picture 2" descr="https://media.geeksforgeeks.org/wp-content/cdn-uploads/undirectedgraph.png">
            <a:extLst>
              <a:ext uri="{FF2B5EF4-FFF2-40B4-BE49-F238E27FC236}">
                <a16:creationId xmlns:a16="http://schemas.microsoft.com/office/drawing/2014/main" id="{C7EC61B0-E2DA-4D60-9CED-9239D3210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06" y="3973592"/>
            <a:ext cx="467677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00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D698-E42D-495D-974A-5C43DEDC203F}"/>
              </a:ext>
            </a:extLst>
          </p:cNvPr>
          <p:cNvSpPr>
            <a:spLocks noGrp="1"/>
          </p:cNvSpPr>
          <p:nvPr>
            <p:ph type="title"/>
          </p:nvPr>
        </p:nvSpPr>
        <p:spPr/>
        <p:txBody>
          <a:bodyPr/>
          <a:lstStyle/>
          <a:p>
            <a:r>
              <a:rPr lang="en-US" dirty="0"/>
              <a:t>Theory of Computation (TOC)</a:t>
            </a:r>
            <a:endParaRPr lang="en-IN" dirty="0"/>
          </a:p>
        </p:txBody>
      </p:sp>
      <p:sp>
        <p:nvSpPr>
          <p:cNvPr id="3" name="Text Placeholder 2">
            <a:extLst>
              <a:ext uri="{FF2B5EF4-FFF2-40B4-BE49-F238E27FC236}">
                <a16:creationId xmlns:a16="http://schemas.microsoft.com/office/drawing/2014/main" id="{DDE3EB98-851A-4579-A985-ACC01EC79945}"/>
              </a:ext>
            </a:extLst>
          </p:cNvPr>
          <p:cNvSpPr>
            <a:spLocks noGrp="1"/>
          </p:cNvSpPr>
          <p:nvPr>
            <p:ph idx="1"/>
          </p:nvPr>
        </p:nvSpPr>
        <p:spPr/>
        <p:txBody>
          <a:bodyPr/>
          <a:lstStyle/>
          <a:p>
            <a:r>
              <a:rPr lang="en-US" dirty="0"/>
              <a:t>A branch of Computer Science that is concerned with how problems can be solved using algorithms and how efficiently they can be solved</a:t>
            </a:r>
          </a:p>
          <a:p>
            <a:endParaRPr lang="en-US" dirty="0"/>
          </a:p>
          <a:p>
            <a:r>
              <a:rPr lang="en-US" dirty="0"/>
              <a:t>Helps to understand how people have thought of Computer Science in the past years</a:t>
            </a:r>
          </a:p>
          <a:p>
            <a:endParaRPr lang="en-US" dirty="0"/>
          </a:p>
          <a:p>
            <a:endParaRPr lang="en-IN" dirty="0"/>
          </a:p>
        </p:txBody>
      </p:sp>
    </p:spTree>
    <p:extLst>
      <p:ext uri="{BB962C8B-B14F-4D97-AF65-F5344CB8AC3E}">
        <p14:creationId xmlns:p14="http://schemas.microsoft.com/office/powerpoint/2010/main" val="9168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15B6-0BD5-47BB-9B27-2DB5266D8B04}"/>
              </a:ext>
            </a:extLst>
          </p:cNvPr>
          <p:cNvSpPr>
            <a:spLocks noGrp="1"/>
          </p:cNvSpPr>
          <p:nvPr>
            <p:ph type="title"/>
          </p:nvPr>
        </p:nvSpPr>
        <p:spPr/>
        <p:txBody>
          <a:bodyPr/>
          <a:lstStyle/>
          <a:p>
            <a:r>
              <a:rPr lang="en-US" dirty="0"/>
              <a:t>Trees</a:t>
            </a:r>
            <a:endParaRPr lang="en-IN" dirty="0"/>
          </a:p>
        </p:txBody>
      </p:sp>
      <p:sp>
        <p:nvSpPr>
          <p:cNvPr id="3" name="Content Placeholder 2">
            <a:extLst>
              <a:ext uri="{FF2B5EF4-FFF2-40B4-BE49-F238E27FC236}">
                <a16:creationId xmlns:a16="http://schemas.microsoft.com/office/drawing/2014/main" id="{88605144-B55E-4314-B9A0-11F8F6FEA00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75E72E6-F7BD-4457-90E5-1B6809658C11}"/>
              </a:ext>
            </a:extLst>
          </p:cNvPr>
          <p:cNvPicPr>
            <a:picLocks noChangeAspect="1"/>
          </p:cNvPicPr>
          <p:nvPr/>
        </p:nvPicPr>
        <p:blipFill>
          <a:blip r:embed="rId2"/>
          <a:stretch>
            <a:fillRect/>
          </a:stretch>
        </p:blipFill>
        <p:spPr>
          <a:xfrm>
            <a:off x="3785578" y="2666999"/>
            <a:ext cx="6104586" cy="3760631"/>
          </a:xfrm>
          <a:prstGeom prst="rect">
            <a:avLst/>
          </a:prstGeom>
        </p:spPr>
      </p:pic>
    </p:spTree>
    <p:extLst>
      <p:ext uri="{BB962C8B-B14F-4D97-AF65-F5344CB8AC3E}">
        <p14:creationId xmlns:p14="http://schemas.microsoft.com/office/powerpoint/2010/main" val="276076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2845-E859-40F2-B1D1-35A5EAEB7E5F}"/>
              </a:ext>
            </a:extLst>
          </p:cNvPr>
          <p:cNvSpPr>
            <a:spLocks noGrp="1"/>
          </p:cNvSpPr>
          <p:nvPr>
            <p:ph type="title"/>
          </p:nvPr>
        </p:nvSpPr>
        <p:spPr/>
        <p:txBody>
          <a:bodyPr/>
          <a:lstStyle/>
          <a:p>
            <a:r>
              <a:rPr lang="en-US" dirty="0"/>
              <a:t>Proof Techniques</a:t>
            </a:r>
            <a:endParaRPr lang="en-IN" dirty="0"/>
          </a:p>
        </p:txBody>
      </p:sp>
      <p:sp>
        <p:nvSpPr>
          <p:cNvPr id="3" name="Content Placeholder 2">
            <a:extLst>
              <a:ext uri="{FF2B5EF4-FFF2-40B4-BE49-F238E27FC236}">
                <a16:creationId xmlns:a16="http://schemas.microsoft.com/office/drawing/2014/main" id="{178396E5-979B-492C-914E-E0AD6216F5C1}"/>
              </a:ext>
            </a:extLst>
          </p:cNvPr>
          <p:cNvSpPr>
            <a:spLocks noGrp="1"/>
          </p:cNvSpPr>
          <p:nvPr>
            <p:ph idx="1"/>
          </p:nvPr>
        </p:nvSpPr>
        <p:spPr/>
        <p:txBody>
          <a:bodyPr/>
          <a:lstStyle/>
          <a:p>
            <a:r>
              <a:rPr lang="en-US" dirty="0"/>
              <a:t>Proof by Induction</a:t>
            </a:r>
          </a:p>
          <a:p>
            <a:r>
              <a:rPr lang="en-US" b="1" dirty="0">
                <a:solidFill>
                  <a:srgbClr val="FF0000"/>
                </a:solidFill>
              </a:rPr>
              <a:t>Proof by Contradiction</a:t>
            </a:r>
            <a:endParaRPr lang="en-IN" b="1" dirty="0">
              <a:solidFill>
                <a:srgbClr val="FF0000"/>
              </a:solidFill>
            </a:endParaRPr>
          </a:p>
        </p:txBody>
      </p:sp>
    </p:spTree>
    <p:extLst>
      <p:ext uri="{BB962C8B-B14F-4D97-AF65-F5344CB8AC3E}">
        <p14:creationId xmlns:p14="http://schemas.microsoft.com/office/powerpoint/2010/main" val="374502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4EE2-F4B6-42F6-B698-B1E3B70C44F6}"/>
              </a:ext>
            </a:extLst>
          </p:cNvPr>
          <p:cNvSpPr>
            <a:spLocks noGrp="1"/>
          </p:cNvSpPr>
          <p:nvPr>
            <p:ph type="title"/>
          </p:nvPr>
        </p:nvSpPr>
        <p:spPr/>
        <p:txBody>
          <a:bodyPr/>
          <a:lstStyle/>
          <a:p>
            <a:r>
              <a:rPr lang="en-US" dirty="0"/>
              <a:t>Proof by Induction</a:t>
            </a:r>
            <a:endParaRPr lang="en-IN" dirty="0"/>
          </a:p>
        </p:txBody>
      </p:sp>
      <p:sp>
        <p:nvSpPr>
          <p:cNvPr id="3" name="Content Placeholder 2">
            <a:extLst>
              <a:ext uri="{FF2B5EF4-FFF2-40B4-BE49-F238E27FC236}">
                <a16:creationId xmlns:a16="http://schemas.microsoft.com/office/drawing/2014/main" id="{0BB919E6-D8B7-4C5B-9697-5A0C3163EE03}"/>
              </a:ext>
            </a:extLst>
          </p:cNvPr>
          <p:cNvSpPr>
            <a:spLocks noGrp="1"/>
          </p:cNvSpPr>
          <p:nvPr>
            <p:ph idx="1"/>
          </p:nvPr>
        </p:nvSpPr>
        <p:spPr>
          <a:xfrm>
            <a:off x="1534695" y="2015732"/>
            <a:ext cx="10385161" cy="3764179"/>
          </a:xfrm>
        </p:spPr>
        <p:txBody>
          <a:bodyPr>
            <a:normAutofit fontScale="92500" lnSpcReduction="10000"/>
          </a:bodyPr>
          <a:lstStyle/>
          <a:p>
            <a:pPr>
              <a:buFont typeface="Arial" panose="020B0604020202020204" pitchFamily="34" charset="0"/>
              <a:buChar char="•"/>
            </a:pPr>
            <a:r>
              <a:rPr lang="en-US" dirty="0"/>
              <a:t>We have a sequence of statements P1, P2, · · · , about which we want to make some claim. </a:t>
            </a:r>
          </a:p>
          <a:p>
            <a:pPr>
              <a:buFont typeface="Arial" panose="020B0604020202020204" pitchFamily="34" charset="0"/>
              <a:buChar char="•"/>
            </a:pPr>
            <a:r>
              <a:rPr lang="en-US" dirty="0"/>
              <a:t>Suppose that we know that the claim holds for all statements P1, P2, · · · , up to </a:t>
            </a:r>
            <a:r>
              <a:rPr lang="en-US" dirty="0" err="1"/>
              <a:t>Pn</a:t>
            </a:r>
            <a:r>
              <a:rPr lang="en-US" dirty="0"/>
              <a:t>. </a:t>
            </a:r>
          </a:p>
          <a:p>
            <a:pPr>
              <a:buFont typeface="Arial" panose="020B0604020202020204" pitchFamily="34" charset="0"/>
              <a:buChar char="•"/>
            </a:pPr>
            <a:r>
              <a:rPr lang="en-US" dirty="0"/>
              <a:t>We then try to argue that this implies that the claim also holds for Pn+1. </a:t>
            </a:r>
          </a:p>
          <a:p>
            <a:pPr>
              <a:buFont typeface="Arial" panose="020B0604020202020204" pitchFamily="34" charset="0"/>
              <a:buChar char="•"/>
            </a:pPr>
            <a:endParaRPr lang="en-US" dirty="0"/>
          </a:p>
          <a:p>
            <a:pPr>
              <a:buFont typeface="Arial" panose="020B0604020202020204" pitchFamily="34" charset="0"/>
              <a:buChar char="•"/>
            </a:pPr>
            <a:r>
              <a:rPr lang="en-US" dirty="0"/>
              <a:t>If we can carry out this inductive step for all positive n, and if we have some starting point for the induction, we can say that the claim holds for all statements in the sequence.</a:t>
            </a:r>
            <a:endParaRPr lang="en-IN" dirty="0"/>
          </a:p>
        </p:txBody>
      </p:sp>
    </p:spTree>
    <p:extLst>
      <p:ext uri="{BB962C8B-B14F-4D97-AF65-F5344CB8AC3E}">
        <p14:creationId xmlns:p14="http://schemas.microsoft.com/office/powerpoint/2010/main" val="4483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BC1D-D3EF-4C43-8EEA-AEA2F4B2C987}"/>
              </a:ext>
            </a:extLst>
          </p:cNvPr>
          <p:cNvSpPr>
            <a:spLocks noGrp="1"/>
          </p:cNvSpPr>
          <p:nvPr>
            <p:ph type="title"/>
          </p:nvPr>
        </p:nvSpPr>
        <p:spPr/>
        <p:txBody>
          <a:bodyPr/>
          <a:lstStyle/>
          <a:p>
            <a:r>
              <a:rPr lang="en-US" dirty="0"/>
              <a:t>Steps in Proof by Induction</a:t>
            </a:r>
            <a:endParaRPr lang="en-IN" dirty="0"/>
          </a:p>
        </p:txBody>
      </p:sp>
      <p:sp>
        <p:nvSpPr>
          <p:cNvPr id="3" name="Content Placeholder 2">
            <a:extLst>
              <a:ext uri="{FF2B5EF4-FFF2-40B4-BE49-F238E27FC236}">
                <a16:creationId xmlns:a16="http://schemas.microsoft.com/office/drawing/2014/main" id="{101F7B79-C4F3-4823-BF92-75D068557FE1}"/>
              </a:ext>
            </a:extLst>
          </p:cNvPr>
          <p:cNvSpPr>
            <a:spLocks noGrp="1"/>
          </p:cNvSpPr>
          <p:nvPr>
            <p:ph idx="1"/>
          </p:nvPr>
        </p:nvSpPr>
        <p:spPr/>
        <p:txBody>
          <a:bodyPr/>
          <a:lstStyle/>
          <a:p>
            <a:pPr>
              <a:buFont typeface="Wingdings" panose="05000000000000000000" pitchFamily="2" charset="2"/>
              <a:buChar char="q"/>
            </a:pPr>
            <a:r>
              <a:rPr lang="en-US" dirty="0"/>
              <a:t>The starting point for an induction is called the </a:t>
            </a:r>
            <a:r>
              <a:rPr lang="en-US" dirty="0">
                <a:solidFill>
                  <a:srgbClr val="FF0000"/>
                </a:solidFill>
              </a:rPr>
              <a:t>basis</a:t>
            </a:r>
            <a:r>
              <a:rPr lang="en-US" dirty="0"/>
              <a:t>. </a:t>
            </a:r>
          </a:p>
          <a:p>
            <a:pPr>
              <a:buFont typeface="Wingdings" panose="05000000000000000000" pitchFamily="2" charset="2"/>
              <a:buChar char="q"/>
            </a:pPr>
            <a:r>
              <a:rPr lang="en-US" dirty="0"/>
              <a:t>The assumption that the claim holds for statements P1, P2, · · · , </a:t>
            </a:r>
            <a:r>
              <a:rPr lang="en-US" dirty="0" err="1"/>
              <a:t>Pn</a:t>
            </a:r>
            <a:r>
              <a:rPr lang="en-US" dirty="0"/>
              <a:t> is the </a:t>
            </a:r>
            <a:r>
              <a:rPr lang="en-US" dirty="0">
                <a:solidFill>
                  <a:srgbClr val="FF0000"/>
                </a:solidFill>
              </a:rPr>
              <a:t>induction hypothesis.</a:t>
            </a:r>
          </a:p>
          <a:p>
            <a:pPr>
              <a:buFont typeface="Wingdings" panose="05000000000000000000" pitchFamily="2" charset="2"/>
              <a:buChar char="q"/>
            </a:pPr>
            <a:r>
              <a:rPr lang="en-US" dirty="0"/>
              <a:t>The argument connecting the induction hypothesis to Pn+1 is the </a:t>
            </a:r>
            <a:r>
              <a:rPr lang="en-US" dirty="0">
                <a:solidFill>
                  <a:srgbClr val="FF0000"/>
                </a:solidFill>
              </a:rPr>
              <a:t>induction step.</a:t>
            </a:r>
          </a:p>
          <a:p>
            <a:pPr>
              <a:buFont typeface="Wingdings" panose="05000000000000000000" pitchFamily="2" charset="2"/>
              <a:buChar char="q"/>
            </a:pPr>
            <a:r>
              <a:rPr lang="en-US" dirty="0">
                <a:solidFill>
                  <a:srgbClr val="FF0000"/>
                </a:solidFill>
              </a:rPr>
              <a:t>Conclusion </a:t>
            </a:r>
            <a:endParaRPr lang="en-IN" dirty="0">
              <a:solidFill>
                <a:srgbClr val="FF0000"/>
              </a:solidFill>
            </a:endParaRPr>
          </a:p>
        </p:txBody>
      </p:sp>
    </p:spTree>
    <p:extLst>
      <p:ext uri="{BB962C8B-B14F-4D97-AF65-F5344CB8AC3E}">
        <p14:creationId xmlns:p14="http://schemas.microsoft.com/office/powerpoint/2010/main" val="196286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EAF1-D6A5-4979-A09B-E03A68813E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C29FAF-8620-4C32-9BAA-972886B25E59}"/>
              </a:ext>
            </a:extLst>
          </p:cNvPr>
          <p:cNvSpPr>
            <a:spLocks noGrp="1"/>
          </p:cNvSpPr>
          <p:nvPr>
            <p:ph idx="1"/>
          </p:nvPr>
        </p:nvSpPr>
        <p:spPr/>
        <p:txBody>
          <a:bodyPr/>
          <a:lstStyle/>
          <a:p>
            <a:r>
              <a:rPr lang="en-US" dirty="0"/>
              <a:t>Prove by mathematical induction</a:t>
            </a:r>
          </a:p>
          <a:p>
            <a:pPr marL="0" indent="0">
              <a:buNone/>
            </a:pPr>
            <a:r>
              <a:rPr lang="pt-BR" b="1" dirty="0"/>
              <a:t>  n</a:t>
            </a:r>
            <a:r>
              <a:rPr lang="pt-BR" dirty="0"/>
              <a:t>(</a:t>
            </a:r>
            <a:r>
              <a:rPr lang="pt-BR" b="1" dirty="0"/>
              <a:t>n</a:t>
            </a:r>
            <a:r>
              <a:rPr lang="pt-BR" dirty="0"/>
              <a:t>+1) / 2, for </a:t>
            </a:r>
            <a:r>
              <a:rPr lang="pt-BR" b="1" dirty="0"/>
              <a:t>n</a:t>
            </a:r>
            <a:r>
              <a:rPr lang="pt-BR" dirty="0"/>
              <a:t> a </a:t>
            </a:r>
            <a:r>
              <a:rPr lang="pt-BR" b="1" dirty="0"/>
              <a:t>natural number</a:t>
            </a:r>
            <a:r>
              <a:rPr lang="pt-BR" dirty="0"/>
              <a:t>.</a:t>
            </a:r>
            <a:endParaRPr lang="en-IN" dirty="0"/>
          </a:p>
        </p:txBody>
      </p:sp>
    </p:spTree>
    <p:extLst>
      <p:ext uri="{BB962C8B-B14F-4D97-AF65-F5344CB8AC3E}">
        <p14:creationId xmlns:p14="http://schemas.microsoft.com/office/powerpoint/2010/main" val="2418434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7F54-F245-410D-87C3-A3A28F79CE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C59596-B90D-48D1-AA26-23A925FEF32A}"/>
              </a:ext>
            </a:extLst>
          </p:cNvPr>
          <p:cNvSpPr>
            <a:spLocks noGrp="1"/>
          </p:cNvSpPr>
          <p:nvPr>
            <p:ph idx="1"/>
          </p:nvPr>
        </p:nvSpPr>
        <p:spPr/>
        <p:txBody>
          <a:bodyPr/>
          <a:lstStyle/>
          <a:p>
            <a:r>
              <a:rPr lang="en-US" dirty="0"/>
              <a:t>Prove by mathematical induction</a:t>
            </a:r>
          </a:p>
          <a:p>
            <a:pPr marL="0" indent="0">
              <a:buNone/>
            </a:pPr>
            <a:endParaRPr lang="en-IN" dirty="0"/>
          </a:p>
        </p:txBody>
      </p:sp>
      <p:pic>
        <p:nvPicPr>
          <p:cNvPr id="4" name="Picture 3">
            <a:extLst>
              <a:ext uri="{FF2B5EF4-FFF2-40B4-BE49-F238E27FC236}">
                <a16:creationId xmlns:a16="http://schemas.microsoft.com/office/drawing/2014/main" id="{B8F94E86-6B6A-4734-A42D-C8FC6907FFDE}"/>
              </a:ext>
            </a:extLst>
          </p:cNvPr>
          <p:cNvPicPr>
            <a:picLocks noChangeAspect="1"/>
          </p:cNvPicPr>
          <p:nvPr/>
        </p:nvPicPr>
        <p:blipFill>
          <a:blip r:embed="rId2"/>
          <a:stretch>
            <a:fillRect/>
          </a:stretch>
        </p:blipFill>
        <p:spPr>
          <a:xfrm>
            <a:off x="2356323" y="4229099"/>
            <a:ext cx="7945916" cy="1563432"/>
          </a:xfrm>
          <a:prstGeom prst="rect">
            <a:avLst/>
          </a:prstGeom>
        </p:spPr>
      </p:pic>
    </p:spTree>
    <p:extLst>
      <p:ext uri="{BB962C8B-B14F-4D97-AF65-F5344CB8AC3E}">
        <p14:creationId xmlns:p14="http://schemas.microsoft.com/office/powerpoint/2010/main" val="609653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393F-483F-42B7-87E8-EA5256A57CD1}"/>
              </a:ext>
            </a:extLst>
          </p:cNvPr>
          <p:cNvSpPr>
            <a:spLocks noGrp="1"/>
          </p:cNvSpPr>
          <p:nvPr>
            <p:ph type="title"/>
          </p:nvPr>
        </p:nvSpPr>
        <p:spPr/>
        <p:txBody>
          <a:bodyPr/>
          <a:lstStyle/>
          <a:p>
            <a:r>
              <a:rPr lang="en-US" dirty="0"/>
              <a:t>Proof by Contradiction</a:t>
            </a:r>
            <a:endParaRPr lang="en-IN" dirty="0"/>
          </a:p>
        </p:txBody>
      </p:sp>
      <p:sp>
        <p:nvSpPr>
          <p:cNvPr id="3" name="Content Placeholder 2">
            <a:extLst>
              <a:ext uri="{FF2B5EF4-FFF2-40B4-BE49-F238E27FC236}">
                <a16:creationId xmlns:a16="http://schemas.microsoft.com/office/drawing/2014/main" id="{A9052105-B4EF-4E95-B5CF-B78138CBCCFF}"/>
              </a:ext>
            </a:extLst>
          </p:cNvPr>
          <p:cNvSpPr>
            <a:spLocks noGrp="1"/>
          </p:cNvSpPr>
          <p:nvPr>
            <p:ph idx="1"/>
          </p:nvPr>
        </p:nvSpPr>
        <p:spPr/>
        <p:txBody>
          <a:bodyPr>
            <a:normAutofit/>
          </a:bodyPr>
          <a:lstStyle/>
          <a:p>
            <a:r>
              <a:rPr lang="en-US" dirty="0"/>
              <a:t>Suppose we want to prove that a statement P is true,</a:t>
            </a:r>
          </a:p>
          <a:p>
            <a:pPr lvl="1"/>
            <a:r>
              <a:rPr lang="en-US" dirty="0"/>
              <a:t>First, lets assume P is false.</a:t>
            </a:r>
          </a:p>
          <a:p>
            <a:pPr lvl="1"/>
            <a:r>
              <a:rPr lang="en-US" dirty="0"/>
              <a:t>Wait and see what this assumption leads us to .</a:t>
            </a:r>
          </a:p>
          <a:p>
            <a:pPr lvl="1"/>
            <a:r>
              <a:rPr lang="en-US" dirty="0"/>
              <a:t>If we arrive at a conclusion which we know is incorrect, put the blame on the assumption.</a:t>
            </a:r>
          </a:p>
          <a:p>
            <a:pPr lvl="1"/>
            <a:endParaRPr lang="en-US" dirty="0"/>
          </a:p>
          <a:p>
            <a:pPr lvl="1"/>
            <a:r>
              <a:rPr lang="en-US" dirty="0"/>
              <a:t>Thus, we can say our assumption is false.</a:t>
            </a:r>
          </a:p>
          <a:p>
            <a:pPr lvl="1"/>
            <a:r>
              <a:rPr lang="en-US" dirty="0"/>
              <a:t>Therefore, P is true.</a:t>
            </a:r>
            <a:endParaRPr lang="en-IN" dirty="0"/>
          </a:p>
        </p:txBody>
      </p:sp>
    </p:spTree>
    <p:extLst>
      <p:ext uri="{BB962C8B-B14F-4D97-AF65-F5344CB8AC3E}">
        <p14:creationId xmlns:p14="http://schemas.microsoft.com/office/powerpoint/2010/main" val="2752439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86076D-A638-438C-BB01-9018E6723468}"/>
                  </a:ext>
                </a:extLst>
              </p:cNvPr>
              <p:cNvSpPr>
                <a:spLocks noGrp="1"/>
              </p:cNvSpPr>
              <p:nvPr>
                <p:ph type="title"/>
              </p:nvPr>
            </p:nvSpPr>
            <p:spPr>
              <a:xfrm>
                <a:off x="1329035" y="0"/>
                <a:ext cx="10018713" cy="1752599"/>
              </a:xfrm>
            </p:spPr>
            <p:txBody>
              <a:bodyPr>
                <a:normAutofit fontScale="90000"/>
              </a:bodyPr>
              <a:lstStyle/>
              <a:p>
                <a:r>
                  <a:rPr lang="en-US" dirty="0"/>
                  <a:t> </a:t>
                </a:r>
                <a:br>
                  <a:rPr lang="en-US" dirty="0"/>
                </a:br>
                <a:r>
                  <a:rPr lang="en-US" dirty="0"/>
                  <a:t>Prove that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a:t>  is irrational (Use contradiction) </a:t>
                </a:r>
                <a:br>
                  <a:rPr lang="en-US" dirty="0"/>
                </a:br>
                <a:endParaRPr lang="en-IN" dirty="0"/>
              </a:p>
            </p:txBody>
          </p:sp>
        </mc:Choice>
        <mc:Fallback xmlns="">
          <p:sp>
            <p:nvSpPr>
              <p:cNvPr id="2" name="Title 1">
                <a:extLst>
                  <a:ext uri="{FF2B5EF4-FFF2-40B4-BE49-F238E27FC236}">
                    <a16:creationId xmlns:a16="http://schemas.microsoft.com/office/drawing/2014/main" id="{2E86076D-A638-438C-BB01-9018E6723468}"/>
                  </a:ext>
                </a:extLst>
              </p:cNvPr>
              <p:cNvSpPr>
                <a:spLocks noGrp="1" noRot="1" noChangeAspect="1" noMove="1" noResize="1" noEditPoints="1" noAdjustHandles="1" noChangeArrowheads="1" noChangeShapeType="1" noTextEdit="1"/>
              </p:cNvSpPr>
              <p:nvPr>
                <p:ph type="title"/>
              </p:nvPr>
            </p:nvSpPr>
            <p:spPr>
              <a:xfrm>
                <a:off x="1329035" y="0"/>
                <a:ext cx="10018713" cy="1752599"/>
              </a:xfr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727A265-391D-4A86-8402-4D8210CC2938}"/>
              </a:ext>
            </a:extLst>
          </p:cNvPr>
          <p:cNvSpPr>
            <a:spLocks noGrp="1"/>
          </p:cNvSpPr>
          <p:nvPr>
            <p:ph idx="1"/>
          </p:nvPr>
        </p:nvSpPr>
        <p:spPr>
          <a:xfrm>
            <a:off x="1950137" y="2787769"/>
            <a:ext cx="10018713" cy="3124201"/>
          </a:xfrm>
        </p:spPr>
        <p:txBody>
          <a:bodyPr/>
          <a:lstStyle/>
          <a:p>
            <a:pPr marL="0" indent="0">
              <a:buNone/>
            </a:pPr>
            <a:endParaRPr lang="en-IN" dirty="0"/>
          </a:p>
        </p:txBody>
      </p:sp>
    </p:spTree>
    <p:extLst>
      <p:ext uri="{BB962C8B-B14F-4D97-AF65-F5344CB8AC3E}">
        <p14:creationId xmlns:p14="http://schemas.microsoft.com/office/powerpoint/2010/main" val="2365925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d9c40ae085_0_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Problems </a:t>
            </a:r>
            <a:r>
              <a:rPr lang="en-US"/>
              <a:t>in Computation</a:t>
            </a:r>
            <a:endParaRPr dirty="0"/>
          </a:p>
        </p:txBody>
      </p:sp>
      <p:sp>
        <p:nvSpPr>
          <p:cNvPr id="132" name="Google Shape;132;gd9c40ae085_0_37"/>
          <p:cNvSpPr txBox="1">
            <a:spLocks noGrp="1"/>
          </p:cNvSpPr>
          <p:nvPr>
            <p:ph idx="1"/>
          </p:nvPr>
        </p:nvSpPr>
        <p:spPr>
          <a:xfrm>
            <a:off x="1806839" y="2264230"/>
            <a:ext cx="9520158" cy="338545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dirty="0"/>
              <a:t>Solvable </a:t>
            </a:r>
          </a:p>
          <a:p>
            <a:pPr lvl="1">
              <a:lnSpc>
                <a:spcPct val="90000"/>
              </a:lnSpc>
              <a:spcBef>
                <a:spcPts val="0"/>
              </a:spcBef>
              <a:buClr>
                <a:schemeClr val="dk1"/>
              </a:buClr>
              <a:buSzPts val="2800"/>
            </a:pPr>
            <a:r>
              <a:rPr lang="en-US" dirty="0"/>
              <a:t>Exists a solution</a:t>
            </a:r>
          </a:p>
          <a:p>
            <a:pPr lvl="1">
              <a:lnSpc>
                <a:spcPct val="90000"/>
              </a:lnSpc>
              <a:spcBef>
                <a:spcPts val="0"/>
              </a:spcBef>
              <a:buClr>
                <a:schemeClr val="dk1"/>
              </a:buClr>
              <a:buSzPts val="2800"/>
            </a:pPr>
            <a:r>
              <a:rPr lang="en-US" dirty="0"/>
              <a:t>Exists an algorithm</a:t>
            </a:r>
          </a:p>
          <a:p>
            <a:pPr lvl="1">
              <a:lnSpc>
                <a:spcPct val="90000"/>
              </a:lnSpc>
              <a:spcBef>
                <a:spcPts val="0"/>
              </a:spcBef>
              <a:buClr>
                <a:schemeClr val="dk1"/>
              </a:buClr>
              <a:buSzPts val="2800"/>
            </a:pPr>
            <a:r>
              <a:rPr lang="en-US" dirty="0" err="1"/>
              <a:t>Eg</a:t>
            </a:r>
            <a:r>
              <a:rPr lang="en-US" dirty="0"/>
              <a:t>: 2+ 2</a:t>
            </a:r>
            <a:endParaRPr dirty="0"/>
          </a:p>
          <a:p>
            <a:pPr marL="228600" lvl="0" indent="-228600" algn="l" rtl="0">
              <a:lnSpc>
                <a:spcPct val="90000"/>
              </a:lnSpc>
              <a:spcBef>
                <a:spcPts val="1000"/>
              </a:spcBef>
              <a:spcAft>
                <a:spcPts val="0"/>
              </a:spcAft>
              <a:buClr>
                <a:schemeClr val="dk1"/>
              </a:buClr>
              <a:buSzPts val="2800"/>
              <a:buChar char="•"/>
            </a:pPr>
            <a:r>
              <a:rPr lang="en-US" dirty="0"/>
              <a:t>Unsolvable</a:t>
            </a:r>
          </a:p>
          <a:p>
            <a:pPr lvl="1">
              <a:lnSpc>
                <a:spcPct val="90000"/>
              </a:lnSpc>
              <a:spcBef>
                <a:spcPts val="1000"/>
              </a:spcBef>
              <a:buClr>
                <a:schemeClr val="dk1"/>
              </a:buClr>
              <a:buSzPts val="2800"/>
            </a:pPr>
            <a:r>
              <a:rPr lang="en-US" dirty="0"/>
              <a:t>Very complex</a:t>
            </a:r>
          </a:p>
          <a:p>
            <a:pPr lvl="1">
              <a:lnSpc>
                <a:spcPct val="90000"/>
              </a:lnSpc>
              <a:spcBef>
                <a:spcPts val="1000"/>
              </a:spcBef>
              <a:buClr>
                <a:schemeClr val="dk1"/>
              </a:buClr>
              <a:buSzPts val="2800"/>
            </a:pPr>
            <a:r>
              <a:rPr lang="en-US" dirty="0"/>
              <a:t>Divide by 0</a:t>
            </a:r>
          </a:p>
          <a:p>
            <a:pPr lvl="1">
              <a:lnSpc>
                <a:spcPct val="90000"/>
              </a:lnSpc>
              <a:spcBef>
                <a:spcPts val="1000"/>
              </a:spcBef>
              <a:buClr>
                <a:schemeClr val="dk1"/>
              </a:buClr>
              <a:buSzPts val="2800"/>
            </a:pPr>
            <a:r>
              <a:rPr lang="en-US" dirty="0"/>
              <a:t>Time travelling</a:t>
            </a:r>
          </a:p>
          <a:p>
            <a:pPr lvl="1">
              <a:lnSpc>
                <a:spcPct val="90000"/>
              </a:lnSpc>
              <a:spcBef>
                <a:spcPts val="1000"/>
              </a:spcBef>
              <a:buClr>
                <a:schemeClr val="dk1"/>
              </a:buClr>
              <a:buSzPts val="2800"/>
            </a:pPr>
            <a:r>
              <a:rPr lang="en-US" dirty="0"/>
              <a:t>Disappear at the clap of my hand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8C93-B31F-40B5-9816-D48BEE93B374}"/>
              </a:ext>
            </a:extLst>
          </p:cNvPr>
          <p:cNvSpPr>
            <a:spLocks noGrp="1"/>
          </p:cNvSpPr>
          <p:nvPr>
            <p:ph type="title"/>
          </p:nvPr>
        </p:nvSpPr>
        <p:spPr/>
        <p:txBody>
          <a:bodyPr>
            <a:normAutofit/>
          </a:bodyPr>
          <a:lstStyle/>
          <a:p>
            <a:r>
              <a:rPr lang="en-US" dirty="0"/>
              <a:t>How a Russian city gave birth to the graph theory!!!</a:t>
            </a:r>
            <a:endParaRPr lang="en-IN" dirty="0"/>
          </a:p>
        </p:txBody>
      </p:sp>
      <p:sp>
        <p:nvSpPr>
          <p:cNvPr id="3" name="Content Placeholder 2">
            <a:extLst>
              <a:ext uri="{FF2B5EF4-FFF2-40B4-BE49-F238E27FC236}">
                <a16:creationId xmlns:a16="http://schemas.microsoft.com/office/drawing/2014/main" id="{69EF924F-1A66-4468-BD74-85674040BAA2}"/>
              </a:ext>
            </a:extLst>
          </p:cNvPr>
          <p:cNvSpPr>
            <a:spLocks noGrp="1"/>
          </p:cNvSpPr>
          <p:nvPr>
            <p:ph idx="1"/>
          </p:nvPr>
        </p:nvSpPr>
        <p:spPr/>
        <p:txBody>
          <a:bodyPr/>
          <a:lstStyle/>
          <a:p>
            <a:r>
              <a:rPr lang="en-US" dirty="0"/>
              <a:t>Konigsberg</a:t>
            </a:r>
            <a:endParaRPr lang="en-IN" dirty="0"/>
          </a:p>
        </p:txBody>
      </p:sp>
      <p:pic>
        <p:nvPicPr>
          <p:cNvPr id="4" name="Picture 3">
            <a:extLst>
              <a:ext uri="{FF2B5EF4-FFF2-40B4-BE49-F238E27FC236}">
                <a16:creationId xmlns:a16="http://schemas.microsoft.com/office/drawing/2014/main" id="{308ABFAE-1A40-484A-AB56-DF5E39BF132A}"/>
              </a:ext>
            </a:extLst>
          </p:cNvPr>
          <p:cNvPicPr>
            <a:picLocks noChangeAspect="1"/>
          </p:cNvPicPr>
          <p:nvPr/>
        </p:nvPicPr>
        <p:blipFill>
          <a:blip r:embed="rId2"/>
          <a:stretch>
            <a:fillRect/>
          </a:stretch>
        </p:blipFill>
        <p:spPr>
          <a:xfrm>
            <a:off x="3653517" y="2302169"/>
            <a:ext cx="5294539" cy="3529693"/>
          </a:xfrm>
          <a:prstGeom prst="rect">
            <a:avLst/>
          </a:prstGeom>
        </p:spPr>
      </p:pic>
    </p:spTree>
    <p:extLst>
      <p:ext uri="{BB962C8B-B14F-4D97-AF65-F5344CB8AC3E}">
        <p14:creationId xmlns:p14="http://schemas.microsoft.com/office/powerpoint/2010/main" val="414799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F619-B328-4562-B815-9DBD3CA6D98F}"/>
              </a:ext>
            </a:extLst>
          </p:cNvPr>
          <p:cNvSpPr>
            <a:spLocks noGrp="1"/>
          </p:cNvSpPr>
          <p:nvPr>
            <p:ph type="title"/>
          </p:nvPr>
        </p:nvSpPr>
        <p:spPr/>
        <p:txBody>
          <a:bodyPr>
            <a:normAutofit/>
          </a:bodyPr>
          <a:lstStyle/>
          <a:p>
            <a:r>
              <a:rPr lang="en-US" dirty="0"/>
              <a:t>Importance of Theory of computation</a:t>
            </a:r>
            <a:br>
              <a:rPr lang="en-US" dirty="0"/>
            </a:br>
            <a:endParaRPr lang="en-IN" dirty="0"/>
          </a:p>
        </p:txBody>
      </p:sp>
      <p:sp>
        <p:nvSpPr>
          <p:cNvPr id="3" name="Text Placeholder 2">
            <a:extLst>
              <a:ext uri="{FF2B5EF4-FFF2-40B4-BE49-F238E27FC236}">
                <a16:creationId xmlns:a16="http://schemas.microsoft.com/office/drawing/2014/main" id="{AB497047-86B0-482C-9D13-4245D6D68F44}"/>
              </a:ext>
            </a:extLst>
          </p:cNvPr>
          <p:cNvSpPr>
            <a:spLocks noGrp="1"/>
          </p:cNvSpPr>
          <p:nvPr>
            <p:ph idx="1"/>
          </p:nvPr>
        </p:nvSpPr>
        <p:spPr/>
        <p:txBody>
          <a:bodyPr/>
          <a:lstStyle/>
          <a:p>
            <a:r>
              <a:rPr lang="en-US" dirty="0"/>
              <a:t>TOC forms the basis for:</a:t>
            </a:r>
          </a:p>
          <a:p>
            <a:pPr lvl="1"/>
            <a:r>
              <a:rPr lang="en-US" dirty="0"/>
              <a:t>Writing efficient algorithms that run in computing devices.</a:t>
            </a:r>
          </a:p>
          <a:p>
            <a:pPr lvl="1"/>
            <a:r>
              <a:rPr lang="en-US" dirty="0"/>
              <a:t>Programming language research and their development.</a:t>
            </a:r>
          </a:p>
          <a:p>
            <a:pPr lvl="1"/>
            <a:r>
              <a:rPr lang="en-US" dirty="0"/>
              <a:t>Efficient compiler design and construction.</a:t>
            </a:r>
          </a:p>
          <a:p>
            <a:endParaRPr lang="en-IN" dirty="0"/>
          </a:p>
        </p:txBody>
      </p:sp>
    </p:spTree>
    <p:extLst>
      <p:ext uri="{BB962C8B-B14F-4D97-AF65-F5344CB8AC3E}">
        <p14:creationId xmlns:p14="http://schemas.microsoft.com/office/powerpoint/2010/main" val="2628288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1C7B-E3FD-413D-8A95-770F7E4BC688}"/>
              </a:ext>
            </a:extLst>
          </p:cNvPr>
          <p:cNvSpPr>
            <a:spLocks noGrp="1"/>
          </p:cNvSpPr>
          <p:nvPr>
            <p:ph type="title"/>
          </p:nvPr>
        </p:nvSpPr>
        <p:spPr/>
        <p:txBody>
          <a:bodyPr/>
          <a:lstStyle/>
          <a:p>
            <a:r>
              <a:rPr lang="en-US" dirty="0" err="1"/>
              <a:t>Konigsbergs</a:t>
            </a:r>
            <a:r>
              <a:rPr lang="en-US" dirty="0"/>
              <a:t> Problem </a:t>
            </a:r>
            <a:endParaRPr lang="en-IN" dirty="0"/>
          </a:p>
        </p:txBody>
      </p:sp>
      <p:sp>
        <p:nvSpPr>
          <p:cNvPr id="3" name="Content Placeholder 2">
            <a:extLst>
              <a:ext uri="{FF2B5EF4-FFF2-40B4-BE49-F238E27FC236}">
                <a16:creationId xmlns:a16="http://schemas.microsoft.com/office/drawing/2014/main" id="{05EE9D51-E9F1-4EEB-992D-E8791756E1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122E49-5628-4165-A6DC-CE6C1A229103}"/>
              </a:ext>
            </a:extLst>
          </p:cNvPr>
          <p:cNvPicPr>
            <a:picLocks noChangeAspect="1"/>
          </p:cNvPicPr>
          <p:nvPr/>
        </p:nvPicPr>
        <p:blipFill>
          <a:blip r:embed="rId2"/>
          <a:stretch>
            <a:fillRect/>
          </a:stretch>
        </p:blipFill>
        <p:spPr>
          <a:xfrm>
            <a:off x="5923343" y="2318738"/>
            <a:ext cx="5759904" cy="4539262"/>
          </a:xfrm>
          <a:prstGeom prst="rect">
            <a:avLst/>
          </a:prstGeom>
        </p:spPr>
      </p:pic>
    </p:spTree>
    <p:extLst>
      <p:ext uri="{BB962C8B-B14F-4D97-AF65-F5344CB8AC3E}">
        <p14:creationId xmlns:p14="http://schemas.microsoft.com/office/powerpoint/2010/main" val="2085144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0025-1FCC-42D7-ABE1-3BFF01EAB616}"/>
              </a:ext>
            </a:extLst>
          </p:cNvPr>
          <p:cNvSpPr>
            <a:spLocks noGrp="1"/>
          </p:cNvSpPr>
          <p:nvPr>
            <p:ph type="title"/>
          </p:nvPr>
        </p:nvSpPr>
        <p:spPr>
          <a:xfrm>
            <a:off x="5146577" y="0"/>
            <a:ext cx="9520158" cy="1049235"/>
          </a:xfrm>
        </p:spPr>
        <p:txBody>
          <a:bodyPr/>
          <a:lstStyle/>
          <a:p>
            <a:r>
              <a:rPr lang="en-US" dirty="0"/>
              <a:t>Euler’s Representation</a:t>
            </a:r>
            <a:endParaRPr lang="en-IN" dirty="0"/>
          </a:p>
        </p:txBody>
      </p:sp>
      <p:pic>
        <p:nvPicPr>
          <p:cNvPr id="4" name="Picture 3">
            <a:extLst>
              <a:ext uri="{FF2B5EF4-FFF2-40B4-BE49-F238E27FC236}">
                <a16:creationId xmlns:a16="http://schemas.microsoft.com/office/drawing/2014/main" id="{3B855B64-2671-4958-8D79-FD09A6FA03CE}"/>
              </a:ext>
            </a:extLst>
          </p:cNvPr>
          <p:cNvPicPr>
            <a:picLocks noChangeAspect="1"/>
          </p:cNvPicPr>
          <p:nvPr/>
        </p:nvPicPr>
        <p:blipFill>
          <a:blip r:embed="rId2"/>
          <a:stretch>
            <a:fillRect/>
          </a:stretch>
        </p:blipFill>
        <p:spPr>
          <a:xfrm>
            <a:off x="240030" y="0"/>
            <a:ext cx="4095845" cy="3273631"/>
          </a:xfrm>
          <a:prstGeom prst="rect">
            <a:avLst/>
          </a:prstGeom>
        </p:spPr>
      </p:pic>
      <p:pic>
        <p:nvPicPr>
          <p:cNvPr id="8" name="Picture 7">
            <a:extLst>
              <a:ext uri="{FF2B5EF4-FFF2-40B4-BE49-F238E27FC236}">
                <a16:creationId xmlns:a16="http://schemas.microsoft.com/office/drawing/2014/main" id="{2EA40429-21B5-452F-BF26-A699646690CC}"/>
              </a:ext>
            </a:extLst>
          </p:cNvPr>
          <p:cNvPicPr>
            <a:picLocks noChangeAspect="1"/>
          </p:cNvPicPr>
          <p:nvPr/>
        </p:nvPicPr>
        <p:blipFill>
          <a:blip r:embed="rId3"/>
          <a:stretch>
            <a:fillRect/>
          </a:stretch>
        </p:blipFill>
        <p:spPr>
          <a:xfrm>
            <a:off x="240029" y="3273631"/>
            <a:ext cx="4095845" cy="3424349"/>
          </a:xfrm>
          <a:prstGeom prst="rect">
            <a:avLst/>
          </a:prstGeom>
        </p:spPr>
      </p:pic>
    </p:spTree>
    <p:extLst>
      <p:ext uri="{BB962C8B-B14F-4D97-AF65-F5344CB8AC3E}">
        <p14:creationId xmlns:p14="http://schemas.microsoft.com/office/powerpoint/2010/main" val="1488803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d9c40ae085_0_4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Problems in Computer Science</a:t>
            </a:r>
            <a:endParaRPr dirty="0"/>
          </a:p>
        </p:txBody>
      </p:sp>
      <p:graphicFrame>
        <p:nvGraphicFramePr>
          <p:cNvPr id="2" name="Content Placeholder 1">
            <a:extLst>
              <a:ext uri="{FF2B5EF4-FFF2-40B4-BE49-F238E27FC236}">
                <a16:creationId xmlns:a16="http://schemas.microsoft.com/office/drawing/2014/main" id="{814283D3-3168-4799-BAEE-3CD70BB39497}"/>
              </a:ext>
            </a:extLst>
          </p:cNvPr>
          <p:cNvGraphicFramePr>
            <a:graphicFrameLocks noGrp="1"/>
          </p:cNvGraphicFramePr>
          <p:nvPr>
            <p:ph idx="1"/>
            <p:extLst>
              <p:ext uri="{D42A27DB-BD31-4B8C-83A1-F6EECF244321}">
                <p14:modId xmlns:p14="http://schemas.microsoft.com/office/powerpoint/2010/main" val="1213399648"/>
              </p:ext>
            </p:extLst>
          </p:nvPr>
        </p:nvGraphicFramePr>
        <p:xfrm>
          <a:off x="1535113" y="2016124"/>
          <a:ext cx="9723437" cy="3938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CC65-FA5E-4CA5-BF0E-B721CB15691C}"/>
              </a:ext>
            </a:extLst>
          </p:cNvPr>
          <p:cNvSpPr>
            <a:spLocks noGrp="1"/>
          </p:cNvSpPr>
          <p:nvPr>
            <p:ph type="title"/>
          </p:nvPr>
        </p:nvSpPr>
        <p:spPr>
          <a:xfrm>
            <a:off x="424542" y="0"/>
            <a:ext cx="9520158" cy="1049235"/>
          </a:xfrm>
        </p:spPr>
        <p:txBody>
          <a:bodyPr/>
          <a:lstStyle/>
          <a:p>
            <a:r>
              <a:rPr lang="en-US" dirty="0"/>
              <a:t>Problems in Computer Science</a:t>
            </a:r>
            <a:endParaRPr lang="en-IN" dirty="0"/>
          </a:p>
        </p:txBody>
      </p:sp>
      <p:graphicFrame>
        <p:nvGraphicFramePr>
          <p:cNvPr id="4" name="Content Placeholder 3">
            <a:extLst>
              <a:ext uri="{FF2B5EF4-FFF2-40B4-BE49-F238E27FC236}">
                <a16:creationId xmlns:a16="http://schemas.microsoft.com/office/drawing/2014/main" id="{96AB1843-A5DF-4339-818E-659FD32DF18F}"/>
              </a:ext>
            </a:extLst>
          </p:cNvPr>
          <p:cNvGraphicFramePr>
            <a:graphicFrameLocks noGrp="1"/>
          </p:cNvGraphicFramePr>
          <p:nvPr>
            <p:ph idx="1"/>
            <p:extLst>
              <p:ext uri="{D42A27DB-BD31-4B8C-83A1-F6EECF244321}">
                <p14:modId xmlns:p14="http://schemas.microsoft.com/office/powerpoint/2010/main" val="17387004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51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A6A7-838D-4184-874D-F6662A2D5D7E}"/>
              </a:ext>
            </a:extLst>
          </p:cNvPr>
          <p:cNvSpPr>
            <a:spLocks noGrp="1"/>
          </p:cNvSpPr>
          <p:nvPr>
            <p:ph type="title"/>
          </p:nvPr>
        </p:nvSpPr>
        <p:spPr/>
        <p:txBody>
          <a:bodyPr>
            <a:normAutofit/>
          </a:bodyPr>
          <a:lstStyle/>
          <a:p>
            <a:r>
              <a:rPr lang="en-US" dirty="0"/>
              <a:t>Undecidable/ Non Computational Problems</a:t>
            </a:r>
            <a:endParaRPr lang="en-IN" dirty="0"/>
          </a:p>
        </p:txBody>
      </p:sp>
      <p:sp>
        <p:nvSpPr>
          <p:cNvPr id="3" name="Content Placeholder 2">
            <a:extLst>
              <a:ext uri="{FF2B5EF4-FFF2-40B4-BE49-F238E27FC236}">
                <a16:creationId xmlns:a16="http://schemas.microsoft.com/office/drawing/2014/main" id="{FBBC4624-394D-4010-B5C1-9A8B044EE78A}"/>
              </a:ext>
            </a:extLst>
          </p:cNvPr>
          <p:cNvSpPr>
            <a:spLocks noGrp="1"/>
          </p:cNvSpPr>
          <p:nvPr>
            <p:ph idx="1"/>
          </p:nvPr>
        </p:nvSpPr>
        <p:spPr/>
        <p:txBody>
          <a:bodyPr/>
          <a:lstStyle/>
          <a:p>
            <a:r>
              <a:rPr lang="en-US" dirty="0"/>
              <a:t>Halting Problem</a:t>
            </a:r>
          </a:p>
          <a:p>
            <a:r>
              <a:rPr lang="en-US" dirty="0"/>
              <a:t>Post Correspondence Problem</a:t>
            </a:r>
          </a:p>
          <a:p>
            <a:r>
              <a:rPr lang="en-US" dirty="0"/>
              <a:t>Wang Tiles</a:t>
            </a:r>
          </a:p>
          <a:p>
            <a:r>
              <a:rPr lang="en-US" dirty="0"/>
              <a:t>Magic : The Gathering (Game)</a:t>
            </a:r>
          </a:p>
          <a:p>
            <a:r>
              <a:rPr lang="en-US" dirty="0"/>
              <a:t> </a:t>
            </a:r>
            <a:r>
              <a:rPr lang="en-US" dirty="0" err="1"/>
              <a:t>etc</a:t>
            </a:r>
            <a:endParaRPr lang="en-IN" dirty="0"/>
          </a:p>
        </p:txBody>
      </p:sp>
    </p:spTree>
    <p:extLst>
      <p:ext uri="{BB962C8B-B14F-4D97-AF65-F5344CB8AC3E}">
        <p14:creationId xmlns:p14="http://schemas.microsoft.com/office/powerpoint/2010/main" val="3610359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9450-A6DC-4241-85B7-4E65AF85D7B0}"/>
              </a:ext>
            </a:extLst>
          </p:cNvPr>
          <p:cNvSpPr>
            <a:spLocks noGrp="1"/>
          </p:cNvSpPr>
          <p:nvPr>
            <p:ph type="title"/>
          </p:nvPr>
        </p:nvSpPr>
        <p:spPr/>
        <p:txBody>
          <a:bodyPr/>
          <a:lstStyle/>
          <a:p>
            <a:r>
              <a:rPr lang="en-US" dirty="0"/>
              <a:t>Halting Problem</a:t>
            </a:r>
            <a:endParaRPr lang="en-IN" dirty="0"/>
          </a:p>
        </p:txBody>
      </p:sp>
      <p:sp>
        <p:nvSpPr>
          <p:cNvPr id="3" name="Content Placeholder 2">
            <a:extLst>
              <a:ext uri="{FF2B5EF4-FFF2-40B4-BE49-F238E27FC236}">
                <a16:creationId xmlns:a16="http://schemas.microsoft.com/office/drawing/2014/main" id="{392BBB8C-5F48-42D3-8EA5-C6836A1EE00C}"/>
              </a:ext>
            </a:extLst>
          </p:cNvPr>
          <p:cNvSpPr>
            <a:spLocks noGrp="1"/>
          </p:cNvSpPr>
          <p:nvPr>
            <p:ph idx="1"/>
          </p:nvPr>
        </p:nvSpPr>
        <p:spPr>
          <a:xfrm>
            <a:off x="1967390" y="1890621"/>
            <a:ext cx="10018713" cy="4191001"/>
          </a:xfrm>
        </p:spPr>
        <p:txBody>
          <a:bodyPr>
            <a:normAutofit/>
          </a:bodyPr>
          <a:lstStyle/>
          <a:p>
            <a:r>
              <a:rPr lang="en-US" b="1" dirty="0"/>
              <a:t>Halting</a:t>
            </a:r>
            <a:r>
              <a:rPr lang="en-US" dirty="0"/>
              <a:t> means that the program on certain input </a:t>
            </a:r>
          </a:p>
          <a:p>
            <a:pPr lvl="1"/>
            <a:r>
              <a:rPr lang="en-US" dirty="0"/>
              <a:t>Halt </a:t>
            </a:r>
          </a:p>
          <a:p>
            <a:pPr lvl="2"/>
            <a:r>
              <a:rPr lang="en-US" dirty="0"/>
              <a:t>will accept it and </a:t>
            </a:r>
            <a:r>
              <a:rPr lang="en-US" b="1" dirty="0"/>
              <a:t>halt</a:t>
            </a:r>
            <a:r>
              <a:rPr lang="en-US" dirty="0"/>
              <a:t> </a:t>
            </a:r>
          </a:p>
          <a:p>
            <a:pPr lvl="2"/>
            <a:r>
              <a:rPr lang="en-US" dirty="0"/>
              <a:t>reject it and </a:t>
            </a:r>
            <a:r>
              <a:rPr lang="en-US" b="1" dirty="0"/>
              <a:t>halt</a:t>
            </a:r>
            <a:r>
              <a:rPr lang="en-US" dirty="0"/>
              <a:t> </a:t>
            </a:r>
          </a:p>
          <a:p>
            <a:pPr lvl="1"/>
            <a:r>
              <a:rPr lang="en-US" dirty="0"/>
              <a:t>Not Halt</a:t>
            </a:r>
          </a:p>
          <a:p>
            <a:pPr lvl="2"/>
            <a:r>
              <a:rPr lang="en-US" dirty="0"/>
              <a:t> it would never go into an infinite loop.</a:t>
            </a:r>
          </a:p>
          <a:p>
            <a:pPr lvl="1"/>
            <a:endParaRPr lang="en-US" dirty="0"/>
          </a:p>
          <a:p>
            <a:pPr lvl="1"/>
            <a:endParaRPr lang="en-US" dirty="0"/>
          </a:p>
          <a:p>
            <a:pPr lvl="1"/>
            <a:r>
              <a:rPr lang="en-US" dirty="0"/>
              <a:t>It is not a problem, but it asks a question.</a:t>
            </a:r>
          </a:p>
          <a:p>
            <a:pPr lvl="1"/>
            <a:r>
              <a:rPr lang="en-US" dirty="0"/>
              <a:t>Given a program, will it halt ???</a:t>
            </a:r>
            <a:endParaRPr lang="en-IN" dirty="0"/>
          </a:p>
        </p:txBody>
      </p:sp>
    </p:spTree>
    <p:extLst>
      <p:ext uri="{BB962C8B-B14F-4D97-AF65-F5344CB8AC3E}">
        <p14:creationId xmlns:p14="http://schemas.microsoft.com/office/powerpoint/2010/main" val="2486696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38DF-A0CE-4C61-AA8A-B21700654A23}"/>
              </a:ext>
            </a:extLst>
          </p:cNvPr>
          <p:cNvSpPr>
            <a:spLocks noGrp="1"/>
          </p:cNvSpPr>
          <p:nvPr>
            <p:ph type="title"/>
          </p:nvPr>
        </p:nvSpPr>
        <p:spPr/>
        <p:txBody>
          <a:bodyPr/>
          <a:lstStyle/>
          <a:p>
            <a:r>
              <a:rPr lang="en-US" dirty="0"/>
              <a:t>Block Diagram for Halting Problem</a:t>
            </a:r>
            <a:endParaRPr lang="en-IN" dirty="0"/>
          </a:p>
        </p:txBody>
      </p:sp>
      <p:sp>
        <p:nvSpPr>
          <p:cNvPr id="3" name="Content Placeholder 2">
            <a:extLst>
              <a:ext uri="{FF2B5EF4-FFF2-40B4-BE49-F238E27FC236}">
                <a16:creationId xmlns:a16="http://schemas.microsoft.com/office/drawing/2014/main" id="{954B2841-BB50-4DDE-8F4D-312057EBFA5F}"/>
              </a:ext>
            </a:extLst>
          </p:cNvPr>
          <p:cNvSpPr>
            <a:spLocks noGrp="1"/>
          </p:cNvSpPr>
          <p:nvPr>
            <p:ph idx="1"/>
          </p:nvPr>
        </p:nvSpPr>
        <p:spPr>
          <a:xfrm>
            <a:off x="1534696" y="2015732"/>
            <a:ext cx="9520158" cy="4243554"/>
          </a:xfrm>
        </p:spPr>
        <p:txBody>
          <a:bodyPr>
            <a:normAutofit fontScale="77500" lnSpcReduction="20000"/>
          </a:bodyPr>
          <a:lstStyle/>
          <a:p>
            <a:r>
              <a:rPr lang="en-US" dirty="0"/>
              <a:t>Is it possible to tell whether a given machine will halt for some given input, w</a:t>
            </a:r>
          </a:p>
          <a:p>
            <a:r>
              <a:rPr lang="en-IN" i="1" dirty="0" err="1"/>
              <a:t>Entscheidungs</a:t>
            </a:r>
            <a:r>
              <a:rPr lang="en-IN" i="1" dirty="0"/>
              <a:t>  problem</a:t>
            </a:r>
            <a:endParaRPr lang="en-IN" dirty="0"/>
          </a:p>
          <a:p>
            <a:pPr marL="0" indent="0">
              <a:buNone/>
            </a:pPr>
            <a:endParaRPr lang="en-US" dirty="0"/>
          </a:p>
          <a:p>
            <a:endParaRPr lang="en-US" dirty="0"/>
          </a:p>
          <a:p>
            <a:endParaRPr lang="en-US" dirty="0"/>
          </a:p>
          <a:p>
            <a:endParaRPr lang="en-US" dirty="0"/>
          </a:p>
          <a:p>
            <a:endParaRPr lang="en-US" dirty="0"/>
          </a:p>
          <a:p>
            <a:endParaRPr lang="en-US" dirty="0"/>
          </a:p>
          <a:p>
            <a:endParaRPr lang="en-US" i="1" dirty="0">
              <a:solidFill>
                <a:srgbClr val="FF0000"/>
              </a:solidFill>
            </a:endParaRPr>
          </a:p>
          <a:p>
            <a:r>
              <a:rPr lang="en-US" i="1" dirty="0">
                <a:solidFill>
                  <a:srgbClr val="FF0000"/>
                </a:solidFill>
              </a:rPr>
              <a:t>Can you design a generalized algorithm which will take in a program as input, and tell whether it will halt or not ?</a:t>
            </a:r>
            <a:endParaRPr lang="en-IN" i="1" dirty="0">
              <a:solidFill>
                <a:srgbClr val="FF0000"/>
              </a:solidFill>
            </a:endParaRPr>
          </a:p>
          <a:p>
            <a:endParaRPr lang="en-IN" dirty="0"/>
          </a:p>
        </p:txBody>
      </p:sp>
      <p:pic>
        <p:nvPicPr>
          <p:cNvPr id="2050" name="Picture 2" descr="Halting Machine">
            <a:extLst>
              <a:ext uri="{FF2B5EF4-FFF2-40B4-BE49-F238E27FC236}">
                <a16:creationId xmlns:a16="http://schemas.microsoft.com/office/drawing/2014/main" id="{7ACC9DE8-255A-4181-9F2C-459916105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336" y="3213161"/>
            <a:ext cx="5774049" cy="153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15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5AB2-8D7A-4014-8E6C-4E7FBB936087}"/>
              </a:ext>
            </a:extLst>
          </p:cNvPr>
          <p:cNvSpPr>
            <a:spLocks noGrp="1"/>
          </p:cNvSpPr>
          <p:nvPr>
            <p:ph type="title"/>
          </p:nvPr>
        </p:nvSpPr>
        <p:spPr/>
        <p:txBody>
          <a:bodyPr/>
          <a:lstStyle/>
          <a:p>
            <a:r>
              <a:rPr lang="en-US" dirty="0"/>
              <a:t>Post Correspondence Problem (PCP)</a:t>
            </a:r>
            <a:endParaRPr lang="en-IN" dirty="0"/>
          </a:p>
        </p:txBody>
      </p:sp>
      <p:sp>
        <p:nvSpPr>
          <p:cNvPr id="3" name="Content Placeholder 2">
            <a:extLst>
              <a:ext uri="{FF2B5EF4-FFF2-40B4-BE49-F238E27FC236}">
                <a16:creationId xmlns:a16="http://schemas.microsoft.com/office/drawing/2014/main" id="{6747F598-DEF5-4AF7-9ED6-9E1BE3A5BE87}"/>
              </a:ext>
            </a:extLst>
          </p:cNvPr>
          <p:cNvSpPr>
            <a:spLocks noGrp="1"/>
          </p:cNvSpPr>
          <p:nvPr>
            <p:ph idx="1"/>
          </p:nvPr>
        </p:nvSpPr>
        <p:spPr>
          <a:xfrm>
            <a:off x="1534695" y="2015732"/>
            <a:ext cx="10918562" cy="3450613"/>
          </a:xfrm>
        </p:spPr>
        <p:txBody>
          <a:bodyPr>
            <a:normAutofit fontScale="92500" lnSpcReduction="20000"/>
          </a:bodyPr>
          <a:lstStyle/>
          <a:p>
            <a:r>
              <a:rPr lang="en-US" dirty="0"/>
              <a:t>Introduced by Emil Post in 1946</a:t>
            </a:r>
          </a:p>
          <a:p>
            <a:r>
              <a:rPr lang="en-US" dirty="0"/>
              <a:t>Arranging of Dominos</a:t>
            </a:r>
          </a:p>
          <a:p>
            <a:r>
              <a:rPr lang="en-US" dirty="0"/>
              <a:t>Numerator – top</a:t>
            </a:r>
          </a:p>
          <a:p>
            <a:r>
              <a:rPr lang="en-US" dirty="0"/>
              <a:t>Denominator – bottom</a:t>
            </a:r>
          </a:p>
          <a:p>
            <a:endParaRPr lang="en-US" dirty="0"/>
          </a:p>
          <a:p>
            <a:pPr lvl="6"/>
            <a:r>
              <a:rPr lang="en-US" sz="2000" dirty="0"/>
              <a:t>“Find a </a:t>
            </a:r>
            <a:r>
              <a:rPr lang="en-US" sz="2000" b="1" dirty="0">
                <a:solidFill>
                  <a:srgbClr val="FF0000"/>
                </a:solidFill>
              </a:rPr>
              <a:t>finite sequence </a:t>
            </a:r>
            <a:r>
              <a:rPr lang="en-US" sz="2000" dirty="0"/>
              <a:t>such that the top and bottom are the same”</a:t>
            </a:r>
          </a:p>
          <a:p>
            <a:pPr lvl="6"/>
            <a:endParaRPr lang="en-US" sz="2000" dirty="0"/>
          </a:p>
          <a:p>
            <a:pPr lvl="6"/>
            <a:r>
              <a:rPr lang="en-US" sz="2000" dirty="0"/>
              <a:t>Arrange however you want</a:t>
            </a:r>
          </a:p>
          <a:p>
            <a:pPr lvl="6"/>
            <a:r>
              <a:rPr lang="en-US" sz="2000" dirty="0"/>
              <a:t>Repetitions possible</a:t>
            </a:r>
          </a:p>
          <a:p>
            <a:pPr lvl="6"/>
            <a:r>
              <a:rPr lang="en-US" sz="2000" b="1" dirty="0"/>
              <a:t>FINITE SEQUENCE</a:t>
            </a:r>
            <a:endParaRPr lang="en-IN" sz="2000" b="1" dirty="0"/>
          </a:p>
        </p:txBody>
      </p:sp>
      <p:pic>
        <p:nvPicPr>
          <p:cNvPr id="4" name="Picture 3">
            <a:extLst>
              <a:ext uri="{FF2B5EF4-FFF2-40B4-BE49-F238E27FC236}">
                <a16:creationId xmlns:a16="http://schemas.microsoft.com/office/drawing/2014/main" id="{D2D7B3ED-C255-49F4-A360-386F53CB9889}"/>
              </a:ext>
            </a:extLst>
          </p:cNvPr>
          <p:cNvPicPr>
            <a:picLocks noChangeAspect="1"/>
          </p:cNvPicPr>
          <p:nvPr/>
        </p:nvPicPr>
        <p:blipFill>
          <a:blip r:embed="rId2"/>
          <a:stretch>
            <a:fillRect/>
          </a:stretch>
        </p:blipFill>
        <p:spPr>
          <a:xfrm>
            <a:off x="946375" y="4586631"/>
            <a:ext cx="3114675" cy="1466850"/>
          </a:xfrm>
          <a:prstGeom prst="rect">
            <a:avLst/>
          </a:prstGeom>
        </p:spPr>
      </p:pic>
      <p:pic>
        <p:nvPicPr>
          <p:cNvPr id="1026" name="Picture 2" descr="Emil Post's Essentially Physical Logic">
            <a:extLst>
              <a:ext uri="{FF2B5EF4-FFF2-40B4-BE49-F238E27FC236}">
                <a16:creationId xmlns:a16="http://schemas.microsoft.com/office/drawing/2014/main" id="{E0793711-DADC-4EC2-A397-03E5BF1CE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75" y="33736"/>
            <a:ext cx="1762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599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85229177"/>
              </p:ext>
            </p:extLst>
          </p:nvPr>
        </p:nvGraphicFramePr>
        <p:xfrm>
          <a:off x="1208267" y="3083944"/>
          <a:ext cx="10018715" cy="1853242"/>
        </p:xfrm>
        <a:graphic>
          <a:graphicData uri="http://schemas.openxmlformats.org/drawingml/2006/table">
            <a:tbl>
              <a:tblPr firstRow="1" bandRow="1">
                <a:tableStyleId>{5940675A-B579-460E-94D1-54222C63F5DA}</a:tableStyleId>
              </a:tblPr>
              <a:tblGrid>
                <a:gridCol w="1431245">
                  <a:extLst>
                    <a:ext uri="{9D8B030D-6E8A-4147-A177-3AD203B41FA5}">
                      <a16:colId xmlns:a16="http://schemas.microsoft.com/office/drawing/2014/main" val="3219283690"/>
                    </a:ext>
                  </a:extLst>
                </a:gridCol>
                <a:gridCol w="1431245">
                  <a:extLst>
                    <a:ext uri="{9D8B030D-6E8A-4147-A177-3AD203B41FA5}">
                      <a16:colId xmlns:a16="http://schemas.microsoft.com/office/drawing/2014/main" val="2084569141"/>
                    </a:ext>
                  </a:extLst>
                </a:gridCol>
                <a:gridCol w="1431245">
                  <a:extLst>
                    <a:ext uri="{9D8B030D-6E8A-4147-A177-3AD203B41FA5}">
                      <a16:colId xmlns:a16="http://schemas.microsoft.com/office/drawing/2014/main" val="2852540743"/>
                    </a:ext>
                  </a:extLst>
                </a:gridCol>
                <a:gridCol w="1431245">
                  <a:extLst>
                    <a:ext uri="{9D8B030D-6E8A-4147-A177-3AD203B41FA5}">
                      <a16:colId xmlns:a16="http://schemas.microsoft.com/office/drawing/2014/main" val="3664811579"/>
                    </a:ext>
                  </a:extLst>
                </a:gridCol>
                <a:gridCol w="1431245">
                  <a:extLst>
                    <a:ext uri="{9D8B030D-6E8A-4147-A177-3AD203B41FA5}">
                      <a16:colId xmlns:a16="http://schemas.microsoft.com/office/drawing/2014/main" val="374061942"/>
                    </a:ext>
                  </a:extLst>
                </a:gridCol>
                <a:gridCol w="1431245">
                  <a:extLst>
                    <a:ext uri="{9D8B030D-6E8A-4147-A177-3AD203B41FA5}">
                      <a16:colId xmlns:a16="http://schemas.microsoft.com/office/drawing/2014/main" val="1903877124"/>
                    </a:ext>
                  </a:extLst>
                </a:gridCol>
                <a:gridCol w="1431245">
                  <a:extLst>
                    <a:ext uri="{9D8B030D-6E8A-4147-A177-3AD203B41FA5}">
                      <a16:colId xmlns:a16="http://schemas.microsoft.com/office/drawing/2014/main" val="1074295053"/>
                    </a:ext>
                  </a:extLst>
                </a:gridCol>
              </a:tblGrid>
              <a:tr h="92662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94081708"/>
                  </a:ext>
                </a:extLst>
              </a:tr>
              <a:tr h="92662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51087459"/>
                  </a:ext>
                </a:extLst>
              </a:tr>
            </a:tbl>
          </a:graphicData>
        </a:graphic>
      </p:graphicFrame>
      <p:pic>
        <p:nvPicPr>
          <p:cNvPr id="12" name="Picture 11"/>
          <p:cNvPicPr>
            <a:picLocks noChangeAspect="1"/>
          </p:cNvPicPr>
          <p:nvPr/>
        </p:nvPicPr>
        <p:blipFill rotWithShape="1">
          <a:blip r:embed="rId3"/>
          <a:srcRect l="26883" t="29776" r="28430" b="42630"/>
          <a:stretch/>
        </p:blipFill>
        <p:spPr>
          <a:xfrm>
            <a:off x="2708694" y="419818"/>
            <a:ext cx="7089687" cy="2461405"/>
          </a:xfrm>
          <a:prstGeom prst="rect">
            <a:avLst/>
          </a:prstGeom>
        </p:spPr>
      </p:pic>
    </p:spTree>
    <p:extLst>
      <p:ext uri="{BB962C8B-B14F-4D97-AF65-F5344CB8AC3E}">
        <p14:creationId xmlns:p14="http://schemas.microsoft.com/office/powerpoint/2010/main" val="1041329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1" name="Content Placeholder 10"/>
          <p:cNvGraphicFramePr>
            <a:graphicFrameLocks noGrp="1"/>
          </p:cNvGraphicFramePr>
          <p:nvPr>
            <p:ph idx="1"/>
          </p:nvPr>
        </p:nvGraphicFramePr>
        <p:xfrm>
          <a:off x="1208267" y="3083944"/>
          <a:ext cx="10018715" cy="1853242"/>
        </p:xfrm>
        <a:graphic>
          <a:graphicData uri="http://schemas.openxmlformats.org/drawingml/2006/table">
            <a:tbl>
              <a:tblPr firstRow="1" bandRow="1">
                <a:tableStyleId>{5940675A-B579-460E-94D1-54222C63F5DA}</a:tableStyleId>
              </a:tblPr>
              <a:tblGrid>
                <a:gridCol w="1431245">
                  <a:extLst>
                    <a:ext uri="{9D8B030D-6E8A-4147-A177-3AD203B41FA5}">
                      <a16:colId xmlns:a16="http://schemas.microsoft.com/office/drawing/2014/main" val="3219283690"/>
                    </a:ext>
                  </a:extLst>
                </a:gridCol>
                <a:gridCol w="1431245">
                  <a:extLst>
                    <a:ext uri="{9D8B030D-6E8A-4147-A177-3AD203B41FA5}">
                      <a16:colId xmlns:a16="http://schemas.microsoft.com/office/drawing/2014/main" val="2084569141"/>
                    </a:ext>
                  </a:extLst>
                </a:gridCol>
                <a:gridCol w="1431245">
                  <a:extLst>
                    <a:ext uri="{9D8B030D-6E8A-4147-A177-3AD203B41FA5}">
                      <a16:colId xmlns:a16="http://schemas.microsoft.com/office/drawing/2014/main" val="2852540743"/>
                    </a:ext>
                  </a:extLst>
                </a:gridCol>
                <a:gridCol w="1431245">
                  <a:extLst>
                    <a:ext uri="{9D8B030D-6E8A-4147-A177-3AD203B41FA5}">
                      <a16:colId xmlns:a16="http://schemas.microsoft.com/office/drawing/2014/main" val="3664811579"/>
                    </a:ext>
                  </a:extLst>
                </a:gridCol>
                <a:gridCol w="1431245">
                  <a:extLst>
                    <a:ext uri="{9D8B030D-6E8A-4147-A177-3AD203B41FA5}">
                      <a16:colId xmlns:a16="http://schemas.microsoft.com/office/drawing/2014/main" val="374061942"/>
                    </a:ext>
                  </a:extLst>
                </a:gridCol>
                <a:gridCol w="1431245">
                  <a:extLst>
                    <a:ext uri="{9D8B030D-6E8A-4147-A177-3AD203B41FA5}">
                      <a16:colId xmlns:a16="http://schemas.microsoft.com/office/drawing/2014/main" val="1903877124"/>
                    </a:ext>
                  </a:extLst>
                </a:gridCol>
                <a:gridCol w="1431245">
                  <a:extLst>
                    <a:ext uri="{9D8B030D-6E8A-4147-A177-3AD203B41FA5}">
                      <a16:colId xmlns:a16="http://schemas.microsoft.com/office/drawing/2014/main" val="1074295053"/>
                    </a:ext>
                  </a:extLst>
                </a:gridCol>
              </a:tblGrid>
              <a:tr h="92662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94081708"/>
                  </a:ext>
                </a:extLst>
              </a:tr>
              <a:tr h="92662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51087459"/>
                  </a:ext>
                </a:extLst>
              </a:tr>
            </a:tbl>
          </a:graphicData>
        </a:graphic>
      </p:graphicFrame>
      <p:pic>
        <p:nvPicPr>
          <p:cNvPr id="10" name="Picture 9"/>
          <p:cNvPicPr>
            <a:picLocks noChangeAspect="1"/>
          </p:cNvPicPr>
          <p:nvPr/>
        </p:nvPicPr>
        <p:blipFill rotWithShape="1">
          <a:blip r:embed="rId3"/>
          <a:srcRect l="25955" t="26002" r="22729" b="41215"/>
          <a:stretch/>
        </p:blipFill>
        <p:spPr>
          <a:xfrm>
            <a:off x="2656937" y="0"/>
            <a:ext cx="6676845" cy="2398144"/>
          </a:xfrm>
          <a:prstGeom prst="rect">
            <a:avLst/>
          </a:prstGeom>
        </p:spPr>
      </p:pic>
    </p:spTree>
    <p:extLst>
      <p:ext uri="{BB962C8B-B14F-4D97-AF65-F5344CB8AC3E}">
        <p14:creationId xmlns:p14="http://schemas.microsoft.com/office/powerpoint/2010/main" val="301438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d9c40ae085_0_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Theory Of Computation</a:t>
            </a:r>
            <a:endParaRPr dirty="0"/>
          </a:p>
        </p:txBody>
      </p:sp>
      <p:sp>
        <p:nvSpPr>
          <p:cNvPr id="96" name="Google Shape;96;gd9c40ae085_0_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0"/>
              </a:spcBef>
              <a:spcAft>
                <a:spcPts val="0"/>
              </a:spcAft>
              <a:buClr>
                <a:schemeClr val="dk1"/>
              </a:buClr>
              <a:buSzPct val="100000"/>
              <a:buChar char="•"/>
            </a:pPr>
            <a:r>
              <a:rPr lang="en-US" dirty="0"/>
              <a:t>Beyond</a:t>
            </a:r>
          </a:p>
          <a:p>
            <a:pPr lvl="1" indent="-215265">
              <a:lnSpc>
                <a:spcPct val="90000"/>
              </a:lnSpc>
              <a:spcBef>
                <a:spcPts val="0"/>
              </a:spcBef>
              <a:buClr>
                <a:schemeClr val="dk1"/>
              </a:buClr>
            </a:pPr>
            <a:r>
              <a:rPr lang="en-US" dirty="0"/>
              <a:t>Writing Code</a:t>
            </a:r>
          </a:p>
          <a:p>
            <a:pPr lvl="1" indent="-215265">
              <a:lnSpc>
                <a:spcPct val="90000"/>
              </a:lnSpc>
              <a:spcBef>
                <a:spcPts val="0"/>
              </a:spcBef>
              <a:buClr>
                <a:schemeClr val="dk1"/>
              </a:buClr>
            </a:pPr>
            <a:r>
              <a:rPr lang="en-US" dirty="0"/>
              <a:t>Compiling Code</a:t>
            </a:r>
          </a:p>
          <a:p>
            <a:pPr lvl="1" indent="-215265">
              <a:lnSpc>
                <a:spcPct val="90000"/>
              </a:lnSpc>
              <a:spcBef>
                <a:spcPts val="0"/>
              </a:spcBef>
              <a:buClr>
                <a:schemeClr val="dk1"/>
              </a:buClr>
            </a:pPr>
            <a:r>
              <a:rPr lang="en-US" dirty="0"/>
              <a:t>Error Correction</a:t>
            </a:r>
          </a:p>
          <a:p>
            <a:pPr lvl="1" indent="-215265">
              <a:lnSpc>
                <a:spcPct val="90000"/>
              </a:lnSpc>
              <a:spcBef>
                <a:spcPts val="0"/>
              </a:spcBef>
              <a:buClr>
                <a:schemeClr val="dk1"/>
              </a:buClr>
            </a:pPr>
            <a:endParaRPr lang="en-US" dirty="0"/>
          </a:p>
          <a:p>
            <a:pPr lvl="1" indent="-215265">
              <a:lnSpc>
                <a:spcPct val="90000"/>
              </a:lnSpc>
              <a:spcBef>
                <a:spcPts val="0"/>
              </a:spcBef>
              <a:buClr>
                <a:schemeClr val="dk1"/>
              </a:buClr>
            </a:pPr>
            <a:r>
              <a:rPr lang="en-US" dirty="0"/>
              <a:t>What are the capabilities and limitations of computers ??</a:t>
            </a: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357962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1" name="Content Placeholder 10"/>
          <p:cNvGraphicFramePr>
            <a:graphicFrameLocks noGrp="1"/>
          </p:cNvGraphicFramePr>
          <p:nvPr>
            <p:ph idx="1"/>
          </p:nvPr>
        </p:nvGraphicFramePr>
        <p:xfrm>
          <a:off x="1208267" y="3083944"/>
          <a:ext cx="10018715" cy="1853242"/>
        </p:xfrm>
        <a:graphic>
          <a:graphicData uri="http://schemas.openxmlformats.org/drawingml/2006/table">
            <a:tbl>
              <a:tblPr firstRow="1" bandRow="1">
                <a:tableStyleId>{5940675A-B579-460E-94D1-54222C63F5DA}</a:tableStyleId>
              </a:tblPr>
              <a:tblGrid>
                <a:gridCol w="1431245">
                  <a:extLst>
                    <a:ext uri="{9D8B030D-6E8A-4147-A177-3AD203B41FA5}">
                      <a16:colId xmlns:a16="http://schemas.microsoft.com/office/drawing/2014/main" val="3219283690"/>
                    </a:ext>
                  </a:extLst>
                </a:gridCol>
                <a:gridCol w="1431245">
                  <a:extLst>
                    <a:ext uri="{9D8B030D-6E8A-4147-A177-3AD203B41FA5}">
                      <a16:colId xmlns:a16="http://schemas.microsoft.com/office/drawing/2014/main" val="2084569141"/>
                    </a:ext>
                  </a:extLst>
                </a:gridCol>
                <a:gridCol w="1431245">
                  <a:extLst>
                    <a:ext uri="{9D8B030D-6E8A-4147-A177-3AD203B41FA5}">
                      <a16:colId xmlns:a16="http://schemas.microsoft.com/office/drawing/2014/main" val="2852540743"/>
                    </a:ext>
                  </a:extLst>
                </a:gridCol>
                <a:gridCol w="1431245">
                  <a:extLst>
                    <a:ext uri="{9D8B030D-6E8A-4147-A177-3AD203B41FA5}">
                      <a16:colId xmlns:a16="http://schemas.microsoft.com/office/drawing/2014/main" val="3664811579"/>
                    </a:ext>
                  </a:extLst>
                </a:gridCol>
                <a:gridCol w="1431245">
                  <a:extLst>
                    <a:ext uri="{9D8B030D-6E8A-4147-A177-3AD203B41FA5}">
                      <a16:colId xmlns:a16="http://schemas.microsoft.com/office/drawing/2014/main" val="374061942"/>
                    </a:ext>
                  </a:extLst>
                </a:gridCol>
                <a:gridCol w="1431245">
                  <a:extLst>
                    <a:ext uri="{9D8B030D-6E8A-4147-A177-3AD203B41FA5}">
                      <a16:colId xmlns:a16="http://schemas.microsoft.com/office/drawing/2014/main" val="1903877124"/>
                    </a:ext>
                  </a:extLst>
                </a:gridCol>
                <a:gridCol w="1431245">
                  <a:extLst>
                    <a:ext uri="{9D8B030D-6E8A-4147-A177-3AD203B41FA5}">
                      <a16:colId xmlns:a16="http://schemas.microsoft.com/office/drawing/2014/main" val="1074295053"/>
                    </a:ext>
                  </a:extLst>
                </a:gridCol>
              </a:tblGrid>
              <a:tr h="92662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94081708"/>
                  </a:ext>
                </a:extLst>
              </a:tr>
              <a:tr h="92662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51087459"/>
                  </a:ext>
                </a:extLst>
              </a:tr>
            </a:tbl>
          </a:graphicData>
        </a:graphic>
      </p:graphicFrame>
      <p:pic>
        <p:nvPicPr>
          <p:cNvPr id="3" name="Picture 2"/>
          <p:cNvPicPr>
            <a:picLocks noChangeAspect="1"/>
          </p:cNvPicPr>
          <p:nvPr/>
        </p:nvPicPr>
        <p:blipFill rotWithShape="1">
          <a:blip r:embed="rId3"/>
          <a:srcRect l="26353" t="22936" r="24452" b="51120"/>
          <a:stretch/>
        </p:blipFill>
        <p:spPr>
          <a:xfrm>
            <a:off x="2605176" y="345057"/>
            <a:ext cx="7060273" cy="2093342"/>
          </a:xfrm>
          <a:prstGeom prst="rect">
            <a:avLst/>
          </a:prstGeom>
        </p:spPr>
      </p:pic>
    </p:spTree>
    <p:extLst>
      <p:ext uri="{BB962C8B-B14F-4D97-AF65-F5344CB8AC3E}">
        <p14:creationId xmlns:p14="http://schemas.microsoft.com/office/powerpoint/2010/main" val="1325285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286D-1F18-49FB-A71F-F0B94B3229A1}"/>
              </a:ext>
            </a:extLst>
          </p:cNvPr>
          <p:cNvSpPr>
            <a:spLocks noGrp="1"/>
          </p:cNvSpPr>
          <p:nvPr>
            <p:ph type="title"/>
          </p:nvPr>
        </p:nvSpPr>
        <p:spPr/>
        <p:txBody>
          <a:bodyPr/>
          <a:lstStyle/>
          <a:p>
            <a:r>
              <a:rPr lang="en-US" dirty="0"/>
              <a:t>Paradox</a:t>
            </a:r>
            <a:endParaRPr lang="en-IN" dirty="0"/>
          </a:p>
        </p:txBody>
      </p:sp>
      <p:sp>
        <p:nvSpPr>
          <p:cNvPr id="3" name="Content Placeholder 2">
            <a:extLst>
              <a:ext uri="{FF2B5EF4-FFF2-40B4-BE49-F238E27FC236}">
                <a16:creationId xmlns:a16="http://schemas.microsoft.com/office/drawing/2014/main" id="{525E4EE2-2EFA-4ECE-B507-AC5324024E90}"/>
              </a:ext>
            </a:extLst>
          </p:cNvPr>
          <p:cNvSpPr>
            <a:spLocks noGrp="1"/>
          </p:cNvSpPr>
          <p:nvPr>
            <p:ph idx="1"/>
          </p:nvPr>
        </p:nvSpPr>
        <p:spPr/>
        <p:txBody>
          <a:bodyPr>
            <a:normAutofit/>
          </a:bodyPr>
          <a:lstStyle/>
          <a:p>
            <a:r>
              <a:rPr lang="en-IN" dirty="0"/>
              <a:t>A logically self-contradictory statement</a:t>
            </a:r>
          </a:p>
          <a:p>
            <a:r>
              <a:rPr lang="en-US" dirty="0"/>
              <a:t>A statement in which it seems that it is both true and untrue at the same time</a:t>
            </a:r>
          </a:p>
          <a:p>
            <a:r>
              <a:rPr lang="en-US" dirty="0"/>
              <a:t>Antinomy </a:t>
            </a:r>
          </a:p>
          <a:p>
            <a:endParaRPr lang="en-US" dirty="0"/>
          </a:p>
          <a:p>
            <a:pPr marL="0" indent="0">
              <a:buNone/>
            </a:pPr>
            <a:r>
              <a:rPr lang="en-US" dirty="0"/>
              <a:t>Examples </a:t>
            </a:r>
          </a:p>
          <a:p>
            <a:r>
              <a:rPr lang="en-US" dirty="0"/>
              <a:t>This is the beginning of the end</a:t>
            </a:r>
            <a:endParaRPr lang="en-IN" dirty="0"/>
          </a:p>
        </p:txBody>
      </p:sp>
      <p:pic>
        <p:nvPicPr>
          <p:cNvPr id="4" name="Picture 3">
            <a:extLst>
              <a:ext uri="{FF2B5EF4-FFF2-40B4-BE49-F238E27FC236}">
                <a16:creationId xmlns:a16="http://schemas.microsoft.com/office/drawing/2014/main" id="{4FB83286-18E0-45E6-B366-5EF854CF7FF5}"/>
              </a:ext>
            </a:extLst>
          </p:cNvPr>
          <p:cNvPicPr>
            <a:picLocks noChangeAspect="1"/>
          </p:cNvPicPr>
          <p:nvPr/>
        </p:nvPicPr>
        <p:blipFill rotWithShape="1">
          <a:blip r:embed="rId2"/>
          <a:srcRect t="28674" b="40525"/>
          <a:stretch/>
        </p:blipFill>
        <p:spPr>
          <a:xfrm>
            <a:off x="7201924" y="4717831"/>
            <a:ext cx="4199139" cy="1049235"/>
          </a:xfrm>
          <a:prstGeom prst="rect">
            <a:avLst/>
          </a:prstGeom>
        </p:spPr>
      </p:pic>
    </p:spTree>
    <p:extLst>
      <p:ext uri="{BB962C8B-B14F-4D97-AF65-F5344CB8AC3E}">
        <p14:creationId xmlns:p14="http://schemas.microsoft.com/office/powerpoint/2010/main" val="1999927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F2A-D44F-4262-8FC5-8A7939C5551E}"/>
              </a:ext>
            </a:extLst>
          </p:cNvPr>
          <p:cNvSpPr>
            <a:spLocks noGrp="1"/>
          </p:cNvSpPr>
          <p:nvPr>
            <p:ph type="title"/>
          </p:nvPr>
        </p:nvSpPr>
        <p:spPr/>
        <p:txBody>
          <a:bodyPr/>
          <a:lstStyle/>
          <a:p>
            <a:r>
              <a:rPr lang="en-US" dirty="0"/>
              <a:t>The Card paradox / The Liar’s Paradox</a:t>
            </a:r>
            <a:endParaRPr lang="en-IN" dirty="0"/>
          </a:p>
        </p:txBody>
      </p:sp>
      <p:sp>
        <p:nvSpPr>
          <p:cNvPr id="6" name="Content Placeholder 5">
            <a:extLst>
              <a:ext uri="{FF2B5EF4-FFF2-40B4-BE49-F238E27FC236}">
                <a16:creationId xmlns:a16="http://schemas.microsoft.com/office/drawing/2014/main" id="{D49568EC-40F0-4DFA-A970-0124B8ED4D6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6B720FB-14BE-4448-84FE-D2D685C31A39}"/>
              </a:ext>
            </a:extLst>
          </p:cNvPr>
          <p:cNvPicPr>
            <a:picLocks noChangeAspect="1"/>
          </p:cNvPicPr>
          <p:nvPr/>
        </p:nvPicPr>
        <p:blipFill rotWithShape="1">
          <a:blip r:embed="rId2"/>
          <a:srcRect b="49342"/>
          <a:stretch/>
        </p:blipFill>
        <p:spPr>
          <a:xfrm>
            <a:off x="3303694" y="2400698"/>
            <a:ext cx="4325858" cy="2143126"/>
          </a:xfrm>
          <a:prstGeom prst="rect">
            <a:avLst/>
          </a:prstGeom>
        </p:spPr>
      </p:pic>
      <p:pic>
        <p:nvPicPr>
          <p:cNvPr id="1026" name="Picture 2" descr="Buy packnbuy playing cards jumbo size (11 x 8 inch) party games- Multi  color Online at Low Prices in India - Amazon.in">
            <a:extLst>
              <a:ext uri="{FF2B5EF4-FFF2-40B4-BE49-F238E27FC236}">
                <a16:creationId xmlns:a16="http://schemas.microsoft.com/office/drawing/2014/main" id="{274E768E-1FB7-494E-8F93-DC1103DC5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3124" y="4738457"/>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8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F2A-D44F-4262-8FC5-8A7939C5551E}"/>
              </a:ext>
            </a:extLst>
          </p:cNvPr>
          <p:cNvSpPr>
            <a:spLocks noGrp="1"/>
          </p:cNvSpPr>
          <p:nvPr>
            <p:ph type="title"/>
          </p:nvPr>
        </p:nvSpPr>
        <p:spPr/>
        <p:txBody>
          <a:bodyPr/>
          <a:lstStyle/>
          <a:p>
            <a:r>
              <a:rPr lang="en-US" dirty="0"/>
              <a:t>The Card paradox / The Liar’s Paradox</a:t>
            </a:r>
            <a:endParaRPr lang="en-IN" dirty="0"/>
          </a:p>
        </p:txBody>
      </p:sp>
      <p:sp>
        <p:nvSpPr>
          <p:cNvPr id="6" name="Content Placeholder 5">
            <a:extLst>
              <a:ext uri="{FF2B5EF4-FFF2-40B4-BE49-F238E27FC236}">
                <a16:creationId xmlns:a16="http://schemas.microsoft.com/office/drawing/2014/main" id="{B9EFFD0F-2157-44DA-8EEC-9AC497F9E6D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6B720FB-14BE-4448-84FE-D2D685C31A39}"/>
              </a:ext>
            </a:extLst>
          </p:cNvPr>
          <p:cNvPicPr>
            <a:picLocks noChangeAspect="1"/>
          </p:cNvPicPr>
          <p:nvPr/>
        </p:nvPicPr>
        <p:blipFill>
          <a:blip r:embed="rId2"/>
          <a:stretch>
            <a:fillRect/>
          </a:stretch>
        </p:blipFill>
        <p:spPr>
          <a:xfrm>
            <a:off x="3060625" y="1853754"/>
            <a:ext cx="4325858" cy="4230575"/>
          </a:xfrm>
          <a:prstGeom prst="rect">
            <a:avLst/>
          </a:prstGeom>
        </p:spPr>
      </p:pic>
      <p:pic>
        <p:nvPicPr>
          <p:cNvPr id="1026" name="Picture 2" descr="Buy packnbuy playing cards jumbo size (11 x 8 inch) party games- Multi  color Online at Low Prices in India - Amazon.in">
            <a:extLst>
              <a:ext uri="{FF2B5EF4-FFF2-40B4-BE49-F238E27FC236}">
                <a16:creationId xmlns:a16="http://schemas.microsoft.com/office/drawing/2014/main" id="{274E768E-1FB7-494E-8F93-DC1103DC5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1055" y="4719637"/>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203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F2A-D44F-4262-8FC5-8A7939C5551E}"/>
              </a:ext>
            </a:extLst>
          </p:cNvPr>
          <p:cNvSpPr>
            <a:spLocks noGrp="1"/>
          </p:cNvSpPr>
          <p:nvPr>
            <p:ph type="title"/>
          </p:nvPr>
        </p:nvSpPr>
        <p:spPr/>
        <p:txBody>
          <a:bodyPr/>
          <a:lstStyle/>
          <a:p>
            <a:r>
              <a:rPr lang="en-US" dirty="0"/>
              <a:t>The Card paradox / The Liar’s Paradox</a:t>
            </a:r>
            <a:endParaRPr lang="en-IN" dirty="0"/>
          </a:p>
        </p:txBody>
      </p:sp>
      <p:pic>
        <p:nvPicPr>
          <p:cNvPr id="5" name="Content Placeholder 4">
            <a:extLst>
              <a:ext uri="{FF2B5EF4-FFF2-40B4-BE49-F238E27FC236}">
                <a16:creationId xmlns:a16="http://schemas.microsoft.com/office/drawing/2014/main" id="{FD127FA6-F545-4A4C-BEB1-C88915E81E08}"/>
              </a:ext>
            </a:extLst>
          </p:cNvPr>
          <p:cNvPicPr>
            <a:picLocks noGrp="1" noChangeAspect="1"/>
          </p:cNvPicPr>
          <p:nvPr>
            <p:ph idx="1"/>
          </p:nvPr>
        </p:nvPicPr>
        <p:blipFill>
          <a:blip r:embed="rId2"/>
          <a:stretch>
            <a:fillRect/>
          </a:stretch>
        </p:blipFill>
        <p:spPr>
          <a:xfrm>
            <a:off x="5233987" y="2677319"/>
            <a:ext cx="1724025" cy="2647950"/>
          </a:xfrm>
          <a:prstGeom prst="rect">
            <a:avLst/>
          </a:prstGeom>
        </p:spPr>
      </p:pic>
      <p:pic>
        <p:nvPicPr>
          <p:cNvPr id="4" name="Picture 3">
            <a:extLst>
              <a:ext uri="{FF2B5EF4-FFF2-40B4-BE49-F238E27FC236}">
                <a16:creationId xmlns:a16="http://schemas.microsoft.com/office/drawing/2014/main" id="{B6B720FB-14BE-4448-84FE-D2D685C31A39}"/>
              </a:ext>
            </a:extLst>
          </p:cNvPr>
          <p:cNvPicPr>
            <a:picLocks noChangeAspect="1"/>
          </p:cNvPicPr>
          <p:nvPr/>
        </p:nvPicPr>
        <p:blipFill>
          <a:blip r:embed="rId3"/>
          <a:stretch>
            <a:fillRect/>
          </a:stretch>
        </p:blipFill>
        <p:spPr>
          <a:xfrm>
            <a:off x="467896" y="2015732"/>
            <a:ext cx="4325858" cy="4230575"/>
          </a:xfrm>
          <a:prstGeom prst="rect">
            <a:avLst/>
          </a:prstGeom>
        </p:spPr>
      </p:pic>
      <p:pic>
        <p:nvPicPr>
          <p:cNvPr id="1026" name="Picture 2" descr="Buy packnbuy playing cards jumbo size (11 x 8 inch) party games- Multi  color Online at Low Prices in India - Amazon.in">
            <a:extLst>
              <a:ext uri="{FF2B5EF4-FFF2-40B4-BE49-F238E27FC236}">
                <a16:creationId xmlns:a16="http://schemas.microsoft.com/office/drawing/2014/main" id="{274E768E-1FB7-494E-8F93-DC1103DC5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400" y="2905125"/>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770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C13F-17F4-4625-95D5-FFE0FCBD96EB}"/>
              </a:ext>
            </a:extLst>
          </p:cNvPr>
          <p:cNvSpPr>
            <a:spLocks noGrp="1"/>
          </p:cNvSpPr>
          <p:nvPr>
            <p:ph type="title"/>
          </p:nvPr>
        </p:nvSpPr>
        <p:spPr/>
        <p:txBody>
          <a:bodyPr/>
          <a:lstStyle/>
          <a:p>
            <a:r>
              <a:rPr lang="en-US" dirty="0"/>
              <a:t>The Barbers Paradox</a:t>
            </a:r>
            <a:endParaRPr lang="en-IN" dirty="0"/>
          </a:p>
        </p:txBody>
      </p:sp>
      <p:sp>
        <p:nvSpPr>
          <p:cNvPr id="3" name="Content Placeholder 2">
            <a:extLst>
              <a:ext uri="{FF2B5EF4-FFF2-40B4-BE49-F238E27FC236}">
                <a16:creationId xmlns:a16="http://schemas.microsoft.com/office/drawing/2014/main" id="{D11452F0-AE32-422A-AC48-29B8D673261F}"/>
              </a:ext>
            </a:extLst>
          </p:cNvPr>
          <p:cNvSpPr>
            <a:spLocks noGrp="1"/>
          </p:cNvSpPr>
          <p:nvPr>
            <p:ph idx="1"/>
          </p:nvPr>
        </p:nvSpPr>
        <p:spPr/>
        <p:txBody>
          <a:bodyPr/>
          <a:lstStyle/>
          <a:p>
            <a:r>
              <a:rPr lang="en-US" dirty="0"/>
              <a:t>Once upon a time there was a small village, and in this village lived a barber</a:t>
            </a:r>
          </a:p>
          <a:p>
            <a:r>
              <a:rPr lang="en-US" dirty="0"/>
              <a:t>Barber shaved all the villagers who did not shave themselves.</a:t>
            </a:r>
          </a:p>
          <a:p>
            <a:r>
              <a:rPr lang="en-US" dirty="0"/>
              <a:t>Barber shaved none of the villagers who did shave themselves.</a:t>
            </a:r>
          </a:p>
          <a:p>
            <a:endParaRPr lang="en-US" dirty="0"/>
          </a:p>
          <a:p>
            <a:r>
              <a:rPr lang="en-US" dirty="0"/>
              <a:t>The question : </a:t>
            </a:r>
            <a:endParaRPr lang="en-IN" dirty="0"/>
          </a:p>
        </p:txBody>
      </p:sp>
      <p:pic>
        <p:nvPicPr>
          <p:cNvPr id="4" name="Picture 3">
            <a:extLst>
              <a:ext uri="{FF2B5EF4-FFF2-40B4-BE49-F238E27FC236}">
                <a16:creationId xmlns:a16="http://schemas.microsoft.com/office/drawing/2014/main" id="{B34155EA-5B56-4E25-ABE8-CB43A4CEFBDF}"/>
              </a:ext>
            </a:extLst>
          </p:cNvPr>
          <p:cNvPicPr>
            <a:picLocks noChangeAspect="1"/>
          </p:cNvPicPr>
          <p:nvPr/>
        </p:nvPicPr>
        <p:blipFill>
          <a:blip r:embed="rId2"/>
          <a:stretch>
            <a:fillRect/>
          </a:stretch>
        </p:blipFill>
        <p:spPr>
          <a:xfrm>
            <a:off x="10111879" y="15482"/>
            <a:ext cx="1885950" cy="2000250"/>
          </a:xfrm>
          <a:prstGeom prst="rect">
            <a:avLst/>
          </a:prstGeom>
        </p:spPr>
      </p:pic>
      <p:pic>
        <p:nvPicPr>
          <p:cNvPr id="2050" name="Picture 2" descr="Does the barber shave himself? - My *nix world">
            <a:extLst>
              <a:ext uri="{FF2B5EF4-FFF2-40B4-BE49-F238E27FC236}">
                <a16:creationId xmlns:a16="http://schemas.microsoft.com/office/drawing/2014/main" id="{8E4317B3-E4EC-4DD4-957C-B7E67C551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882" y="4597158"/>
            <a:ext cx="3481327" cy="168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1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wipe(down)">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8C6F-FC3C-4587-9564-02242DEE9A06}"/>
              </a:ext>
            </a:extLst>
          </p:cNvPr>
          <p:cNvSpPr>
            <a:spLocks noGrp="1"/>
          </p:cNvSpPr>
          <p:nvPr>
            <p:ph type="title"/>
          </p:nvPr>
        </p:nvSpPr>
        <p:spPr/>
        <p:txBody>
          <a:bodyPr/>
          <a:lstStyle/>
          <a:p>
            <a:r>
              <a:rPr lang="en-US" dirty="0"/>
              <a:t>Does the barber shave himself?</a:t>
            </a:r>
            <a:endParaRPr lang="en-IN" dirty="0"/>
          </a:p>
        </p:txBody>
      </p:sp>
      <p:sp>
        <p:nvSpPr>
          <p:cNvPr id="3" name="Content Placeholder 2">
            <a:extLst>
              <a:ext uri="{FF2B5EF4-FFF2-40B4-BE49-F238E27FC236}">
                <a16:creationId xmlns:a16="http://schemas.microsoft.com/office/drawing/2014/main" id="{E0ED17E4-6360-4B5E-8519-1218281D35D7}"/>
              </a:ext>
            </a:extLst>
          </p:cNvPr>
          <p:cNvSpPr>
            <a:spLocks noGrp="1"/>
          </p:cNvSpPr>
          <p:nvPr>
            <p:ph idx="1"/>
          </p:nvPr>
        </p:nvSpPr>
        <p:spPr>
          <a:xfrm>
            <a:off x="2650602" y="2977549"/>
            <a:ext cx="10018713" cy="3124201"/>
          </a:xfrm>
        </p:spPr>
        <p:txBody>
          <a:bodyPr/>
          <a:lstStyle/>
          <a:p>
            <a:pPr marL="0" indent="0">
              <a:buNone/>
            </a:pPr>
            <a:r>
              <a:rPr lang="en-US" dirty="0"/>
              <a:t>A			      B</a:t>
            </a:r>
            <a:endParaRPr lang="en-IN" dirty="0"/>
          </a:p>
        </p:txBody>
      </p:sp>
      <p:sp>
        <p:nvSpPr>
          <p:cNvPr id="4" name="Oval 3">
            <a:extLst>
              <a:ext uri="{FF2B5EF4-FFF2-40B4-BE49-F238E27FC236}">
                <a16:creationId xmlns:a16="http://schemas.microsoft.com/office/drawing/2014/main" id="{75F8A0E0-BE13-484B-B8D1-C6DA106E235C}"/>
              </a:ext>
            </a:extLst>
          </p:cNvPr>
          <p:cNvSpPr/>
          <p:nvPr/>
        </p:nvSpPr>
        <p:spPr>
          <a:xfrm>
            <a:off x="1817225" y="2314937"/>
            <a:ext cx="1666755" cy="157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People who shave themselves</a:t>
            </a:r>
            <a:endParaRPr lang="en-IN" sz="1500" dirty="0"/>
          </a:p>
        </p:txBody>
      </p:sp>
      <p:sp>
        <p:nvSpPr>
          <p:cNvPr id="8" name="Oval 7">
            <a:extLst>
              <a:ext uri="{FF2B5EF4-FFF2-40B4-BE49-F238E27FC236}">
                <a16:creationId xmlns:a16="http://schemas.microsoft.com/office/drawing/2014/main" id="{6ADC65CF-54A5-42C0-B618-C2F5A267752E}"/>
              </a:ext>
            </a:extLst>
          </p:cNvPr>
          <p:cNvSpPr/>
          <p:nvPr/>
        </p:nvSpPr>
        <p:spPr>
          <a:xfrm>
            <a:off x="3867873" y="2314937"/>
            <a:ext cx="1666755" cy="157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People who do not shave themselves</a:t>
            </a:r>
            <a:endParaRPr lang="en-IN" sz="1500" dirty="0"/>
          </a:p>
        </p:txBody>
      </p:sp>
    </p:spTree>
    <p:extLst>
      <p:ext uri="{BB962C8B-B14F-4D97-AF65-F5344CB8AC3E}">
        <p14:creationId xmlns:p14="http://schemas.microsoft.com/office/powerpoint/2010/main" val="270922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8C6F-FC3C-4587-9564-02242DEE9A06}"/>
              </a:ext>
            </a:extLst>
          </p:cNvPr>
          <p:cNvSpPr>
            <a:spLocks noGrp="1"/>
          </p:cNvSpPr>
          <p:nvPr>
            <p:ph type="title"/>
          </p:nvPr>
        </p:nvSpPr>
        <p:spPr/>
        <p:txBody>
          <a:bodyPr/>
          <a:lstStyle/>
          <a:p>
            <a:r>
              <a:rPr lang="en-US" dirty="0"/>
              <a:t>Does the barber shave himself?</a:t>
            </a:r>
            <a:endParaRPr lang="en-IN" dirty="0"/>
          </a:p>
        </p:txBody>
      </p:sp>
      <p:sp>
        <p:nvSpPr>
          <p:cNvPr id="3" name="Content Placeholder 2">
            <a:extLst>
              <a:ext uri="{FF2B5EF4-FFF2-40B4-BE49-F238E27FC236}">
                <a16:creationId xmlns:a16="http://schemas.microsoft.com/office/drawing/2014/main" id="{E0ED17E4-6360-4B5E-8519-1218281D35D7}"/>
              </a:ext>
            </a:extLst>
          </p:cNvPr>
          <p:cNvSpPr>
            <a:spLocks noGrp="1"/>
          </p:cNvSpPr>
          <p:nvPr>
            <p:ph idx="1"/>
          </p:nvPr>
        </p:nvSpPr>
        <p:spPr/>
        <p:txBody>
          <a:bodyPr/>
          <a:lstStyle/>
          <a:p>
            <a:r>
              <a:rPr lang="en-US" dirty="0"/>
              <a:t>A		      B				</a:t>
            </a:r>
          </a:p>
          <a:p>
            <a:endParaRPr lang="en-US" dirty="0"/>
          </a:p>
          <a:p>
            <a:pPr marL="0" indent="0">
              <a:buNone/>
            </a:pPr>
            <a:endParaRPr lang="en-IN" dirty="0"/>
          </a:p>
        </p:txBody>
      </p:sp>
      <p:sp>
        <p:nvSpPr>
          <p:cNvPr id="4" name="Oval 3">
            <a:extLst>
              <a:ext uri="{FF2B5EF4-FFF2-40B4-BE49-F238E27FC236}">
                <a16:creationId xmlns:a16="http://schemas.microsoft.com/office/drawing/2014/main" id="{75F8A0E0-BE13-484B-B8D1-C6DA106E235C}"/>
              </a:ext>
            </a:extLst>
          </p:cNvPr>
          <p:cNvSpPr/>
          <p:nvPr/>
        </p:nvSpPr>
        <p:spPr>
          <a:xfrm>
            <a:off x="1817225" y="2314937"/>
            <a:ext cx="1666755" cy="157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People who shave themselves</a:t>
            </a:r>
            <a:endParaRPr lang="en-IN" sz="1500" dirty="0"/>
          </a:p>
        </p:txBody>
      </p:sp>
      <p:sp>
        <p:nvSpPr>
          <p:cNvPr id="8" name="Oval 7">
            <a:extLst>
              <a:ext uri="{FF2B5EF4-FFF2-40B4-BE49-F238E27FC236}">
                <a16:creationId xmlns:a16="http://schemas.microsoft.com/office/drawing/2014/main" id="{6ADC65CF-54A5-42C0-B618-C2F5A267752E}"/>
              </a:ext>
            </a:extLst>
          </p:cNvPr>
          <p:cNvSpPr/>
          <p:nvPr/>
        </p:nvSpPr>
        <p:spPr>
          <a:xfrm>
            <a:off x="3867873" y="2314937"/>
            <a:ext cx="1666755" cy="157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People who do not shave themselves</a:t>
            </a:r>
            <a:endParaRPr lang="en-IN" sz="1500" dirty="0"/>
          </a:p>
        </p:txBody>
      </p:sp>
      <p:graphicFrame>
        <p:nvGraphicFramePr>
          <p:cNvPr id="5" name="Diagram 4">
            <a:extLst>
              <a:ext uri="{FF2B5EF4-FFF2-40B4-BE49-F238E27FC236}">
                <a16:creationId xmlns:a16="http://schemas.microsoft.com/office/drawing/2014/main" id="{C97460A5-3BE8-45F1-9955-8EDC92C3A931}"/>
              </a:ext>
            </a:extLst>
          </p:cNvPr>
          <p:cNvGraphicFramePr/>
          <p:nvPr>
            <p:extLst>
              <p:ext uri="{D42A27DB-BD31-4B8C-83A1-F6EECF244321}">
                <p14:modId xmlns:p14="http://schemas.microsoft.com/office/powerpoint/2010/main" val="65964594"/>
              </p:ext>
            </p:extLst>
          </p:nvPr>
        </p:nvGraphicFramePr>
        <p:xfrm>
          <a:off x="7363032" y="2041892"/>
          <a:ext cx="5145270" cy="4374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6677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4AAF-E956-4E8A-8480-D55F819B88C6}"/>
              </a:ext>
            </a:extLst>
          </p:cNvPr>
          <p:cNvSpPr>
            <a:spLocks noGrp="1"/>
          </p:cNvSpPr>
          <p:nvPr>
            <p:ph type="title"/>
          </p:nvPr>
        </p:nvSpPr>
        <p:spPr/>
        <p:txBody>
          <a:bodyPr>
            <a:normAutofit/>
          </a:bodyPr>
          <a:lstStyle/>
          <a:p>
            <a:r>
              <a:rPr lang="en-US" dirty="0"/>
              <a:t>Naïve Set Theory – Comprehension Principle </a:t>
            </a:r>
            <a:endParaRPr lang="en-IN" dirty="0"/>
          </a:p>
        </p:txBody>
      </p:sp>
      <p:sp>
        <p:nvSpPr>
          <p:cNvPr id="3" name="Content Placeholder 2">
            <a:extLst>
              <a:ext uri="{FF2B5EF4-FFF2-40B4-BE49-F238E27FC236}">
                <a16:creationId xmlns:a16="http://schemas.microsoft.com/office/drawing/2014/main" id="{C520A5A7-CA51-4715-B48F-FD5CB8E05064}"/>
              </a:ext>
            </a:extLst>
          </p:cNvPr>
          <p:cNvSpPr>
            <a:spLocks noGrp="1"/>
          </p:cNvSpPr>
          <p:nvPr>
            <p:ph idx="1"/>
          </p:nvPr>
        </p:nvSpPr>
        <p:spPr/>
        <p:txBody>
          <a:bodyPr>
            <a:normAutofit/>
          </a:bodyPr>
          <a:lstStyle/>
          <a:p>
            <a:r>
              <a:rPr lang="en-US" dirty="0"/>
              <a:t>Universal set U ={x | x is a  set }</a:t>
            </a:r>
          </a:p>
          <a:p>
            <a:r>
              <a:rPr lang="en-US" dirty="0"/>
              <a:t>It means U </a:t>
            </a:r>
            <a:r>
              <a:rPr lang="az-Cyrl-AZ" dirty="0"/>
              <a:t>Є</a:t>
            </a:r>
            <a:r>
              <a:rPr lang="en-US" dirty="0"/>
              <a:t> U </a:t>
            </a:r>
          </a:p>
          <a:p>
            <a:endParaRPr lang="en-US" dirty="0"/>
          </a:p>
          <a:p>
            <a:r>
              <a:rPr lang="en-US" dirty="0" err="1"/>
              <a:t>Eg</a:t>
            </a:r>
            <a:r>
              <a:rPr lang="en-US" dirty="0"/>
              <a:t>: </a:t>
            </a:r>
          </a:p>
          <a:p>
            <a:endParaRPr lang="en-US" dirty="0"/>
          </a:p>
          <a:p>
            <a:r>
              <a:rPr lang="en-US" dirty="0"/>
              <a:t>Think of an imaginary bag stuffed with many balls. </a:t>
            </a:r>
          </a:p>
          <a:p>
            <a:r>
              <a:rPr lang="en-US" dirty="0"/>
              <a:t>This means the bag U is stuffed inside itself</a:t>
            </a:r>
          </a:p>
          <a:p>
            <a:r>
              <a:rPr lang="en-US" dirty="0"/>
              <a:t>Really Weird !!!</a:t>
            </a:r>
          </a:p>
          <a:p>
            <a:endParaRPr lang="en-IN" dirty="0"/>
          </a:p>
        </p:txBody>
      </p:sp>
    </p:spTree>
    <p:extLst>
      <p:ext uri="{BB962C8B-B14F-4D97-AF65-F5344CB8AC3E}">
        <p14:creationId xmlns:p14="http://schemas.microsoft.com/office/powerpoint/2010/main" val="2026771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0A5A7-CA51-4715-B48F-FD5CB8E05064}"/>
              </a:ext>
            </a:extLst>
          </p:cNvPr>
          <p:cNvSpPr>
            <a:spLocks noGrp="1"/>
          </p:cNvSpPr>
          <p:nvPr>
            <p:ph idx="1"/>
          </p:nvPr>
        </p:nvSpPr>
        <p:spPr>
          <a:xfrm>
            <a:off x="1534696" y="1365814"/>
            <a:ext cx="9520158" cy="4100532"/>
          </a:xfrm>
        </p:spPr>
        <p:txBody>
          <a:bodyPr>
            <a:normAutofit fontScale="85000" lnSpcReduction="20000"/>
          </a:bodyPr>
          <a:lstStyle/>
          <a:p>
            <a:r>
              <a:rPr lang="en-US" dirty="0"/>
              <a:t>A = { 1, 4, 6, 9}</a:t>
            </a:r>
          </a:p>
          <a:p>
            <a:r>
              <a:rPr lang="en-US" dirty="0"/>
              <a:t>1 Є A  , … 9 Є A </a:t>
            </a:r>
          </a:p>
          <a:p>
            <a:r>
              <a:rPr lang="en-US" dirty="0"/>
              <a:t>But { 1, 4, 6, 9} Є A </a:t>
            </a:r>
          </a:p>
          <a:p>
            <a:endParaRPr lang="en-US" dirty="0"/>
          </a:p>
          <a:p>
            <a:endParaRPr lang="en-US" dirty="0"/>
          </a:p>
          <a:p>
            <a:r>
              <a:rPr lang="en-US" dirty="0"/>
              <a:t>B = {2, 9 , </a:t>
            </a:r>
            <a:r>
              <a:rPr lang="en-US" dirty="0">
                <a:solidFill>
                  <a:srgbClr val="FF0000"/>
                </a:solidFill>
              </a:rPr>
              <a:t>{ 1, 4, 6, 9},  </a:t>
            </a:r>
            <a:r>
              <a:rPr lang="en-US" dirty="0"/>
              <a:t>3 , 1 }</a:t>
            </a:r>
          </a:p>
          <a:p>
            <a:r>
              <a:rPr lang="en-US" dirty="0"/>
              <a:t>Here, { 1, 4, 6, 9} Є B </a:t>
            </a:r>
          </a:p>
          <a:p>
            <a:r>
              <a:rPr lang="en-US" dirty="0"/>
              <a:t>But B Є B  , as {2, 9 , </a:t>
            </a:r>
            <a:r>
              <a:rPr lang="en-US" dirty="0">
                <a:solidFill>
                  <a:srgbClr val="FF0000"/>
                </a:solidFill>
              </a:rPr>
              <a:t>{ 1, 4, 6, 9},  </a:t>
            </a:r>
            <a:r>
              <a:rPr lang="en-US" dirty="0"/>
              <a:t>3 , 1 } is not one of the four elements of B</a:t>
            </a:r>
          </a:p>
          <a:p>
            <a:endParaRPr lang="en-US" dirty="0"/>
          </a:p>
          <a:p>
            <a:r>
              <a:rPr lang="en-US" dirty="0"/>
              <a:t>Thus some sets are elements of themselves and some sets are not …</a:t>
            </a:r>
          </a:p>
          <a:p>
            <a:endParaRPr lang="en-US" dirty="0"/>
          </a:p>
          <a:p>
            <a:endParaRPr lang="en-US" dirty="0"/>
          </a:p>
          <a:p>
            <a:endParaRPr lang="en-US" dirty="0"/>
          </a:p>
        </p:txBody>
      </p:sp>
      <p:cxnSp>
        <p:nvCxnSpPr>
          <p:cNvPr id="5" name="Straight Connector 4">
            <a:extLst>
              <a:ext uri="{FF2B5EF4-FFF2-40B4-BE49-F238E27FC236}">
                <a16:creationId xmlns:a16="http://schemas.microsoft.com/office/drawing/2014/main" id="{DB742154-9DC2-48A5-9B45-AA681A549199}"/>
              </a:ext>
            </a:extLst>
          </p:cNvPr>
          <p:cNvCxnSpPr/>
          <p:nvPr/>
        </p:nvCxnSpPr>
        <p:spPr>
          <a:xfrm flipH="1">
            <a:off x="3217762" y="2245769"/>
            <a:ext cx="150471" cy="338559"/>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440F26A5-2B8C-41EC-9CE6-B322575E18AC}"/>
              </a:ext>
            </a:extLst>
          </p:cNvPr>
          <p:cNvCxnSpPr/>
          <p:nvPr/>
        </p:nvCxnSpPr>
        <p:spPr>
          <a:xfrm flipH="1">
            <a:off x="2444187" y="4249839"/>
            <a:ext cx="150471" cy="33855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320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951B-594A-43C9-B778-716055B9064D}"/>
              </a:ext>
            </a:extLst>
          </p:cNvPr>
          <p:cNvSpPr>
            <a:spLocks noGrp="1"/>
          </p:cNvSpPr>
          <p:nvPr>
            <p:ph type="title"/>
          </p:nvPr>
        </p:nvSpPr>
        <p:spPr/>
        <p:txBody>
          <a:bodyPr/>
          <a:lstStyle/>
          <a:p>
            <a:r>
              <a:rPr lang="en-US" dirty="0"/>
              <a:t>Branches of TOC</a:t>
            </a:r>
            <a:endParaRPr lang="en-IN" dirty="0"/>
          </a:p>
        </p:txBody>
      </p:sp>
      <p:sp>
        <p:nvSpPr>
          <p:cNvPr id="3" name="Text Placeholder 2">
            <a:extLst>
              <a:ext uri="{FF2B5EF4-FFF2-40B4-BE49-F238E27FC236}">
                <a16:creationId xmlns:a16="http://schemas.microsoft.com/office/drawing/2014/main" id="{F9206B24-A309-4BB8-937C-A35D74DFA261}"/>
              </a:ext>
            </a:extLst>
          </p:cNvPr>
          <p:cNvSpPr>
            <a:spLocks noGrp="1"/>
          </p:cNvSpPr>
          <p:nvPr>
            <p:ph idx="1"/>
          </p:nvPr>
        </p:nvSpPr>
        <p:spPr/>
        <p:txBody>
          <a:bodyPr/>
          <a:lstStyle/>
          <a:p>
            <a:r>
              <a:rPr lang="en-US" dirty="0"/>
              <a:t>Automata Theory.</a:t>
            </a:r>
          </a:p>
          <a:p>
            <a:r>
              <a:rPr lang="en-US" dirty="0"/>
              <a:t>Computability Theory.</a:t>
            </a:r>
          </a:p>
          <a:p>
            <a:r>
              <a:rPr lang="en-US" dirty="0"/>
              <a:t>Complexity Theory.</a:t>
            </a:r>
          </a:p>
          <a:p>
            <a:pPr marL="114300" indent="0">
              <a:buNone/>
            </a:pPr>
            <a:endParaRPr lang="en-IN" dirty="0"/>
          </a:p>
        </p:txBody>
      </p:sp>
    </p:spTree>
    <p:extLst>
      <p:ext uri="{BB962C8B-B14F-4D97-AF65-F5344CB8AC3E}">
        <p14:creationId xmlns:p14="http://schemas.microsoft.com/office/powerpoint/2010/main" val="1684925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286D-1F18-49FB-A71F-F0B94B3229A1}"/>
              </a:ext>
            </a:extLst>
          </p:cNvPr>
          <p:cNvSpPr>
            <a:spLocks noGrp="1"/>
          </p:cNvSpPr>
          <p:nvPr>
            <p:ph type="title"/>
          </p:nvPr>
        </p:nvSpPr>
        <p:spPr/>
        <p:txBody>
          <a:bodyPr>
            <a:normAutofit/>
          </a:bodyPr>
          <a:lstStyle/>
          <a:p>
            <a:r>
              <a:rPr lang="en-US" dirty="0"/>
              <a:t>Russell’s Paradox / Russell’s Antinomy -1901</a:t>
            </a:r>
            <a:endParaRPr lang="en-IN" dirty="0"/>
          </a:p>
        </p:txBody>
      </p:sp>
      <p:sp>
        <p:nvSpPr>
          <p:cNvPr id="3" name="Content Placeholder 2">
            <a:extLst>
              <a:ext uri="{FF2B5EF4-FFF2-40B4-BE49-F238E27FC236}">
                <a16:creationId xmlns:a16="http://schemas.microsoft.com/office/drawing/2014/main" id="{525E4EE2-2EFA-4ECE-B507-AC5324024E90}"/>
              </a:ext>
            </a:extLst>
          </p:cNvPr>
          <p:cNvSpPr>
            <a:spLocks noGrp="1"/>
          </p:cNvSpPr>
          <p:nvPr>
            <p:ph idx="1"/>
          </p:nvPr>
        </p:nvSpPr>
        <p:spPr/>
        <p:txBody>
          <a:bodyPr>
            <a:normAutofit lnSpcReduction="10000"/>
          </a:bodyPr>
          <a:lstStyle/>
          <a:p>
            <a:r>
              <a:rPr lang="en-US" dirty="0"/>
              <a:t>Bertrand Russell  - Author of </a:t>
            </a:r>
            <a:r>
              <a:rPr lang="en-IN" b="1" i="1" dirty="0"/>
              <a:t>Principia Mathematica </a:t>
            </a:r>
          </a:p>
          <a:p>
            <a:r>
              <a:rPr lang="en-US" dirty="0"/>
              <a:t>A classic set theoretic paradox to prove the looseness of Naïve Set theory</a:t>
            </a:r>
          </a:p>
          <a:p>
            <a:endParaRPr lang="en-US" dirty="0"/>
          </a:p>
          <a:p>
            <a:r>
              <a:rPr lang="en-US" dirty="0"/>
              <a:t>R is the set of sets which do not </a:t>
            </a:r>
            <a:r>
              <a:rPr lang="en-IN" dirty="0"/>
              <a:t>contain themselves</a:t>
            </a:r>
          </a:p>
          <a:p>
            <a:r>
              <a:rPr lang="en-IN" dirty="0"/>
              <a:t>Mathematically , R = {S : S </a:t>
            </a:r>
            <a:r>
              <a:rPr lang="az-Cyrl-AZ" b="1" dirty="0"/>
              <a:t>Є</a:t>
            </a:r>
            <a:r>
              <a:rPr lang="en-US" b="1" dirty="0"/>
              <a:t> </a:t>
            </a:r>
            <a:r>
              <a:rPr lang="en-IN" dirty="0"/>
              <a:t>S}</a:t>
            </a:r>
          </a:p>
          <a:p>
            <a:endParaRPr lang="en-US" dirty="0"/>
          </a:p>
          <a:p>
            <a:r>
              <a:rPr lang="en-US" dirty="0"/>
              <a:t>Does R contain itself ?</a:t>
            </a:r>
          </a:p>
          <a:p>
            <a:r>
              <a:rPr lang="en-US" dirty="0"/>
              <a:t>Mathematically, Does R </a:t>
            </a:r>
            <a:r>
              <a:rPr lang="az-Cyrl-AZ" dirty="0"/>
              <a:t>Є</a:t>
            </a:r>
            <a:r>
              <a:rPr lang="en-US" dirty="0"/>
              <a:t> R  ?</a:t>
            </a:r>
            <a:endParaRPr lang="en-IN" dirty="0"/>
          </a:p>
        </p:txBody>
      </p:sp>
      <p:pic>
        <p:nvPicPr>
          <p:cNvPr id="4" name="Picture 3">
            <a:extLst>
              <a:ext uri="{FF2B5EF4-FFF2-40B4-BE49-F238E27FC236}">
                <a16:creationId xmlns:a16="http://schemas.microsoft.com/office/drawing/2014/main" id="{E29B344F-A0C5-4183-AD17-A2D7AF5A3703}"/>
              </a:ext>
            </a:extLst>
          </p:cNvPr>
          <p:cNvPicPr>
            <a:picLocks noChangeAspect="1"/>
          </p:cNvPicPr>
          <p:nvPr/>
        </p:nvPicPr>
        <p:blipFill>
          <a:blip r:embed="rId2"/>
          <a:stretch>
            <a:fillRect/>
          </a:stretch>
        </p:blipFill>
        <p:spPr>
          <a:xfrm>
            <a:off x="10287000" y="3874147"/>
            <a:ext cx="1905000" cy="2400300"/>
          </a:xfrm>
          <a:prstGeom prst="rect">
            <a:avLst/>
          </a:prstGeom>
        </p:spPr>
      </p:pic>
      <p:cxnSp>
        <p:nvCxnSpPr>
          <p:cNvPr id="8" name="Straight Connector 7">
            <a:extLst>
              <a:ext uri="{FF2B5EF4-FFF2-40B4-BE49-F238E27FC236}">
                <a16:creationId xmlns:a16="http://schemas.microsoft.com/office/drawing/2014/main" id="{12F69594-6D46-4CB9-A064-7DF9DF820290}"/>
              </a:ext>
            </a:extLst>
          </p:cNvPr>
          <p:cNvCxnSpPr/>
          <p:nvPr/>
        </p:nvCxnSpPr>
        <p:spPr>
          <a:xfrm flipH="1">
            <a:off x="4699322" y="3741038"/>
            <a:ext cx="162045" cy="26621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3191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87C4-AF11-489D-95CE-A7215E3515A8}"/>
              </a:ext>
            </a:extLst>
          </p:cNvPr>
          <p:cNvSpPr>
            <a:spLocks noGrp="1"/>
          </p:cNvSpPr>
          <p:nvPr>
            <p:ph type="title"/>
          </p:nvPr>
        </p:nvSpPr>
        <p:spPr/>
        <p:txBody>
          <a:bodyPr/>
          <a:lstStyle/>
          <a:p>
            <a:r>
              <a:rPr lang="en-IN" dirty="0"/>
              <a:t>R = {S : S </a:t>
            </a:r>
            <a:r>
              <a:rPr lang="az-Cyrl-AZ" b="1" dirty="0"/>
              <a:t>Є</a:t>
            </a:r>
            <a:r>
              <a:rPr lang="en-US" b="1" dirty="0"/>
              <a:t> </a:t>
            </a:r>
            <a:r>
              <a:rPr lang="en-IN" dirty="0"/>
              <a:t>S}</a:t>
            </a:r>
          </a:p>
        </p:txBody>
      </p:sp>
      <p:sp>
        <p:nvSpPr>
          <p:cNvPr id="3" name="Content Placeholder 2">
            <a:extLst>
              <a:ext uri="{FF2B5EF4-FFF2-40B4-BE49-F238E27FC236}">
                <a16:creationId xmlns:a16="http://schemas.microsoft.com/office/drawing/2014/main" id="{9E747D91-26E8-4B40-9E6C-69C2EDC77B60}"/>
              </a:ext>
            </a:extLst>
          </p:cNvPr>
          <p:cNvSpPr>
            <a:spLocks noGrp="1"/>
          </p:cNvSpPr>
          <p:nvPr>
            <p:ph idx="1"/>
          </p:nvPr>
        </p:nvSpPr>
        <p:spPr/>
        <p:txBody>
          <a:bodyPr/>
          <a:lstStyle/>
          <a:p>
            <a:endParaRPr lang="en-US" dirty="0"/>
          </a:p>
          <a:p>
            <a:r>
              <a:rPr lang="en-US" dirty="0"/>
              <a:t>Neither of them hold !!!</a:t>
            </a:r>
          </a:p>
          <a:p>
            <a:endParaRPr lang="en-US" dirty="0"/>
          </a:p>
          <a:p>
            <a:r>
              <a:rPr lang="en-US" dirty="0"/>
              <a:t>A paradox indeed ….</a:t>
            </a:r>
          </a:p>
          <a:p>
            <a:endParaRPr lang="en-IN" dirty="0"/>
          </a:p>
        </p:txBody>
      </p:sp>
      <p:graphicFrame>
        <p:nvGraphicFramePr>
          <p:cNvPr id="4" name="Diagram 3">
            <a:extLst>
              <a:ext uri="{FF2B5EF4-FFF2-40B4-BE49-F238E27FC236}">
                <a16:creationId xmlns:a16="http://schemas.microsoft.com/office/drawing/2014/main" id="{ACF652DA-7692-4993-BAB7-01EBF740DAD8}"/>
              </a:ext>
            </a:extLst>
          </p:cNvPr>
          <p:cNvGraphicFramePr/>
          <p:nvPr>
            <p:extLst>
              <p:ext uri="{D42A27DB-BD31-4B8C-83A1-F6EECF244321}">
                <p14:modId xmlns:p14="http://schemas.microsoft.com/office/powerpoint/2010/main" val="1817213962"/>
              </p:ext>
            </p:extLst>
          </p:nvPr>
        </p:nvGraphicFramePr>
        <p:xfrm>
          <a:off x="7182800" y="1091931"/>
          <a:ext cx="5009200" cy="437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A1E3C149-B115-48D7-B68B-38F383FAF4AD}"/>
              </a:ext>
            </a:extLst>
          </p:cNvPr>
          <p:cNvCxnSpPr>
            <a:cxnSpLocks/>
          </p:cNvCxnSpPr>
          <p:nvPr/>
        </p:nvCxnSpPr>
        <p:spPr>
          <a:xfrm flipH="1">
            <a:off x="10197297" y="2604305"/>
            <a:ext cx="115747" cy="21991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191A2C0-7175-4E4A-AB97-8694961F952C}"/>
              </a:ext>
            </a:extLst>
          </p:cNvPr>
          <p:cNvCxnSpPr/>
          <p:nvPr/>
        </p:nvCxnSpPr>
        <p:spPr>
          <a:xfrm flipH="1">
            <a:off x="3356658" y="1273215"/>
            <a:ext cx="162046" cy="474562"/>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9D13374-A431-4B83-A161-594BB7186184}"/>
              </a:ext>
            </a:extLst>
          </p:cNvPr>
          <p:cNvCxnSpPr>
            <a:cxnSpLocks/>
          </p:cNvCxnSpPr>
          <p:nvPr/>
        </p:nvCxnSpPr>
        <p:spPr>
          <a:xfrm flipH="1">
            <a:off x="8555620" y="4921170"/>
            <a:ext cx="115747" cy="21991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0753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AAE6-BB27-4ED4-B3D2-A478AB4FFD7E}"/>
              </a:ext>
            </a:extLst>
          </p:cNvPr>
          <p:cNvSpPr>
            <a:spLocks noGrp="1"/>
          </p:cNvSpPr>
          <p:nvPr>
            <p:ph type="title"/>
          </p:nvPr>
        </p:nvSpPr>
        <p:spPr/>
        <p:txBody>
          <a:bodyPr/>
          <a:lstStyle/>
          <a:p>
            <a:r>
              <a:rPr lang="en-US" dirty="0"/>
              <a:t>Infinities</a:t>
            </a:r>
            <a:endParaRPr lang="en-IN" dirty="0"/>
          </a:p>
        </p:txBody>
      </p:sp>
      <p:sp>
        <p:nvSpPr>
          <p:cNvPr id="3" name="Content Placeholder 2">
            <a:extLst>
              <a:ext uri="{FF2B5EF4-FFF2-40B4-BE49-F238E27FC236}">
                <a16:creationId xmlns:a16="http://schemas.microsoft.com/office/drawing/2014/main" id="{19ECE3BA-7253-4302-AA66-CD43B2EC0F7D}"/>
              </a:ext>
            </a:extLst>
          </p:cNvPr>
          <p:cNvSpPr>
            <a:spLocks noGrp="1"/>
          </p:cNvSpPr>
          <p:nvPr>
            <p:ph idx="1"/>
          </p:nvPr>
        </p:nvSpPr>
        <p:spPr/>
        <p:txBody>
          <a:bodyPr/>
          <a:lstStyle/>
          <a:p>
            <a:r>
              <a:rPr lang="en-US" dirty="0"/>
              <a:t>Boundless or Endless</a:t>
            </a:r>
          </a:p>
          <a:p>
            <a:r>
              <a:rPr lang="en-US" dirty="0"/>
              <a:t> The set of Real numbers is infinite</a:t>
            </a:r>
          </a:p>
          <a:p>
            <a:r>
              <a:rPr lang="en-US" dirty="0"/>
              <a:t>The set of Natural numbers is infinite</a:t>
            </a:r>
          </a:p>
          <a:p>
            <a:endParaRPr lang="en-US" dirty="0"/>
          </a:p>
          <a:p>
            <a:endParaRPr lang="en-IN" dirty="0"/>
          </a:p>
        </p:txBody>
      </p:sp>
      <p:pic>
        <p:nvPicPr>
          <p:cNvPr id="4" name="Picture 3">
            <a:extLst>
              <a:ext uri="{FF2B5EF4-FFF2-40B4-BE49-F238E27FC236}">
                <a16:creationId xmlns:a16="http://schemas.microsoft.com/office/drawing/2014/main" id="{AE4344B2-E4BD-456B-9E7C-AFCE8CB295FB}"/>
              </a:ext>
            </a:extLst>
          </p:cNvPr>
          <p:cNvPicPr>
            <a:picLocks noChangeAspect="1"/>
          </p:cNvPicPr>
          <p:nvPr/>
        </p:nvPicPr>
        <p:blipFill>
          <a:blip r:embed="rId2"/>
          <a:stretch>
            <a:fillRect/>
          </a:stretch>
        </p:blipFill>
        <p:spPr>
          <a:xfrm>
            <a:off x="3919960" y="1111334"/>
            <a:ext cx="1184476" cy="823409"/>
          </a:xfrm>
          <a:prstGeom prst="rect">
            <a:avLst/>
          </a:prstGeom>
        </p:spPr>
      </p:pic>
    </p:spTree>
    <p:extLst>
      <p:ext uri="{BB962C8B-B14F-4D97-AF65-F5344CB8AC3E}">
        <p14:creationId xmlns:p14="http://schemas.microsoft.com/office/powerpoint/2010/main" val="1911239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D609-832C-4D2A-B816-770BAEA81391}"/>
              </a:ext>
            </a:extLst>
          </p:cNvPr>
          <p:cNvSpPr>
            <a:spLocks noGrp="1"/>
          </p:cNvSpPr>
          <p:nvPr>
            <p:ph type="title"/>
          </p:nvPr>
        </p:nvSpPr>
        <p:spPr>
          <a:xfrm>
            <a:off x="3724162" y="5072012"/>
            <a:ext cx="9520158" cy="1049235"/>
          </a:xfrm>
        </p:spPr>
        <p:txBody>
          <a:bodyPr/>
          <a:lstStyle/>
          <a:p>
            <a:r>
              <a:rPr lang="en-US" dirty="0"/>
              <a:t>Courtesy :</a:t>
            </a:r>
            <a:endParaRPr lang="en-IN" dirty="0"/>
          </a:p>
        </p:txBody>
      </p:sp>
      <p:sp>
        <p:nvSpPr>
          <p:cNvPr id="3" name="Content Placeholder 2">
            <a:extLst>
              <a:ext uri="{FF2B5EF4-FFF2-40B4-BE49-F238E27FC236}">
                <a16:creationId xmlns:a16="http://schemas.microsoft.com/office/drawing/2014/main" id="{E421D475-E1BB-4F3C-BB5F-A9CF271031D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72685D9-666D-4692-9923-222D75987EBA}"/>
              </a:ext>
            </a:extLst>
          </p:cNvPr>
          <p:cNvPicPr>
            <a:picLocks noChangeAspect="1"/>
          </p:cNvPicPr>
          <p:nvPr/>
        </p:nvPicPr>
        <p:blipFill rotWithShape="1">
          <a:blip r:embed="rId2"/>
          <a:srcRect l="19557" t="38312" r="39810" b="37046"/>
          <a:stretch/>
        </p:blipFill>
        <p:spPr>
          <a:xfrm>
            <a:off x="6007259" y="2316741"/>
            <a:ext cx="4953965" cy="1689905"/>
          </a:xfrm>
          <a:prstGeom prst="rect">
            <a:avLst/>
          </a:prstGeom>
        </p:spPr>
      </p:pic>
      <p:pic>
        <p:nvPicPr>
          <p:cNvPr id="1026" name="Picture 2" descr="Some infinities are bigger than other infinities | Quotes, The fault in our  stars quotes, Infinity quotes">
            <a:extLst>
              <a:ext uri="{FF2B5EF4-FFF2-40B4-BE49-F238E27FC236}">
                <a16:creationId xmlns:a16="http://schemas.microsoft.com/office/drawing/2014/main" id="{395119ED-B377-40AF-8597-99DCA5260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146" y="465897"/>
            <a:ext cx="3603585" cy="49361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Fault in Our Stars.jpg">
            <a:extLst>
              <a:ext uri="{FF2B5EF4-FFF2-40B4-BE49-F238E27FC236}">
                <a16:creationId xmlns:a16="http://schemas.microsoft.com/office/drawing/2014/main" id="{6034D3B5-BB78-4D95-A41A-4D5B9A9A1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6668" y="4077529"/>
            <a:ext cx="19050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69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DFA-093B-4740-8E54-C0CA894669BA}"/>
              </a:ext>
            </a:extLst>
          </p:cNvPr>
          <p:cNvSpPr>
            <a:spLocks noGrp="1"/>
          </p:cNvSpPr>
          <p:nvPr>
            <p:ph type="title"/>
          </p:nvPr>
        </p:nvSpPr>
        <p:spPr/>
        <p:txBody>
          <a:bodyPr/>
          <a:lstStyle/>
          <a:p>
            <a:r>
              <a:rPr lang="en-US" dirty="0"/>
              <a:t>A Possible Mapping		N</a:t>
            </a:r>
            <a:r>
              <a:rPr lang="en-US" dirty="0">
                <a:sym typeface="Wingdings" panose="05000000000000000000" pitchFamily="2" charset="2"/>
              </a:rPr>
              <a:t>R [0.0 – 1.0]</a:t>
            </a:r>
            <a:endParaRPr lang="en-IN" dirty="0"/>
          </a:p>
        </p:txBody>
      </p:sp>
      <p:graphicFrame>
        <p:nvGraphicFramePr>
          <p:cNvPr id="4" name="Content Placeholder 3">
            <a:extLst>
              <a:ext uri="{FF2B5EF4-FFF2-40B4-BE49-F238E27FC236}">
                <a16:creationId xmlns:a16="http://schemas.microsoft.com/office/drawing/2014/main" id="{ECB4C0FD-E3B0-4EF6-8C29-2385DA540DE5}"/>
              </a:ext>
            </a:extLst>
          </p:cNvPr>
          <p:cNvGraphicFramePr>
            <a:graphicFrameLocks noGrp="1"/>
          </p:cNvGraphicFramePr>
          <p:nvPr>
            <p:ph idx="1"/>
            <p:extLst>
              <p:ext uri="{D42A27DB-BD31-4B8C-83A1-F6EECF244321}">
                <p14:modId xmlns:p14="http://schemas.microsoft.com/office/powerpoint/2010/main" val="2567342735"/>
              </p:ext>
            </p:extLst>
          </p:nvPr>
        </p:nvGraphicFramePr>
        <p:xfrm>
          <a:off x="2912500" y="2042607"/>
          <a:ext cx="4587895" cy="35661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endParaRPr lang="en-IN" sz="240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endParaRPr lang="en-IN" sz="240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endParaRPr lang="en-IN" sz="240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bl>
          </a:graphicData>
        </a:graphic>
      </p:graphicFrame>
    </p:spTree>
    <p:extLst>
      <p:ext uri="{BB962C8B-B14F-4D97-AF65-F5344CB8AC3E}">
        <p14:creationId xmlns:p14="http://schemas.microsoft.com/office/powerpoint/2010/main" val="3959280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DFA-093B-4740-8E54-C0CA894669BA}"/>
              </a:ext>
            </a:extLst>
          </p:cNvPr>
          <p:cNvSpPr>
            <a:spLocks noGrp="1"/>
          </p:cNvSpPr>
          <p:nvPr>
            <p:ph type="title"/>
          </p:nvPr>
        </p:nvSpPr>
        <p:spPr/>
        <p:txBody>
          <a:bodyPr/>
          <a:lstStyle/>
          <a:p>
            <a:r>
              <a:rPr lang="en-US" dirty="0"/>
              <a:t>A Possible Mapping		N</a:t>
            </a:r>
            <a:r>
              <a:rPr lang="en-US" dirty="0">
                <a:sym typeface="Wingdings" panose="05000000000000000000" pitchFamily="2" charset="2"/>
              </a:rPr>
              <a:t>R [0.0 – 1.0]</a:t>
            </a:r>
            <a:endParaRPr lang="en-IN" dirty="0"/>
          </a:p>
        </p:txBody>
      </p:sp>
      <p:sp>
        <p:nvSpPr>
          <p:cNvPr id="5" name="Content Placeholder 4">
            <a:extLst>
              <a:ext uri="{FF2B5EF4-FFF2-40B4-BE49-F238E27FC236}">
                <a16:creationId xmlns:a16="http://schemas.microsoft.com/office/drawing/2014/main" id="{6CD1D04D-123D-4E2D-AD91-E15BF858378B}"/>
              </a:ext>
            </a:extLst>
          </p:cNvPr>
          <p:cNvSpPr>
            <a:spLocks noGrp="1"/>
          </p:cNvSpPr>
          <p:nvPr>
            <p:ph idx="1"/>
          </p:nvPr>
        </p:nvSpPr>
        <p:spPr/>
        <p:txBody>
          <a:bodyPr/>
          <a:lstStyle/>
          <a:p>
            <a:endParaRPr lang="en-IN"/>
          </a:p>
        </p:txBody>
      </p:sp>
      <p:graphicFrame>
        <p:nvGraphicFramePr>
          <p:cNvPr id="6" name="Content Placeholder 3">
            <a:extLst>
              <a:ext uri="{FF2B5EF4-FFF2-40B4-BE49-F238E27FC236}">
                <a16:creationId xmlns:a16="http://schemas.microsoft.com/office/drawing/2014/main" id="{87DE70CB-AED8-49D9-8446-76FF254BB481}"/>
              </a:ext>
            </a:extLst>
          </p:cNvPr>
          <p:cNvGraphicFramePr>
            <a:graphicFrameLocks/>
          </p:cNvGraphicFramePr>
          <p:nvPr>
            <p:extLst>
              <p:ext uri="{D42A27DB-BD31-4B8C-83A1-F6EECF244321}">
                <p14:modId xmlns:p14="http://schemas.microsoft.com/office/powerpoint/2010/main" val="352027318"/>
              </p:ext>
            </p:extLst>
          </p:nvPr>
        </p:nvGraphicFramePr>
        <p:xfrm>
          <a:off x="2912500" y="2065757"/>
          <a:ext cx="4587895" cy="35661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endParaRPr lang="en-IN" sz="240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endParaRPr lang="en-IN" sz="240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endParaRPr lang="en-IN" sz="240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bl>
          </a:graphicData>
        </a:graphic>
      </p:graphicFrame>
    </p:spTree>
    <p:extLst>
      <p:ext uri="{BB962C8B-B14F-4D97-AF65-F5344CB8AC3E}">
        <p14:creationId xmlns:p14="http://schemas.microsoft.com/office/powerpoint/2010/main" val="3787931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DFA-093B-4740-8E54-C0CA894669BA}"/>
              </a:ext>
            </a:extLst>
          </p:cNvPr>
          <p:cNvSpPr>
            <a:spLocks noGrp="1"/>
          </p:cNvSpPr>
          <p:nvPr>
            <p:ph type="title"/>
          </p:nvPr>
        </p:nvSpPr>
        <p:spPr/>
        <p:txBody>
          <a:bodyPr/>
          <a:lstStyle/>
          <a:p>
            <a:r>
              <a:rPr lang="en-US" dirty="0"/>
              <a:t>A Possible Mapping		N</a:t>
            </a:r>
            <a:r>
              <a:rPr lang="en-US" dirty="0">
                <a:sym typeface="Wingdings" panose="05000000000000000000" pitchFamily="2" charset="2"/>
              </a:rPr>
              <a:t>R [0.0 – 1.0]</a:t>
            </a:r>
            <a:endParaRPr lang="en-IN" dirty="0"/>
          </a:p>
        </p:txBody>
      </p:sp>
      <p:sp>
        <p:nvSpPr>
          <p:cNvPr id="5" name="Content Placeholder 4">
            <a:extLst>
              <a:ext uri="{FF2B5EF4-FFF2-40B4-BE49-F238E27FC236}">
                <a16:creationId xmlns:a16="http://schemas.microsoft.com/office/drawing/2014/main" id="{6CD1D04D-123D-4E2D-AD91-E15BF858378B}"/>
              </a:ext>
            </a:extLst>
          </p:cNvPr>
          <p:cNvSpPr>
            <a:spLocks noGrp="1"/>
          </p:cNvSpPr>
          <p:nvPr>
            <p:ph idx="1"/>
          </p:nvPr>
        </p:nvSpPr>
        <p:spPr/>
        <p:txBody>
          <a:bodyPr/>
          <a:lstStyle/>
          <a:p>
            <a:endParaRPr lang="en-IN"/>
          </a:p>
        </p:txBody>
      </p:sp>
      <p:graphicFrame>
        <p:nvGraphicFramePr>
          <p:cNvPr id="6" name="Content Placeholder 3">
            <a:extLst>
              <a:ext uri="{FF2B5EF4-FFF2-40B4-BE49-F238E27FC236}">
                <a16:creationId xmlns:a16="http://schemas.microsoft.com/office/drawing/2014/main" id="{87DE70CB-AED8-49D9-8446-76FF254BB481}"/>
              </a:ext>
            </a:extLst>
          </p:cNvPr>
          <p:cNvGraphicFramePr>
            <a:graphicFrameLocks/>
          </p:cNvGraphicFramePr>
          <p:nvPr>
            <p:extLst>
              <p:ext uri="{D42A27DB-BD31-4B8C-83A1-F6EECF244321}">
                <p14:modId xmlns:p14="http://schemas.microsoft.com/office/powerpoint/2010/main" val="1856481836"/>
              </p:ext>
            </p:extLst>
          </p:nvPr>
        </p:nvGraphicFramePr>
        <p:xfrm>
          <a:off x="2912500" y="2042607"/>
          <a:ext cx="4587895" cy="35661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r>
                        <a:rPr lang="en-US" sz="2400" dirty="0"/>
                        <a:t>0.1 2 3 1 2 3 1 2 3 …</a:t>
                      </a:r>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r>
                        <a:rPr lang="en-US" sz="2400" dirty="0"/>
                        <a:t>0. 9 9 9 9 9 9 9 9 ….</a:t>
                      </a:r>
                      <a:endParaRPr lang="en-IN" sz="2400" dirty="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r>
                        <a:rPr lang="en-US" sz="2400" dirty="0"/>
                        <a:t>0. 0 0 0 0 0 0 0 1…</a:t>
                      </a:r>
                      <a:endParaRPr lang="en-IN" sz="2400" dirty="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r>
                        <a:rPr lang="en-US" sz="2400" dirty="0"/>
                        <a:t>0.3 6 8 9 2 5 8 1 1 …</a:t>
                      </a:r>
                      <a:endParaRPr lang="en-IN" sz="2400" dirty="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bl>
          </a:graphicData>
        </a:graphic>
      </p:graphicFrame>
    </p:spTree>
    <p:extLst>
      <p:ext uri="{BB962C8B-B14F-4D97-AF65-F5344CB8AC3E}">
        <p14:creationId xmlns:p14="http://schemas.microsoft.com/office/powerpoint/2010/main" val="4218965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591-5970-4B1F-BE62-857940772F7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8A3166-7A7F-4D37-A0D5-66A544968C62}"/>
              </a:ext>
            </a:extLst>
          </p:cNvPr>
          <p:cNvSpPr>
            <a:spLocks noGrp="1"/>
          </p:cNvSpPr>
          <p:nvPr>
            <p:ph idx="1"/>
          </p:nvPr>
        </p:nvSpPr>
        <p:spPr>
          <a:xfrm>
            <a:off x="2172832" y="3498449"/>
            <a:ext cx="9852391" cy="3450613"/>
          </a:xfrm>
        </p:spPr>
        <p:txBody>
          <a:bodyPr/>
          <a:lstStyle/>
          <a:p>
            <a:r>
              <a:rPr lang="en-US" dirty="0"/>
              <a:t>There is always going to be a student without a chair </a:t>
            </a:r>
          </a:p>
          <a:p>
            <a:endParaRPr lang="en-US" dirty="0"/>
          </a:p>
          <a:p>
            <a:r>
              <a:rPr lang="en-US" dirty="0"/>
              <a:t>There is always going to be a real number which cannot be mapped onto a natural number</a:t>
            </a:r>
          </a:p>
          <a:p>
            <a:endParaRPr lang="en-US" dirty="0"/>
          </a:p>
          <a:p>
            <a:r>
              <a:rPr lang="en-US" dirty="0"/>
              <a:t>Proved by the </a:t>
            </a:r>
            <a:r>
              <a:rPr lang="en-US" dirty="0">
                <a:solidFill>
                  <a:srgbClr val="FF0000"/>
                </a:solidFill>
              </a:rPr>
              <a:t>Diagonalization Argument</a:t>
            </a:r>
            <a:endParaRPr lang="en-IN" dirty="0">
              <a:solidFill>
                <a:srgbClr val="FF0000"/>
              </a:solidFill>
            </a:endParaRPr>
          </a:p>
        </p:txBody>
      </p:sp>
      <p:graphicFrame>
        <p:nvGraphicFramePr>
          <p:cNvPr id="4" name="Content Placeholder 3">
            <a:extLst>
              <a:ext uri="{FF2B5EF4-FFF2-40B4-BE49-F238E27FC236}">
                <a16:creationId xmlns:a16="http://schemas.microsoft.com/office/drawing/2014/main" id="{53308DCE-04EE-47B3-A989-19CE3EB20BC6}"/>
              </a:ext>
            </a:extLst>
          </p:cNvPr>
          <p:cNvGraphicFramePr>
            <a:graphicFrameLocks/>
          </p:cNvGraphicFramePr>
          <p:nvPr>
            <p:extLst>
              <p:ext uri="{D42A27DB-BD31-4B8C-83A1-F6EECF244321}">
                <p14:modId xmlns:p14="http://schemas.microsoft.com/office/powerpoint/2010/main" val="2018458598"/>
              </p:ext>
            </p:extLst>
          </p:nvPr>
        </p:nvGraphicFramePr>
        <p:xfrm>
          <a:off x="7183558" y="-67711"/>
          <a:ext cx="4587895" cy="35661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r>
                        <a:rPr lang="en-US" sz="2400" dirty="0"/>
                        <a:t>0.1 2 3 1 2 3 1 2 3 …</a:t>
                      </a:r>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r>
                        <a:rPr lang="en-US" sz="2400" dirty="0"/>
                        <a:t>0. 9 9 9 9 9 9 9 9 ….</a:t>
                      </a:r>
                      <a:endParaRPr lang="en-IN" sz="2400" dirty="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r>
                        <a:rPr lang="en-US" sz="2400" dirty="0"/>
                        <a:t>0. 0 0 0 0 0 0 0 1…</a:t>
                      </a:r>
                      <a:endParaRPr lang="en-IN" sz="2400" dirty="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r>
                        <a:rPr lang="en-US" sz="2400" dirty="0"/>
                        <a:t>0.3 6 8 9 2 5 8 1 1 …</a:t>
                      </a:r>
                      <a:endParaRPr lang="en-IN" sz="2400" dirty="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bl>
          </a:graphicData>
        </a:graphic>
      </p:graphicFrame>
    </p:spTree>
    <p:extLst>
      <p:ext uri="{BB962C8B-B14F-4D97-AF65-F5344CB8AC3E}">
        <p14:creationId xmlns:p14="http://schemas.microsoft.com/office/powerpoint/2010/main" val="2935674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A45C-D7C1-4DE8-BBDE-3F098F92AF72}"/>
              </a:ext>
            </a:extLst>
          </p:cNvPr>
          <p:cNvSpPr>
            <a:spLocks noGrp="1"/>
          </p:cNvSpPr>
          <p:nvPr>
            <p:ph type="title"/>
          </p:nvPr>
        </p:nvSpPr>
        <p:spPr/>
        <p:txBody>
          <a:bodyPr/>
          <a:lstStyle/>
          <a:p>
            <a:r>
              <a:rPr lang="en-US" dirty="0"/>
              <a:t>Georg Cantor</a:t>
            </a:r>
            <a:endParaRPr lang="en-IN" dirty="0"/>
          </a:p>
        </p:txBody>
      </p:sp>
      <p:sp>
        <p:nvSpPr>
          <p:cNvPr id="3" name="Content Placeholder 2">
            <a:extLst>
              <a:ext uri="{FF2B5EF4-FFF2-40B4-BE49-F238E27FC236}">
                <a16:creationId xmlns:a16="http://schemas.microsoft.com/office/drawing/2014/main" id="{E1D21C8B-D7C0-42EB-8949-D92B87087472}"/>
              </a:ext>
            </a:extLst>
          </p:cNvPr>
          <p:cNvSpPr>
            <a:spLocks noGrp="1"/>
          </p:cNvSpPr>
          <p:nvPr>
            <p:ph idx="1"/>
          </p:nvPr>
        </p:nvSpPr>
        <p:spPr>
          <a:xfrm>
            <a:off x="1534696" y="2228311"/>
            <a:ext cx="9520158" cy="3450613"/>
          </a:xfrm>
        </p:spPr>
        <p:txBody>
          <a:bodyPr/>
          <a:lstStyle/>
          <a:p>
            <a:r>
              <a:rPr lang="en-US" dirty="0"/>
              <a:t>Creator of the Set Theory</a:t>
            </a:r>
          </a:p>
          <a:p>
            <a:r>
              <a:rPr lang="en-US" dirty="0"/>
              <a:t>Cantor’s Diagonalization Argument - 1891 </a:t>
            </a:r>
          </a:p>
          <a:p>
            <a:r>
              <a:rPr lang="en-US" b="1" dirty="0">
                <a:solidFill>
                  <a:srgbClr val="FF0000"/>
                </a:solidFill>
              </a:rPr>
              <a:t>Cantor’s Infinities</a:t>
            </a:r>
            <a:endParaRPr lang="en-IN" b="1" dirty="0">
              <a:solidFill>
                <a:srgbClr val="FF0000"/>
              </a:solidFill>
            </a:endParaRPr>
          </a:p>
        </p:txBody>
      </p:sp>
      <p:pic>
        <p:nvPicPr>
          <p:cNvPr id="13" name="Picture 12">
            <a:extLst>
              <a:ext uri="{FF2B5EF4-FFF2-40B4-BE49-F238E27FC236}">
                <a16:creationId xmlns:a16="http://schemas.microsoft.com/office/drawing/2014/main" id="{CA86BB6E-2AB2-4730-BACF-3B2A9B3F1527}"/>
              </a:ext>
            </a:extLst>
          </p:cNvPr>
          <p:cNvPicPr>
            <a:picLocks noChangeAspect="1"/>
          </p:cNvPicPr>
          <p:nvPr/>
        </p:nvPicPr>
        <p:blipFill>
          <a:blip r:embed="rId2"/>
          <a:stretch>
            <a:fillRect/>
          </a:stretch>
        </p:blipFill>
        <p:spPr>
          <a:xfrm>
            <a:off x="8824306" y="1805331"/>
            <a:ext cx="3143250" cy="4248150"/>
          </a:xfrm>
          <a:prstGeom prst="rect">
            <a:avLst/>
          </a:prstGeom>
        </p:spPr>
      </p:pic>
    </p:spTree>
    <p:extLst>
      <p:ext uri="{BB962C8B-B14F-4D97-AF65-F5344CB8AC3E}">
        <p14:creationId xmlns:p14="http://schemas.microsoft.com/office/powerpoint/2010/main" val="599853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A45C-D7C1-4DE8-BBDE-3F098F92AF72}"/>
              </a:ext>
            </a:extLst>
          </p:cNvPr>
          <p:cNvSpPr>
            <a:spLocks noGrp="1"/>
          </p:cNvSpPr>
          <p:nvPr>
            <p:ph type="title"/>
          </p:nvPr>
        </p:nvSpPr>
        <p:spPr/>
        <p:txBody>
          <a:bodyPr>
            <a:normAutofit/>
          </a:bodyPr>
          <a:lstStyle/>
          <a:p>
            <a:r>
              <a:rPr lang="en-US" dirty="0"/>
              <a:t>Georg Cantor’s Diagonalization Argument - 1891</a:t>
            </a:r>
            <a:endParaRPr lang="en-IN" dirty="0"/>
          </a:p>
        </p:txBody>
      </p:sp>
      <p:sp>
        <p:nvSpPr>
          <p:cNvPr id="3" name="Content Placeholder 2">
            <a:extLst>
              <a:ext uri="{FF2B5EF4-FFF2-40B4-BE49-F238E27FC236}">
                <a16:creationId xmlns:a16="http://schemas.microsoft.com/office/drawing/2014/main" id="{E1D21C8B-D7C0-42EB-8949-D92B87087472}"/>
              </a:ext>
            </a:extLst>
          </p:cNvPr>
          <p:cNvSpPr>
            <a:spLocks noGrp="1"/>
          </p:cNvSpPr>
          <p:nvPr>
            <p:ph idx="1"/>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D5472DA0-F5AD-43F5-A09B-143A29B147FD}"/>
              </a:ext>
            </a:extLst>
          </p:cNvPr>
          <p:cNvGraphicFramePr>
            <a:graphicFrameLocks/>
          </p:cNvGraphicFramePr>
          <p:nvPr>
            <p:extLst>
              <p:ext uri="{D42A27DB-BD31-4B8C-83A1-F6EECF244321}">
                <p14:modId xmlns:p14="http://schemas.microsoft.com/office/powerpoint/2010/main" val="220799056"/>
              </p:ext>
            </p:extLst>
          </p:nvPr>
        </p:nvGraphicFramePr>
        <p:xfrm>
          <a:off x="2912500" y="2042607"/>
          <a:ext cx="4587895" cy="35661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r>
                        <a:rPr lang="en-US" sz="2400" dirty="0"/>
                        <a:t>0.1 2 3 1 2 3 1 2 3 …</a:t>
                      </a:r>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r>
                        <a:rPr lang="en-US" sz="2400" dirty="0"/>
                        <a:t>0. 9 9 9 9 9 9 9 9 ….</a:t>
                      </a:r>
                      <a:endParaRPr lang="en-IN" sz="2400" dirty="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r>
                        <a:rPr lang="en-US" sz="2400" dirty="0"/>
                        <a:t>0. 0 0 0 0 0 0 0 1…</a:t>
                      </a:r>
                      <a:endParaRPr lang="en-IN" sz="2400" dirty="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r>
                        <a:rPr lang="en-US" sz="2400" dirty="0"/>
                        <a:t>0.3 6 8 9 2 5 8 1 1 …</a:t>
                      </a:r>
                      <a:endParaRPr lang="en-IN" sz="2400" dirty="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bl>
          </a:graphicData>
        </a:graphic>
      </p:graphicFrame>
      <p:sp>
        <p:nvSpPr>
          <p:cNvPr id="5" name="Oval 4">
            <a:extLst>
              <a:ext uri="{FF2B5EF4-FFF2-40B4-BE49-F238E27FC236}">
                <a16:creationId xmlns:a16="http://schemas.microsoft.com/office/drawing/2014/main" id="{3A8F9C5B-B4E6-4B3B-9A0A-2AF59C8ED22F}"/>
              </a:ext>
            </a:extLst>
          </p:cNvPr>
          <p:cNvSpPr/>
          <p:nvPr/>
        </p:nvSpPr>
        <p:spPr>
          <a:xfrm>
            <a:off x="4259484" y="250405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C027836-E692-40EB-A26A-392C1C1C5196}"/>
              </a:ext>
            </a:extLst>
          </p:cNvPr>
          <p:cNvSpPr/>
          <p:nvPr/>
        </p:nvSpPr>
        <p:spPr>
          <a:xfrm>
            <a:off x="5258303" y="4350283"/>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9699480-5B87-4B10-8B2A-23F505721BE6}"/>
              </a:ext>
            </a:extLst>
          </p:cNvPr>
          <p:cNvSpPr/>
          <p:nvPr/>
        </p:nvSpPr>
        <p:spPr>
          <a:xfrm>
            <a:off x="5397199" y="4775205"/>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0F020FE-D979-4E62-A799-F1A838A5F3B2}"/>
              </a:ext>
            </a:extLst>
          </p:cNvPr>
          <p:cNvSpPr/>
          <p:nvPr/>
        </p:nvSpPr>
        <p:spPr>
          <a:xfrm>
            <a:off x="4537276" y="296550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EE91A1F-5998-474D-B8CB-BC2BAB008FBC}"/>
              </a:ext>
            </a:extLst>
          </p:cNvPr>
          <p:cNvSpPr/>
          <p:nvPr/>
        </p:nvSpPr>
        <p:spPr>
          <a:xfrm>
            <a:off x="4708735" y="344299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0B99BD7-519D-431B-9466-43F3B6014CD8}"/>
              </a:ext>
            </a:extLst>
          </p:cNvPr>
          <p:cNvSpPr/>
          <p:nvPr/>
        </p:nvSpPr>
        <p:spPr>
          <a:xfrm>
            <a:off x="5030435" y="3922088"/>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6FB35BD4-88C8-4D2C-A63D-9D008DEB0AF0}"/>
              </a:ext>
            </a:extLst>
          </p:cNvPr>
          <p:cNvCxnSpPr/>
          <p:nvPr/>
        </p:nvCxnSpPr>
        <p:spPr>
          <a:xfrm>
            <a:off x="5624603" y="5113291"/>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48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A4BE-8503-4C32-A498-A6CF67C5FB5B}"/>
              </a:ext>
            </a:extLst>
          </p:cNvPr>
          <p:cNvSpPr>
            <a:spLocks noGrp="1"/>
          </p:cNvSpPr>
          <p:nvPr>
            <p:ph type="title"/>
          </p:nvPr>
        </p:nvSpPr>
        <p:spPr/>
        <p:txBody>
          <a:bodyPr>
            <a:normAutofit/>
          </a:bodyPr>
          <a:lstStyle/>
          <a:p>
            <a:r>
              <a:rPr lang="en-US" dirty="0"/>
              <a:t>Key considerations of Computational Problems</a:t>
            </a:r>
            <a:endParaRPr lang="en-IN" dirty="0"/>
          </a:p>
        </p:txBody>
      </p:sp>
      <p:sp>
        <p:nvSpPr>
          <p:cNvPr id="3" name="Text Placeholder 2">
            <a:extLst>
              <a:ext uri="{FF2B5EF4-FFF2-40B4-BE49-F238E27FC236}">
                <a16:creationId xmlns:a16="http://schemas.microsoft.com/office/drawing/2014/main" id="{D127DC94-C669-4806-B2D8-A78EDB12C470}"/>
              </a:ext>
            </a:extLst>
          </p:cNvPr>
          <p:cNvSpPr>
            <a:spLocks noGrp="1"/>
          </p:cNvSpPr>
          <p:nvPr>
            <p:ph idx="1"/>
          </p:nvPr>
        </p:nvSpPr>
        <p:spPr/>
        <p:txBody>
          <a:bodyPr/>
          <a:lstStyle/>
          <a:p>
            <a:r>
              <a:rPr lang="en-US" dirty="0"/>
              <a:t>What can and cannot be computed.</a:t>
            </a:r>
          </a:p>
          <a:p>
            <a:r>
              <a:rPr lang="en-US" dirty="0"/>
              <a:t>Mathematically evaluate </a:t>
            </a:r>
          </a:p>
          <a:p>
            <a:pPr lvl="1"/>
            <a:r>
              <a:rPr lang="en-US" dirty="0"/>
              <a:t>Speed of such computations.</a:t>
            </a:r>
          </a:p>
          <a:p>
            <a:pPr lvl="1"/>
            <a:r>
              <a:rPr lang="en-US" dirty="0"/>
              <a:t>The amount of memory in use during such computations.</a:t>
            </a:r>
          </a:p>
          <a:p>
            <a:endParaRPr lang="en-IN" dirty="0"/>
          </a:p>
        </p:txBody>
      </p:sp>
    </p:spTree>
    <p:extLst>
      <p:ext uri="{BB962C8B-B14F-4D97-AF65-F5344CB8AC3E}">
        <p14:creationId xmlns:p14="http://schemas.microsoft.com/office/powerpoint/2010/main" val="3385608796"/>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A45C-D7C1-4DE8-BBDE-3F098F92AF72}"/>
              </a:ext>
            </a:extLst>
          </p:cNvPr>
          <p:cNvSpPr>
            <a:spLocks noGrp="1"/>
          </p:cNvSpPr>
          <p:nvPr>
            <p:ph type="title"/>
          </p:nvPr>
        </p:nvSpPr>
        <p:spPr/>
        <p:txBody>
          <a:bodyPr/>
          <a:lstStyle/>
          <a:p>
            <a:r>
              <a:rPr lang="en-US" dirty="0"/>
              <a:t>Cantor’s Diagonalization Argument</a:t>
            </a:r>
            <a:endParaRPr lang="en-IN" dirty="0"/>
          </a:p>
        </p:txBody>
      </p:sp>
      <p:sp>
        <p:nvSpPr>
          <p:cNvPr id="3" name="Content Placeholder 2">
            <a:extLst>
              <a:ext uri="{FF2B5EF4-FFF2-40B4-BE49-F238E27FC236}">
                <a16:creationId xmlns:a16="http://schemas.microsoft.com/office/drawing/2014/main" id="{E1D21C8B-D7C0-42EB-8949-D92B87087472}"/>
              </a:ext>
            </a:extLst>
          </p:cNvPr>
          <p:cNvSpPr>
            <a:spLocks noGrp="1"/>
          </p:cNvSpPr>
          <p:nvPr>
            <p:ph idx="1"/>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D5472DA0-F5AD-43F5-A09B-143A29B147FD}"/>
              </a:ext>
            </a:extLst>
          </p:cNvPr>
          <p:cNvGraphicFramePr>
            <a:graphicFrameLocks/>
          </p:cNvGraphicFramePr>
          <p:nvPr>
            <p:extLst>
              <p:ext uri="{D42A27DB-BD31-4B8C-83A1-F6EECF244321}">
                <p14:modId xmlns:p14="http://schemas.microsoft.com/office/powerpoint/2010/main" val="2575939674"/>
              </p:ext>
            </p:extLst>
          </p:nvPr>
        </p:nvGraphicFramePr>
        <p:xfrm>
          <a:off x="2912500" y="2042607"/>
          <a:ext cx="4587895" cy="40233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r>
                        <a:rPr lang="en-US" sz="2400" dirty="0"/>
                        <a:t>0.1 2 3 1 2 3 1 2 3 …</a:t>
                      </a:r>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r>
                        <a:rPr lang="en-US" sz="2400" dirty="0"/>
                        <a:t>0. 9 9 9 9 9 9 9 9 ….</a:t>
                      </a:r>
                      <a:endParaRPr lang="en-IN" sz="2400" dirty="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r>
                        <a:rPr lang="en-US" sz="2400" dirty="0"/>
                        <a:t>0. 0 0 0 0 0 0 0 1…</a:t>
                      </a:r>
                      <a:endParaRPr lang="en-IN" sz="2400" dirty="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r>
                        <a:rPr lang="en-US" sz="2400" dirty="0"/>
                        <a:t>0.3 6 8 9 2 5 8 1 1 …</a:t>
                      </a:r>
                      <a:endParaRPr lang="en-IN" sz="2400" dirty="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r h="370840">
                <a:tc>
                  <a:txBody>
                    <a:bodyPr/>
                    <a:lstStyle/>
                    <a:p>
                      <a:endParaRPr lang="en-IN" sz="2400" dirty="0"/>
                    </a:p>
                  </a:txBody>
                  <a:tcPr/>
                </a:tc>
                <a:tc>
                  <a:txBody>
                    <a:bodyPr/>
                    <a:lstStyle/>
                    <a:p>
                      <a:r>
                        <a:rPr lang="en-US" sz="2400" dirty="0"/>
                        <a:t>0.6 3 4 0 1 6 ….</a:t>
                      </a:r>
                      <a:endParaRPr lang="en-IN" sz="2400" dirty="0"/>
                    </a:p>
                  </a:txBody>
                  <a:tcPr/>
                </a:tc>
                <a:extLst>
                  <a:ext uri="{0D108BD9-81ED-4DB2-BD59-A6C34878D82A}">
                    <a16:rowId xmlns:a16="http://schemas.microsoft.com/office/drawing/2014/main" val="2706895224"/>
                  </a:ext>
                </a:extLst>
              </a:tr>
            </a:tbl>
          </a:graphicData>
        </a:graphic>
      </p:graphicFrame>
      <p:sp>
        <p:nvSpPr>
          <p:cNvPr id="5" name="Oval 4">
            <a:extLst>
              <a:ext uri="{FF2B5EF4-FFF2-40B4-BE49-F238E27FC236}">
                <a16:creationId xmlns:a16="http://schemas.microsoft.com/office/drawing/2014/main" id="{3A8F9C5B-B4E6-4B3B-9A0A-2AF59C8ED22F}"/>
              </a:ext>
            </a:extLst>
          </p:cNvPr>
          <p:cNvSpPr/>
          <p:nvPr/>
        </p:nvSpPr>
        <p:spPr>
          <a:xfrm>
            <a:off x="4259484" y="250405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C027836-E692-40EB-A26A-392C1C1C5196}"/>
              </a:ext>
            </a:extLst>
          </p:cNvPr>
          <p:cNvSpPr/>
          <p:nvPr/>
        </p:nvSpPr>
        <p:spPr>
          <a:xfrm>
            <a:off x="5258303" y="4350283"/>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9699480-5B87-4B10-8B2A-23F505721BE6}"/>
              </a:ext>
            </a:extLst>
          </p:cNvPr>
          <p:cNvSpPr/>
          <p:nvPr/>
        </p:nvSpPr>
        <p:spPr>
          <a:xfrm>
            <a:off x="5397199" y="4775205"/>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0F020FE-D979-4E62-A799-F1A838A5F3B2}"/>
              </a:ext>
            </a:extLst>
          </p:cNvPr>
          <p:cNvSpPr/>
          <p:nvPr/>
        </p:nvSpPr>
        <p:spPr>
          <a:xfrm>
            <a:off x="4537276" y="296550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EE91A1F-5998-474D-B8CB-BC2BAB008FBC}"/>
              </a:ext>
            </a:extLst>
          </p:cNvPr>
          <p:cNvSpPr/>
          <p:nvPr/>
        </p:nvSpPr>
        <p:spPr>
          <a:xfrm>
            <a:off x="4708735" y="344299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0B99BD7-519D-431B-9466-43F3B6014CD8}"/>
              </a:ext>
            </a:extLst>
          </p:cNvPr>
          <p:cNvSpPr/>
          <p:nvPr/>
        </p:nvSpPr>
        <p:spPr>
          <a:xfrm>
            <a:off x="5030435" y="3922088"/>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6FB35BD4-88C8-4D2C-A63D-9D008DEB0AF0}"/>
              </a:ext>
            </a:extLst>
          </p:cNvPr>
          <p:cNvCxnSpPr/>
          <p:nvPr/>
        </p:nvCxnSpPr>
        <p:spPr>
          <a:xfrm>
            <a:off x="5624603" y="5113291"/>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6472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A45C-D7C1-4DE8-BBDE-3F098F92AF72}"/>
              </a:ext>
            </a:extLst>
          </p:cNvPr>
          <p:cNvSpPr>
            <a:spLocks noGrp="1"/>
          </p:cNvSpPr>
          <p:nvPr>
            <p:ph type="title"/>
          </p:nvPr>
        </p:nvSpPr>
        <p:spPr/>
        <p:txBody>
          <a:bodyPr/>
          <a:lstStyle/>
          <a:p>
            <a:r>
              <a:rPr lang="en-US" dirty="0"/>
              <a:t>Cantor’s Diagonalization Argument</a:t>
            </a:r>
            <a:endParaRPr lang="en-IN" dirty="0"/>
          </a:p>
        </p:txBody>
      </p:sp>
      <p:sp>
        <p:nvSpPr>
          <p:cNvPr id="3" name="Content Placeholder 2">
            <a:extLst>
              <a:ext uri="{FF2B5EF4-FFF2-40B4-BE49-F238E27FC236}">
                <a16:creationId xmlns:a16="http://schemas.microsoft.com/office/drawing/2014/main" id="{E1D21C8B-D7C0-42EB-8949-D92B87087472}"/>
              </a:ext>
            </a:extLst>
          </p:cNvPr>
          <p:cNvSpPr>
            <a:spLocks noGrp="1"/>
          </p:cNvSpPr>
          <p:nvPr>
            <p:ph idx="1"/>
          </p:nvPr>
        </p:nvSpPr>
        <p:spPr>
          <a:xfrm>
            <a:off x="8387094" y="4040935"/>
            <a:ext cx="9520158" cy="3450613"/>
          </a:xfrm>
        </p:spPr>
        <p:txBody>
          <a:bodyPr/>
          <a:lstStyle/>
          <a:p>
            <a:pPr marL="0" indent="0">
              <a:buNone/>
            </a:pPr>
            <a:r>
              <a:rPr lang="en-US" dirty="0"/>
              <a:t>No Chair for the New Student</a:t>
            </a:r>
            <a:endParaRPr lang="en-IN" dirty="0"/>
          </a:p>
        </p:txBody>
      </p:sp>
      <p:graphicFrame>
        <p:nvGraphicFramePr>
          <p:cNvPr id="4" name="Content Placeholder 3">
            <a:extLst>
              <a:ext uri="{FF2B5EF4-FFF2-40B4-BE49-F238E27FC236}">
                <a16:creationId xmlns:a16="http://schemas.microsoft.com/office/drawing/2014/main" id="{D5472DA0-F5AD-43F5-A09B-143A29B147FD}"/>
              </a:ext>
            </a:extLst>
          </p:cNvPr>
          <p:cNvGraphicFramePr>
            <a:graphicFrameLocks/>
          </p:cNvGraphicFramePr>
          <p:nvPr>
            <p:extLst>
              <p:ext uri="{D42A27DB-BD31-4B8C-83A1-F6EECF244321}">
                <p14:modId xmlns:p14="http://schemas.microsoft.com/office/powerpoint/2010/main" val="3707909451"/>
              </p:ext>
            </p:extLst>
          </p:nvPr>
        </p:nvGraphicFramePr>
        <p:xfrm>
          <a:off x="2912500" y="2042607"/>
          <a:ext cx="4587895" cy="40233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r>
                        <a:rPr lang="en-US" sz="2400" dirty="0"/>
                        <a:t>0.1 2 3 1 2 3 1 2 3 …</a:t>
                      </a:r>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r>
                        <a:rPr lang="en-US" sz="2400" dirty="0"/>
                        <a:t>0. 9 9 9 9 9 9 9 9 ….</a:t>
                      </a:r>
                      <a:endParaRPr lang="en-IN" sz="2400" dirty="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r>
                        <a:rPr lang="en-US" sz="2400" dirty="0"/>
                        <a:t>0. 0 0 0 0 0 0 0 1…</a:t>
                      </a:r>
                      <a:endParaRPr lang="en-IN" sz="2400" dirty="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r>
                        <a:rPr lang="en-US" sz="2400" dirty="0"/>
                        <a:t>0.3 6 8 9 2 5 8 1 1 …</a:t>
                      </a:r>
                      <a:endParaRPr lang="en-IN" sz="2400" dirty="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r h="370840">
                <a:tc>
                  <a:txBody>
                    <a:bodyPr/>
                    <a:lstStyle/>
                    <a:p>
                      <a:endParaRPr lang="en-IN" sz="2400" dirty="0"/>
                    </a:p>
                  </a:txBody>
                  <a:tcPr/>
                </a:tc>
                <a:tc>
                  <a:txBody>
                    <a:bodyPr/>
                    <a:lstStyle/>
                    <a:p>
                      <a:r>
                        <a:rPr lang="en-US" sz="2400" dirty="0"/>
                        <a:t>0.6 3 4 0 1 6 ….</a:t>
                      </a:r>
                      <a:endParaRPr lang="en-IN" sz="2400" dirty="0"/>
                    </a:p>
                  </a:txBody>
                  <a:tcPr/>
                </a:tc>
                <a:extLst>
                  <a:ext uri="{0D108BD9-81ED-4DB2-BD59-A6C34878D82A}">
                    <a16:rowId xmlns:a16="http://schemas.microsoft.com/office/drawing/2014/main" val="2706895224"/>
                  </a:ext>
                </a:extLst>
              </a:tr>
            </a:tbl>
          </a:graphicData>
        </a:graphic>
      </p:graphicFrame>
      <p:sp>
        <p:nvSpPr>
          <p:cNvPr id="5" name="Oval 4">
            <a:extLst>
              <a:ext uri="{FF2B5EF4-FFF2-40B4-BE49-F238E27FC236}">
                <a16:creationId xmlns:a16="http://schemas.microsoft.com/office/drawing/2014/main" id="{3A8F9C5B-B4E6-4B3B-9A0A-2AF59C8ED22F}"/>
              </a:ext>
            </a:extLst>
          </p:cNvPr>
          <p:cNvSpPr/>
          <p:nvPr/>
        </p:nvSpPr>
        <p:spPr>
          <a:xfrm>
            <a:off x="4259484" y="250405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C027836-E692-40EB-A26A-392C1C1C5196}"/>
              </a:ext>
            </a:extLst>
          </p:cNvPr>
          <p:cNvSpPr/>
          <p:nvPr/>
        </p:nvSpPr>
        <p:spPr>
          <a:xfrm>
            <a:off x="5258303" y="4350283"/>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9699480-5B87-4B10-8B2A-23F505721BE6}"/>
              </a:ext>
            </a:extLst>
          </p:cNvPr>
          <p:cNvSpPr/>
          <p:nvPr/>
        </p:nvSpPr>
        <p:spPr>
          <a:xfrm>
            <a:off x="5397199" y="4775205"/>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0F020FE-D979-4E62-A799-F1A838A5F3B2}"/>
              </a:ext>
            </a:extLst>
          </p:cNvPr>
          <p:cNvSpPr/>
          <p:nvPr/>
        </p:nvSpPr>
        <p:spPr>
          <a:xfrm>
            <a:off x="4537276" y="296550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EE91A1F-5998-474D-B8CB-BC2BAB008FBC}"/>
              </a:ext>
            </a:extLst>
          </p:cNvPr>
          <p:cNvSpPr/>
          <p:nvPr/>
        </p:nvSpPr>
        <p:spPr>
          <a:xfrm>
            <a:off x="4708735" y="344299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0B99BD7-519D-431B-9466-43F3B6014CD8}"/>
              </a:ext>
            </a:extLst>
          </p:cNvPr>
          <p:cNvSpPr/>
          <p:nvPr/>
        </p:nvSpPr>
        <p:spPr>
          <a:xfrm>
            <a:off x="5030435" y="3922088"/>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6FB35BD4-88C8-4D2C-A63D-9D008DEB0AF0}"/>
              </a:ext>
            </a:extLst>
          </p:cNvPr>
          <p:cNvCxnSpPr/>
          <p:nvPr/>
        </p:nvCxnSpPr>
        <p:spPr>
          <a:xfrm>
            <a:off x="5624603" y="5113291"/>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 name="Arrow: Right 10">
            <a:extLst>
              <a:ext uri="{FF2B5EF4-FFF2-40B4-BE49-F238E27FC236}">
                <a16:creationId xmlns:a16="http://schemas.microsoft.com/office/drawing/2014/main" id="{71DC563D-EB1D-4F47-BA54-756A8262E681}"/>
              </a:ext>
            </a:extLst>
          </p:cNvPr>
          <p:cNvSpPr/>
          <p:nvPr/>
        </p:nvSpPr>
        <p:spPr>
          <a:xfrm>
            <a:off x="7083706" y="5628323"/>
            <a:ext cx="1076446" cy="205318"/>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989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A45C-D7C1-4DE8-BBDE-3F098F92AF72}"/>
              </a:ext>
            </a:extLst>
          </p:cNvPr>
          <p:cNvSpPr>
            <a:spLocks noGrp="1"/>
          </p:cNvSpPr>
          <p:nvPr>
            <p:ph type="title"/>
          </p:nvPr>
        </p:nvSpPr>
        <p:spPr/>
        <p:txBody>
          <a:bodyPr/>
          <a:lstStyle/>
          <a:p>
            <a:r>
              <a:rPr lang="en-US" dirty="0"/>
              <a:t>Cantor’s Diagonalization Argument</a:t>
            </a:r>
            <a:endParaRPr lang="en-IN" dirty="0"/>
          </a:p>
        </p:txBody>
      </p:sp>
      <p:sp>
        <p:nvSpPr>
          <p:cNvPr id="3" name="Content Placeholder 2">
            <a:extLst>
              <a:ext uri="{FF2B5EF4-FFF2-40B4-BE49-F238E27FC236}">
                <a16:creationId xmlns:a16="http://schemas.microsoft.com/office/drawing/2014/main" id="{E1D21C8B-D7C0-42EB-8949-D92B87087472}"/>
              </a:ext>
            </a:extLst>
          </p:cNvPr>
          <p:cNvSpPr>
            <a:spLocks noGrp="1"/>
          </p:cNvSpPr>
          <p:nvPr>
            <p:ph idx="1"/>
          </p:nvPr>
        </p:nvSpPr>
        <p:spPr>
          <a:xfrm>
            <a:off x="8387094" y="4534669"/>
            <a:ext cx="9520158" cy="3450613"/>
          </a:xfrm>
        </p:spPr>
        <p:txBody>
          <a:bodyPr/>
          <a:lstStyle/>
          <a:p>
            <a:pPr marL="0" indent="0">
              <a:buNone/>
            </a:pPr>
            <a:r>
              <a:rPr lang="en-US" dirty="0"/>
              <a:t>No Chair for the New Student</a:t>
            </a:r>
            <a:endParaRPr lang="en-IN" dirty="0"/>
          </a:p>
          <a:p>
            <a:pPr marL="0" indent="0">
              <a:buNone/>
            </a:pPr>
            <a:r>
              <a:rPr lang="en-US" dirty="0"/>
              <a:t>No Chair for the New Student</a:t>
            </a:r>
            <a:endParaRPr lang="en-IN" dirty="0"/>
          </a:p>
          <a:p>
            <a:pPr marL="0" indent="0">
              <a:buNone/>
            </a:pPr>
            <a:endParaRPr lang="en-IN" dirty="0"/>
          </a:p>
        </p:txBody>
      </p:sp>
      <p:graphicFrame>
        <p:nvGraphicFramePr>
          <p:cNvPr id="4" name="Content Placeholder 3">
            <a:extLst>
              <a:ext uri="{FF2B5EF4-FFF2-40B4-BE49-F238E27FC236}">
                <a16:creationId xmlns:a16="http://schemas.microsoft.com/office/drawing/2014/main" id="{D5472DA0-F5AD-43F5-A09B-143A29B147FD}"/>
              </a:ext>
            </a:extLst>
          </p:cNvPr>
          <p:cNvGraphicFramePr>
            <a:graphicFrameLocks/>
          </p:cNvGraphicFramePr>
          <p:nvPr>
            <p:extLst>
              <p:ext uri="{D42A27DB-BD31-4B8C-83A1-F6EECF244321}">
                <p14:modId xmlns:p14="http://schemas.microsoft.com/office/powerpoint/2010/main" val="2648630513"/>
              </p:ext>
            </p:extLst>
          </p:nvPr>
        </p:nvGraphicFramePr>
        <p:xfrm>
          <a:off x="2912500" y="2042607"/>
          <a:ext cx="4587895" cy="44805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Chair</a:t>
                      </a:r>
                      <a:endParaRPr lang="en-IN" dirty="0"/>
                    </a:p>
                  </a:txBody>
                  <a:tcPr/>
                </a:tc>
                <a:tc>
                  <a:txBody>
                    <a:bodyPr/>
                    <a:lstStyle/>
                    <a:p>
                      <a:r>
                        <a:rPr lang="en-US" dirty="0"/>
                        <a:t>Student</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dirty="0"/>
                        <a:t>0.5 2 3 9 5 4 7 1 6 ….</a:t>
                      </a:r>
                      <a:endParaRPr lang="en-IN" sz="2400"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0.5 2 4 9 5 4 7 1 6 ….</a:t>
                      </a:r>
                      <a:endParaRPr lang="en-IN" sz="2400" dirty="0"/>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r>
                        <a:rPr lang="en-US" sz="2400" dirty="0"/>
                        <a:t>0.1 2 3 1 2 3 1 2 3 …</a:t>
                      </a:r>
                      <a:endParaRPr lang="en-IN" sz="2400" dirty="0"/>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r>
                        <a:rPr lang="en-US" sz="2400" dirty="0"/>
                        <a:t>0. 9 9 9 9 9 9 9 9 ….</a:t>
                      </a:r>
                      <a:endParaRPr lang="en-IN" sz="2400" dirty="0"/>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r>
                        <a:rPr lang="en-US" sz="2400" dirty="0"/>
                        <a:t>0. 0 0 0 0 0 0 0 1…</a:t>
                      </a:r>
                      <a:endParaRPr lang="en-IN" sz="2400" dirty="0"/>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r>
                        <a:rPr lang="en-US" sz="2400" dirty="0"/>
                        <a:t>0.3 6 8 9 2 5 8 1 1 …</a:t>
                      </a:r>
                      <a:endParaRPr lang="en-IN" sz="2400" dirty="0"/>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endParaRPr lang="en-IN" sz="2400" dirty="0"/>
                    </a:p>
                  </a:txBody>
                  <a:tcPr/>
                </a:tc>
                <a:extLst>
                  <a:ext uri="{0D108BD9-81ED-4DB2-BD59-A6C34878D82A}">
                    <a16:rowId xmlns:a16="http://schemas.microsoft.com/office/drawing/2014/main" val="663268473"/>
                  </a:ext>
                </a:extLst>
              </a:tr>
              <a:tr h="370840">
                <a:tc>
                  <a:txBody>
                    <a:bodyPr/>
                    <a:lstStyle/>
                    <a:p>
                      <a:endParaRPr lang="en-IN" sz="2400" dirty="0"/>
                    </a:p>
                  </a:txBody>
                  <a:tcPr/>
                </a:tc>
                <a:tc>
                  <a:txBody>
                    <a:bodyPr/>
                    <a:lstStyle/>
                    <a:p>
                      <a:r>
                        <a:rPr lang="en-US" sz="2400" dirty="0"/>
                        <a:t>0.6 3 4 0 1 6 ….</a:t>
                      </a:r>
                      <a:endParaRPr lang="en-IN" sz="2400" dirty="0"/>
                    </a:p>
                  </a:txBody>
                  <a:tcPr/>
                </a:tc>
                <a:extLst>
                  <a:ext uri="{0D108BD9-81ED-4DB2-BD59-A6C34878D82A}">
                    <a16:rowId xmlns:a16="http://schemas.microsoft.com/office/drawing/2014/main" val="2706895224"/>
                  </a:ext>
                </a:extLst>
              </a:tr>
              <a:tr h="370840">
                <a:tc>
                  <a:txBody>
                    <a:bodyPr/>
                    <a:lstStyle/>
                    <a:p>
                      <a:endParaRPr lang="en-IN" sz="2400" dirty="0"/>
                    </a:p>
                  </a:txBody>
                  <a:tcPr/>
                </a:tc>
                <a:tc>
                  <a:txBody>
                    <a:bodyPr/>
                    <a:lstStyle/>
                    <a:p>
                      <a:r>
                        <a:rPr lang="en-US" sz="2400" dirty="0"/>
                        <a:t>0. 7 4 5 2 2 7 ….</a:t>
                      </a:r>
                      <a:endParaRPr lang="en-IN" sz="2400" dirty="0"/>
                    </a:p>
                  </a:txBody>
                  <a:tcPr/>
                </a:tc>
                <a:extLst>
                  <a:ext uri="{0D108BD9-81ED-4DB2-BD59-A6C34878D82A}">
                    <a16:rowId xmlns:a16="http://schemas.microsoft.com/office/drawing/2014/main" val="2202033105"/>
                  </a:ext>
                </a:extLst>
              </a:tr>
            </a:tbl>
          </a:graphicData>
        </a:graphic>
      </p:graphicFrame>
      <p:sp>
        <p:nvSpPr>
          <p:cNvPr id="5" name="Oval 4">
            <a:extLst>
              <a:ext uri="{FF2B5EF4-FFF2-40B4-BE49-F238E27FC236}">
                <a16:creationId xmlns:a16="http://schemas.microsoft.com/office/drawing/2014/main" id="{3A8F9C5B-B4E6-4B3B-9A0A-2AF59C8ED22F}"/>
              </a:ext>
            </a:extLst>
          </p:cNvPr>
          <p:cNvSpPr/>
          <p:nvPr/>
        </p:nvSpPr>
        <p:spPr>
          <a:xfrm>
            <a:off x="4259484" y="250405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C027836-E692-40EB-A26A-392C1C1C5196}"/>
              </a:ext>
            </a:extLst>
          </p:cNvPr>
          <p:cNvSpPr/>
          <p:nvPr/>
        </p:nvSpPr>
        <p:spPr>
          <a:xfrm>
            <a:off x="5258303" y="4350283"/>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9699480-5B87-4B10-8B2A-23F505721BE6}"/>
              </a:ext>
            </a:extLst>
          </p:cNvPr>
          <p:cNvSpPr/>
          <p:nvPr/>
        </p:nvSpPr>
        <p:spPr>
          <a:xfrm>
            <a:off x="5397199" y="4775205"/>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0F020FE-D979-4E62-A799-F1A838A5F3B2}"/>
              </a:ext>
            </a:extLst>
          </p:cNvPr>
          <p:cNvSpPr/>
          <p:nvPr/>
        </p:nvSpPr>
        <p:spPr>
          <a:xfrm>
            <a:off x="4537276" y="296550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EE91A1F-5998-474D-B8CB-BC2BAB008FBC}"/>
              </a:ext>
            </a:extLst>
          </p:cNvPr>
          <p:cNvSpPr/>
          <p:nvPr/>
        </p:nvSpPr>
        <p:spPr>
          <a:xfrm>
            <a:off x="4708735" y="344299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0B99BD7-519D-431B-9466-43F3B6014CD8}"/>
              </a:ext>
            </a:extLst>
          </p:cNvPr>
          <p:cNvSpPr/>
          <p:nvPr/>
        </p:nvSpPr>
        <p:spPr>
          <a:xfrm>
            <a:off x="5030435" y="3922088"/>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6FB35BD4-88C8-4D2C-A63D-9D008DEB0AF0}"/>
              </a:ext>
            </a:extLst>
          </p:cNvPr>
          <p:cNvCxnSpPr/>
          <p:nvPr/>
        </p:nvCxnSpPr>
        <p:spPr>
          <a:xfrm>
            <a:off x="5624603" y="5113291"/>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 name="Arrow: Right 10">
            <a:extLst>
              <a:ext uri="{FF2B5EF4-FFF2-40B4-BE49-F238E27FC236}">
                <a16:creationId xmlns:a16="http://schemas.microsoft.com/office/drawing/2014/main" id="{71DC563D-EB1D-4F47-BA54-756A8262E681}"/>
              </a:ext>
            </a:extLst>
          </p:cNvPr>
          <p:cNvSpPr/>
          <p:nvPr/>
        </p:nvSpPr>
        <p:spPr>
          <a:xfrm>
            <a:off x="7083706" y="5628323"/>
            <a:ext cx="1076446" cy="205318"/>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C96B2D3C-C6F6-459B-B6C9-0571F54C4DBF}"/>
              </a:ext>
            </a:extLst>
          </p:cNvPr>
          <p:cNvSpPr/>
          <p:nvPr/>
        </p:nvSpPr>
        <p:spPr>
          <a:xfrm>
            <a:off x="7083706" y="6259976"/>
            <a:ext cx="1076446" cy="205318"/>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741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DAC6-28B6-48DD-9F62-E3569590262F}"/>
              </a:ext>
            </a:extLst>
          </p:cNvPr>
          <p:cNvSpPr>
            <a:spLocks noGrp="1"/>
          </p:cNvSpPr>
          <p:nvPr>
            <p:ph type="title"/>
          </p:nvPr>
        </p:nvSpPr>
        <p:spPr/>
        <p:txBody>
          <a:bodyPr/>
          <a:lstStyle/>
          <a:p>
            <a:r>
              <a:rPr lang="en-US" dirty="0"/>
              <a:t>N</a:t>
            </a:r>
            <a:r>
              <a:rPr lang="en-US" dirty="0">
                <a:sym typeface="Wingdings" panose="05000000000000000000" pitchFamily="2" charset="2"/>
              </a:rPr>
              <a:t>R [0.0 – 1.0]</a:t>
            </a:r>
            <a:endParaRPr lang="en-IN" dirty="0"/>
          </a:p>
        </p:txBody>
      </p:sp>
      <p:sp>
        <p:nvSpPr>
          <p:cNvPr id="3" name="Content Placeholder 2">
            <a:extLst>
              <a:ext uri="{FF2B5EF4-FFF2-40B4-BE49-F238E27FC236}">
                <a16:creationId xmlns:a16="http://schemas.microsoft.com/office/drawing/2014/main" id="{4B3AC195-4FAF-4D33-B235-33899E409697}"/>
              </a:ext>
            </a:extLst>
          </p:cNvPr>
          <p:cNvSpPr>
            <a:spLocks noGrp="1"/>
          </p:cNvSpPr>
          <p:nvPr>
            <p:ph idx="1"/>
          </p:nvPr>
        </p:nvSpPr>
        <p:spPr>
          <a:xfrm>
            <a:off x="1319040" y="1689239"/>
            <a:ext cx="9520158" cy="3450613"/>
          </a:xfrm>
        </p:spPr>
        <p:txBody>
          <a:bodyPr/>
          <a:lstStyle/>
          <a:p>
            <a:r>
              <a:rPr lang="en-US" dirty="0"/>
              <a:t>Real numbers are a larger infinity than the infinity of Natural Numbers</a:t>
            </a:r>
          </a:p>
          <a:p>
            <a:endParaRPr lang="en-US" dirty="0"/>
          </a:p>
          <a:p>
            <a:r>
              <a:rPr lang="en-US" dirty="0"/>
              <a:t>Natural Numbers – Countable infinity</a:t>
            </a:r>
          </a:p>
          <a:p>
            <a:r>
              <a:rPr lang="en-US" dirty="0"/>
              <a:t>Real Numbers – Uncountable Infinity</a:t>
            </a:r>
          </a:p>
          <a:p>
            <a:endParaRPr lang="en-US" dirty="0"/>
          </a:p>
          <a:p>
            <a:r>
              <a:rPr lang="en-US" dirty="0"/>
              <a:t>Thus, Real Numbers are Uncountable</a:t>
            </a:r>
            <a:endParaRPr lang="en-IN" dirty="0"/>
          </a:p>
        </p:txBody>
      </p:sp>
      <p:pic>
        <p:nvPicPr>
          <p:cNvPr id="2050" name="Picture 2" descr="John Green quote: Some infinities are bigger than other infinities.">
            <a:extLst>
              <a:ext uri="{FF2B5EF4-FFF2-40B4-BE49-F238E27FC236}">
                <a16:creationId xmlns:a16="http://schemas.microsoft.com/office/drawing/2014/main" id="{189F15D2-20EB-4F99-9C48-31F80C4A10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604" b="58877"/>
          <a:stretch/>
        </p:blipFill>
        <p:spPr bwMode="auto">
          <a:xfrm>
            <a:off x="6493667" y="5014199"/>
            <a:ext cx="5845215" cy="184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375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9747-18B6-427B-8B2E-C7BCE4018F3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5AF42A9-DFF1-4D88-A86A-6BD37F56D3E3}"/>
              </a:ext>
            </a:extLst>
          </p:cNvPr>
          <p:cNvSpPr>
            <a:spLocks noGrp="1"/>
          </p:cNvSpPr>
          <p:nvPr>
            <p:ph idx="1"/>
          </p:nvPr>
        </p:nvSpPr>
        <p:spPr/>
        <p:txBody>
          <a:bodyPr/>
          <a:lstStyle/>
          <a:p>
            <a:endParaRPr lang="en-IN"/>
          </a:p>
        </p:txBody>
      </p:sp>
      <p:graphicFrame>
        <p:nvGraphicFramePr>
          <p:cNvPr id="5" name="Content Placeholder 3">
            <a:extLst>
              <a:ext uri="{FF2B5EF4-FFF2-40B4-BE49-F238E27FC236}">
                <a16:creationId xmlns:a16="http://schemas.microsoft.com/office/drawing/2014/main" id="{717C4A6D-7DB2-4439-803E-4C9A46AE31F8}"/>
              </a:ext>
            </a:extLst>
          </p:cNvPr>
          <p:cNvGraphicFramePr>
            <a:graphicFrameLocks/>
          </p:cNvGraphicFramePr>
          <p:nvPr>
            <p:extLst>
              <p:ext uri="{D42A27DB-BD31-4B8C-83A1-F6EECF244321}">
                <p14:modId xmlns:p14="http://schemas.microsoft.com/office/powerpoint/2010/main" val="2427290459"/>
              </p:ext>
            </p:extLst>
          </p:nvPr>
        </p:nvGraphicFramePr>
        <p:xfrm>
          <a:off x="2912500" y="2042607"/>
          <a:ext cx="4587895" cy="3566160"/>
        </p:xfrm>
        <a:graphic>
          <a:graphicData uri="http://schemas.openxmlformats.org/drawingml/2006/table">
            <a:tbl>
              <a:tblPr firstRow="1" bandRow="1">
                <a:tableStyleId>{00A15C55-8517-42AA-B614-E9B94910E393}</a:tableStyleId>
              </a:tblPr>
              <a:tblGrid>
                <a:gridCol w="1100571">
                  <a:extLst>
                    <a:ext uri="{9D8B030D-6E8A-4147-A177-3AD203B41FA5}">
                      <a16:colId xmlns:a16="http://schemas.microsoft.com/office/drawing/2014/main" val="3280259945"/>
                    </a:ext>
                  </a:extLst>
                </a:gridCol>
                <a:gridCol w="3487324">
                  <a:extLst>
                    <a:ext uri="{9D8B030D-6E8A-4147-A177-3AD203B41FA5}">
                      <a16:colId xmlns:a16="http://schemas.microsoft.com/office/drawing/2014/main" val="3435015810"/>
                    </a:ext>
                  </a:extLst>
                </a:gridCol>
              </a:tblGrid>
              <a:tr h="361395">
                <a:tc>
                  <a:txBody>
                    <a:bodyPr/>
                    <a:lstStyle/>
                    <a:p>
                      <a:r>
                        <a:rPr lang="en-US" dirty="0"/>
                        <a:t>No : </a:t>
                      </a:r>
                      <a:endParaRPr lang="en-IN" dirty="0"/>
                    </a:p>
                  </a:txBody>
                  <a:tcPr/>
                </a:tc>
                <a:tc>
                  <a:txBody>
                    <a:bodyPr/>
                    <a:lstStyle/>
                    <a:p>
                      <a:r>
                        <a:rPr lang="en-US" dirty="0"/>
                        <a:t>Function, f(n)  N</a:t>
                      </a:r>
                      <a:r>
                        <a:rPr lang="en-US" dirty="0">
                          <a:sym typeface="Wingdings" panose="05000000000000000000" pitchFamily="2" charset="2"/>
                        </a:rPr>
                        <a:t>N</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i="1" dirty="0"/>
                        <a:t>f</a:t>
                      </a:r>
                      <a:r>
                        <a:rPr lang="en-US" sz="2400" i="1" baseline="-25000" dirty="0"/>
                        <a:t>0</a:t>
                      </a:r>
                      <a:r>
                        <a:rPr lang="en-US" sz="2400" i="1" dirty="0"/>
                        <a:t>(n)</a:t>
                      </a:r>
                      <a:endParaRPr lang="en-IN" sz="2400" i="1" dirty="0"/>
                    </a:p>
                  </a:txBody>
                  <a:tcPr/>
                </a:tc>
                <a:extLst>
                  <a:ext uri="{0D108BD9-81ED-4DB2-BD59-A6C34878D82A}">
                    <a16:rowId xmlns:a16="http://schemas.microsoft.com/office/drawing/2014/main" val="95798383"/>
                  </a:ext>
                </a:extLst>
              </a:tr>
              <a:tr h="370840">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1</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2</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3</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4</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5</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r>
                        <a:rPr lang="en-US" sz="2400" dirty="0"/>
                        <a:t>…</a:t>
                      </a:r>
                      <a:endParaRPr lang="en-IN" sz="2400" dirty="0"/>
                    </a:p>
                  </a:txBody>
                  <a:tcPr/>
                </a:tc>
                <a:extLst>
                  <a:ext uri="{0D108BD9-81ED-4DB2-BD59-A6C34878D82A}">
                    <a16:rowId xmlns:a16="http://schemas.microsoft.com/office/drawing/2014/main" val="663268473"/>
                  </a:ext>
                </a:extLst>
              </a:tr>
            </a:tbl>
          </a:graphicData>
        </a:graphic>
      </p:graphicFrame>
    </p:spTree>
    <p:extLst>
      <p:ext uri="{BB962C8B-B14F-4D97-AF65-F5344CB8AC3E}">
        <p14:creationId xmlns:p14="http://schemas.microsoft.com/office/powerpoint/2010/main" val="7803281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946F-1A61-4867-B1C9-DC3B67FFE0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FBBB11-445A-4CCF-9075-673D946D5EEF}"/>
              </a:ext>
            </a:extLst>
          </p:cNvPr>
          <p:cNvSpPr>
            <a:spLocks noGrp="1"/>
          </p:cNvSpPr>
          <p:nvPr>
            <p:ph idx="1"/>
          </p:nvPr>
        </p:nvSpPr>
        <p:spPr/>
        <p:txBody>
          <a:bodyPr/>
          <a:lstStyle/>
          <a:p>
            <a:endParaRPr lang="en-IN"/>
          </a:p>
        </p:txBody>
      </p:sp>
      <p:graphicFrame>
        <p:nvGraphicFramePr>
          <p:cNvPr id="4" name="Content Placeholder 3">
            <a:extLst>
              <a:ext uri="{FF2B5EF4-FFF2-40B4-BE49-F238E27FC236}">
                <a16:creationId xmlns:a16="http://schemas.microsoft.com/office/drawing/2014/main" id="{0926B92E-2BC2-4F21-AA9A-3426020B9022}"/>
              </a:ext>
            </a:extLst>
          </p:cNvPr>
          <p:cNvGraphicFramePr>
            <a:graphicFrameLocks/>
          </p:cNvGraphicFramePr>
          <p:nvPr>
            <p:extLst>
              <p:ext uri="{D42A27DB-BD31-4B8C-83A1-F6EECF244321}">
                <p14:modId xmlns:p14="http://schemas.microsoft.com/office/powerpoint/2010/main" val="1719545254"/>
              </p:ext>
            </p:extLst>
          </p:nvPr>
        </p:nvGraphicFramePr>
        <p:xfrm>
          <a:off x="2912500" y="2042607"/>
          <a:ext cx="8442265" cy="4075063"/>
        </p:xfrm>
        <a:graphic>
          <a:graphicData uri="http://schemas.openxmlformats.org/drawingml/2006/table">
            <a:tbl>
              <a:tblPr firstRow="1" bandRow="1">
                <a:tableStyleId>{00A15C55-8517-42AA-B614-E9B94910E393}</a:tableStyleId>
              </a:tblPr>
              <a:tblGrid>
                <a:gridCol w="2025180">
                  <a:extLst>
                    <a:ext uri="{9D8B030D-6E8A-4147-A177-3AD203B41FA5}">
                      <a16:colId xmlns:a16="http://schemas.microsoft.com/office/drawing/2014/main" val="3280259945"/>
                    </a:ext>
                  </a:extLst>
                </a:gridCol>
                <a:gridCol w="6417085">
                  <a:extLst>
                    <a:ext uri="{9D8B030D-6E8A-4147-A177-3AD203B41FA5}">
                      <a16:colId xmlns:a16="http://schemas.microsoft.com/office/drawing/2014/main" val="3435015810"/>
                    </a:ext>
                  </a:extLst>
                </a:gridCol>
              </a:tblGrid>
              <a:tr h="361395">
                <a:tc>
                  <a:txBody>
                    <a:bodyPr/>
                    <a:lstStyle/>
                    <a:p>
                      <a:r>
                        <a:rPr lang="en-US" dirty="0"/>
                        <a:t>No : </a:t>
                      </a:r>
                      <a:endParaRPr lang="en-IN" dirty="0"/>
                    </a:p>
                  </a:txBody>
                  <a:tcPr/>
                </a:tc>
                <a:tc>
                  <a:txBody>
                    <a:bodyPr/>
                    <a:lstStyle/>
                    <a:p>
                      <a:r>
                        <a:rPr lang="en-US" dirty="0"/>
                        <a:t>Function, f(n)  N</a:t>
                      </a:r>
                      <a:r>
                        <a:rPr lang="en-US" dirty="0">
                          <a:sym typeface="Wingdings" panose="05000000000000000000" pitchFamily="2" charset="2"/>
                        </a:rPr>
                        <a:t>N</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i="1" dirty="0"/>
                        <a:t>f</a:t>
                      </a:r>
                      <a:r>
                        <a:rPr lang="en-US" sz="2400" i="1" baseline="-25000" dirty="0"/>
                        <a:t>0</a:t>
                      </a:r>
                      <a:r>
                        <a:rPr lang="en-US" sz="2400" i="1" dirty="0"/>
                        <a:t>(n) ={(0,0) , (1,2) , (2,4) , (3,6) , …}</a:t>
                      </a:r>
                      <a:endParaRPr lang="en-IN" sz="2400" i="1" dirty="0"/>
                    </a:p>
                  </a:txBody>
                  <a:tcPr/>
                </a:tc>
                <a:extLst>
                  <a:ext uri="{0D108BD9-81ED-4DB2-BD59-A6C34878D82A}">
                    <a16:rowId xmlns:a16="http://schemas.microsoft.com/office/drawing/2014/main" val="95798383"/>
                  </a:ext>
                </a:extLst>
              </a:tr>
              <a:tr h="508903">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1</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(2,2) , (3,3)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2</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(2,4) , (3,9)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3</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(2,8) , (3,27)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4</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(1,5) , (2,10) , (3,15)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5</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(1,10) , (2,20) , (3,30)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r>
                        <a:rPr lang="en-US" sz="2400" dirty="0"/>
                        <a:t>…</a:t>
                      </a:r>
                      <a:endParaRPr lang="en-IN" sz="2400" dirty="0"/>
                    </a:p>
                  </a:txBody>
                  <a:tcPr/>
                </a:tc>
                <a:extLst>
                  <a:ext uri="{0D108BD9-81ED-4DB2-BD59-A6C34878D82A}">
                    <a16:rowId xmlns:a16="http://schemas.microsoft.com/office/drawing/2014/main" val="663268473"/>
                  </a:ext>
                </a:extLst>
              </a:tr>
              <a:tr h="370840">
                <a:tc>
                  <a:txBody>
                    <a:bodyPr/>
                    <a:lstStyle/>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f</a:t>
                      </a:r>
                      <a:r>
                        <a:rPr kumimoji="0" lang="en-US" sz="2400" b="0" i="1" u="none" strike="noStrike" kern="1200" cap="none" spc="0" normalizeH="0" baseline="30000" noProof="0" dirty="0">
                          <a:ln>
                            <a:noFill/>
                          </a:ln>
                          <a:solidFill>
                            <a:prstClr val="black"/>
                          </a:solidFill>
                          <a:effectLst/>
                          <a:uLnTx/>
                          <a:uFillTx/>
                          <a:latin typeface="+mn-lt"/>
                          <a:ea typeface="+mn-ea"/>
                          <a:cs typeface="+mn-cs"/>
                        </a:rPr>
                        <a:t>1</a:t>
                      </a:r>
                      <a:r>
                        <a:rPr kumimoji="0" lang="en-US" sz="2400" b="0" i="1" u="none" strike="noStrike" kern="1200" cap="none" spc="0" normalizeH="0" baseline="0" noProof="0" dirty="0">
                          <a:ln>
                            <a:noFill/>
                          </a:ln>
                          <a:solidFill>
                            <a:prstClr val="black"/>
                          </a:solidFill>
                          <a:effectLst/>
                          <a:uLnTx/>
                          <a:uFillTx/>
                          <a:latin typeface="+mn-lt"/>
                          <a:ea typeface="+mn-ea"/>
                          <a:cs typeface="+mn-cs"/>
                        </a:rPr>
                        <a:t>(n)</a:t>
                      </a:r>
                      <a:r>
                        <a:rPr lang="en-US" sz="2400" i="1" dirty="0"/>
                        <a:t> ={(0,1) , (1,2) , (2,5) , (3,28) , …}</a:t>
                      </a:r>
                      <a:endParaRPr kumimoji="0" lang="en-IN" sz="2400" b="0" i="1"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23607267"/>
                  </a:ext>
                </a:extLst>
              </a:tr>
            </a:tbl>
          </a:graphicData>
        </a:graphic>
      </p:graphicFrame>
      <p:sp>
        <p:nvSpPr>
          <p:cNvPr id="5" name="Oval 4">
            <a:extLst>
              <a:ext uri="{FF2B5EF4-FFF2-40B4-BE49-F238E27FC236}">
                <a16:creationId xmlns:a16="http://schemas.microsoft.com/office/drawing/2014/main" id="{0644EB0F-00EE-4265-B83E-430EA71DDE1A}"/>
              </a:ext>
            </a:extLst>
          </p:cNvPr>
          <p:cNvSpPr/>
          <p:nvPr/>
        </p:nvSpPr>
        <p:spPr>
          <a:xfrm>
            <a:off x="6155879" y="251184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9DAC096-4EF4-4930-972B-481DB5DCEA94}"/>
              </a:ext>
            </a:extLst>
          </p:cNvPr>
          <p:cNvSpPr/>
          <p:nvPr/>
        </p:nvSpPr>
        <p:spPr>
          <a:xfrm>
            <a:off x="7791692" y="3423346"/>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30572E6-216B-45F4-ABB0-323AF708D9FC}"/>
              </a:ext>
            </a:extLst>
          </p:cNvPr>
          <p:cNvSpPr/>
          <p:nvPr/>
        </p:nvSpPr>
        <p:spPr>
          <a:xfrm>
            <a:off x="6994736" y="300562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C0CF2A0-6515-4AAA-AEA2-10F9141309CF}"/>
              </a:ext>
            </a:extLst>
          </p:cNvPr>
          <p:cNvSpPr/>
          <p:nvPr/>
        </p:nvSpPr>
        <p:spPr>
          <a:xfrm>
            <a:off x="8692587" y="3893020"/>
            <a:ext cx="335665" cy="3664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92C58BB-11AE-4169-B484-E180D2BB2304}"/>
              </a:ext>
            </a:extLst>
          </p:cNvPr>
          <p:cNvCxnSpPr/>
          <p:nvPr/>
        </p:nvCxnSpPr>
        <p:spPr>
          <a:xfrm>
            <a:off x="9124940" y="4395660"/>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08340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946F-1A61-4867-B1C9-DC3B67FFE08B}"/>
              </a:ext>
            </a:extLst>
          </p:cNvPr>
          <p:cNvSpPr>
            <a:spLocks noGrp="1"/>
          </p:cNvSpPr>
          <p:nvPr>
            <p:ph type="title"/>
          </p:nvPr>
        </p:nvSpPr>
        <p:spPr>
          <a:xfrm>
            <a:off x="1395800" y="179610"/>
            <a:ext cx="9520158" cy="754845"/>
          </a:xfrm>
        </p:spPr>
        <p:txBody>
          <a:bodyPr>
            <a:normAutofit/>
          </a:bodyPr>
          <a:lstStyle/>
          <a:p>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0      	</a:t>
            </a:r>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1  	 </a:t>
            </a:r>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2    	</a:t>
            </a:r>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3 …..  </a:t>
            </a:r>
            <a:endParaRPr lang="en-IN" dirty="0"/>
          </a:p>
        </p:txBody>
      </p:sp>
      <p:sp>
        <p:nvSpPr>
          <p:cNvPr id="3" name="Content Placeholder 2">
            <a:extLst>
              <a:ext uri="{FF2B5EF4-FFF2-40B4-BE49-F238E27FC236}">
                <a16:creationId xmlns:a16="http://schemas.microsoft.com/office/drawing/2014/main" id="{3DFBBB11-445A-4CCF-9075-673D946D5EEF}"/>
              </a:ext>
            </a:extLst>
          </p:cNvPr>
          <p:cNvSpPr>
            <a:spLocks noGrp="1"/>
          </p:cNvSpPr>
          <p:nvPr>
            <p:ph idx="1"/>
          </p:nvPr>
        </p:nvSpPr>
        <p:spPr>
          <a:xfrm>
            <a:off x="1534696" y="1322057"/>
            <a:ext cx="9520158" cy="3450613"/>
          </a:xfrm>
        </p:spPr>
        <p:txBody>
          <a:bodyPr/>
          <a:lstStyle/>
          <a:p>
            <a:endParaRPr lang="en-IN" sz="3200" dirty="0"/>
          </a:p>
        </p:txBody>
      </p:sp>
      <p:graphicFrame>
        <p:nvGraphicFramePr>
          <p:cNvPr id="4" name="Content Placeholder 3">
            <a:extLst>
              <a:ext uri="{FF2B5EF4-FFF2-40B4-BE49-F238E27FC236}">
                <a16:creationId xmlns:a16="http://schemas.microsoft.com/office/drawing/2014/main" id="{0926B92E-2BC2-4F21-AA9A-3426020B9022}"/>
              </a:ext>
            </a:extLst>
          </p:cNvPr>
          <p:cNvGraphicFramePr>
            <a:graphicFrameLocks/>
          </p:cNvGraphicFramePr>
          <p:nvPr/>
        </p:nvGraphicFramePr>
        <p:xfrm>
          <a:off x="2912500" y="2042607"/>
          <a:ext cx="8442265" cy="4075063"/>
        </p:xfrm>
        <a:graphic>
          <a:graphicData uri="http://schemas.openxmlformats.org/drawingml/2006/table">
            <a:tbl>
              <a:tblPr firstRow="1" bandRow="1">
                <a:tableStyleId>{00A15C55-8517-42AA-B614-E9B94910E393}</a:tableStyleId>
              </a:tblPr>
              <a:tblGrid>
                <a:gridCol w="2025180">
                  <a:extLst>
                    <a:ext uri="{9D8B030D-6E8A-4147-A177-3AD203B41FA5}">
                      <a16:colId xmlns:a16="http://schemas.microsoft.com/office/drawing/2014/main" val="3280259945"/>
                    </a:ext>
                  </a:extLst>
                </a:gridCol>
                <a:gridCol w="6417085">
                  <a:extLst>
                    <a:ext uri="{9D8B030D-6E8A-4147-A177-3AD203B41FA5}">
                      <a16:colId xmlns:a16="http://schemas.microsoft.com/office/drawing/2014/main" val="3435015810"/>
                    </a:ext>
                  </a:extLst>
                </a:gridCol>
              </a:tblGrid>
              <a:tr h="361395">
                <a:tc>
                  <a:txBody>
                    <a:bodyPr/>
                    <a:lstStyle/>
                    <a:p>
                      <a:r>
                        <a:rPr lang="en-US" dirty="0"/>
                        <a:t>No : </a:t>
                      </a:r>
                      <a:endParaRPr lang="en-IN" dirty="0"/>
                    </a:p>
                  </a:txBody>
                  <a:tcPr/>
                </a:tc>
                <a:tc>
                  <a:txBody>
                    <a:bodyPr/>
                    <a:lstStyle/>
                    <a:p>
                      <a:r>
                        <a:rPr lang="en-US" dirty="0"/>
                        <a:t>Function, f(n)  N</a:t>
                      </a:r>
                      <a:r>
                        <a:rPr lang="en-US" dirty="0">
                          <a:sym typeface="Wingdings" panose="05000000000000000000" pitchFamily="2" charset="2"/>
                        </a:rPr>
                        <a:t>N</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i="1" dirty="0"/>
                        <a:t>f</a:t>
                      </a:r>
                      <a:r>
                        <a:rPr lang="en-US" sz="2400" i="1" baseline="-25000" dirty="0"/>
                        <a:t>0</a:t>
                      </a:r>
                      <a:r>
                        <a:rPr lang="en-US" sz="2400" i="1" dirty="0"/>
                        <a:t>(n) ={(0,0) , (1,2) , (2,4) , (3,6) , …}</a:t>
                      </a:r>
                      <a:endParaRPr lang="en-IN" sz="2400" i="1" dirty="0"/>
                    </a:p>
                  </a:txBody>
                  <a:tcPr/>
                </a:tc>
                <a:extLst>
                  <a:ext uri="{0D108BD9-81ED-4DB2-BD59-A6C34878D82A}">
                    <a16:rowId xmlns:a16="http://schemas.microsoft.com/office/drawing/2014/main" val="95798383"/>
                  </a:ext>
                </a:extLst>
              </a:tr>
              <a:tr h="508903">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1</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(2,2) , (3,3)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2</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(2,4) , (3,9)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3</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(2,8) , (3,27)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4</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(1,5) , (2,10) , (3,15)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5</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(1,10) , (2,20) , (3,30)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r>
                        <a:rPr lang="en-US" sz="2400" dirty="0"/>
                        <a:t>…</a:t>
                      </a:r>
                      <a:endParaRPr lang="en-IN" sz="2400" dirty="0"/>
                    </a:p>
                  </a:txBody>
                  <a:tcPr/>
                </a:tc>
                <a:extLst>
                  <a:ext uri="{0D108BD9-81ED-4DB2-BD59-A6C34878D82A}">
                    <a16:rowId xmlns:a16="http://schemas.microsoft.com/office/drawing/2014/main" val="663268473"/>
                  </a:ext>
                </a:extLst>
              </a:tr>
              <a:tr h="370840">
                <a:tc>
                  <a:txBody>
                    <a:bodyPr/>
                    <a:lstStyle/>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f</a:t>
                      </a:r>
                      <a:r>
                        <a:rPr kumimoji="0" lang="en-US" sz="2400" b="0" i="1" u="none" strike="noStrike" kern="1200" cap="none" spc="0" normalizeH="0" baseline="30000" noProof="0" dirty="0">
                          <a:ln>
                            <a:noFill/>
                          </a:ln>
                          <a:solidFill>
                            <a:prstClr val="black"/>
                          </a:solidFill>
                          <a:effectLst/>
                          <a:uLnTx/>
                          <a:uFillTx/>
                          <a:latin typeface="+mn-lt"/>
                          <a:ea typeface="+mn-ea"/>
                          <a:cs typeface="+mn-cs"/>
                        </a:rPr>
                        <a:t>1</a:t>
                      </a:r>
                      <a:r>
                        <a:rPr kumimoji="0" lang="en-US" sz="2400" b="0" i="1" u="none" strike="noStrike" kern="1200" cap="none" spc="0" normalizeH="0" baseline="0" noProof="0" dirty="0">
                          <a:ln>
                            <a:noFill/>
                          </a:ln>
                          <a:solidFill>
                            <a:prstClr val="black"/>
                          </a:solidFill>
                          <a:effectLst/>
                          <a:uLnTx/>
                          <a:uFillTx/>
                          <a:latin typeface="+mn-lt"/>
                          <a:ea typeface="+mn-ea"/>
                          <a:cs typeface="+mn-cs"/>
                        </a:rPr>
                        <a:t>(n)</a:t>
                      </a:r>
                      <a:r>
                        <a:rPr lang="en-US" sz="2400" i="1" dirty="0"/>
                        <a:t> ={(0,1) , (1,2) , (2,5) , (3,28) , …}</a:t>
                      </a:r>
                      <a:endParaRPr kumimoji="0" lang="en-IN" sz="2400" b="0" i="1"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23607267"/>
                  </a:ext>
                </a:extLst>
              </a:tr>
            </a:tbl>
          </a:graphicData>
        </a:graphic>
      </p:graphicFrame>
      <p:sp>
        <p:nvSpPr>
          <p:cNvPr id="5" name="Oval 4">
            <a:extLst>
              <a:ext uri="{FF2B5EF4-FFF2-40B4-BE49-F238E27FC236}">
                <a16:creationId xmlns:a16="http://schemas.microsoft.com/office/drawing/2014/main" id="{0644EB0F-00EE-4265-B83E-430EA71DDE1A}"/>
              </a:ext>
            </a:extLst>
          </p:cNvPr>
          <p:cNvSpPr/>
          <p:nvPr/>
        </p:nvSpPr>
        <p:spPr>
          <a:xfrm>
            <a:off x="6155879" y="251184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9DAC096-4EF4-4930-972B-481DB5DCEA94}"/>
              </a:ext>
            </a:extLst>
          </p:cNvPr>
          <p:cNvSpPr/>
          <p:nvPr/>
        </p:nvSpPr>
        <p:spPr>
          <a:xfrm>
            <a:off x="7791692" y="3423346"/>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30572E6-216B-45F4-ABB0-323AF708D9FC}"/>
              </a:ext>
            </a:extLst>
          </p:cNvPr>
          <p:cNvSpPr/>
          <p:nvPr/>
        </p:nvSpPr>
        <p:spPr>
          <a:xfrm>
            <a:off x="6994736" y="300562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C0CF2A0-6515-4AAA-AEA2-10F9141309CF}"/>
              </a:ext>
            </a:extLst>
          </p:cNvPr>
          <p:cNvSpPr/>
          <p:nvPr/>
        </p:nvSpPr>
        <p:spPr>
          <a:xfrm>
            <a:off x="8692587" y="3893020"/>
            <a:ext cx="335665" cy="3664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92C58BB-11AE-4169-B484-E180D2BB2304}"/>
              </a:ext>
            </a:extLst>
          </p:cNvPr>
          <p:cNvCxnSpPr/>
          <p:nvPr/>
        </p:nvCxnSpPr>
        <p:spPr>
          <a:xfrm>
            <a:off x="9124940" y="4395660"/>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674B82F-CD2D-4AD6-B421-039D84EE57F0}"/>
              </a:ext>
            </a:extLst>
          </p:cNvPr>
          <p:cNvSpPr txBox="1"/>
          <p:nvPr/>
        </p:nvSpPr>
        <p:spPr>
          <a:xfrm>
            <a:off x="5191245" y="2286000"/>
            <a:ext cx="1828800" cy="1828800"/>
          </a:xfrm>
          <a:prstGeom prst="rect">
            <a:avLst/>
          </a:prstGeom>
          <a:noFill/>
        </p:spPr>
        <p:txBody>
          <a:bodyPr wrap="square" rtlCol="0">
            <a:spAutoFit/>
          </a:bodyPr>
          <a:lstStyle/>
          <a:p>
            <a:r>
              <a:rPr lang="en-US" sz="1800" kern="1200" dirty="0">
                <a:solidFill>
                  <a:schemeClr val="tx1"/>
                </a:solidFill>
                <a:latin typeface="+mn-lt"/>
                <a:ea typeface="+mn-ea"/>
                <a:cs typeface="+mn-cs"/>
              </a:rPr>
              <a:t>Your text here</a:t>
            </a:r>
          </a:p>
        </p:txBody>
      </p:sp>
    </p:spTree>
    <p:extLst>
      <p:ext uri="{BB962C8B-B14F-4D97-AF65-F5344CB8AC3E}">
        <p14:creationId xmlns:p14="http://schemas.microsoft.com/office/powerpoint/2010/main" val="20684080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946F-1A61-4867-B1C9-DC3B67FFE08B}"/>
              </a:ext>
            </a:extLst>
          </p:cNvPr>
          <p:cNvSpPr>
            <a:spLocks noGrp="1"/>
          </p:cNvSpPr>
          <p:nvPr>
            <p:ph type="title"/>
          </p:nvPr>
        </p:nvSpPr>
        <p:spPr>
          <a:xfrm>
            <a:off x="1395800" y="179610"/>
            <a:ext cx="9520158" cy="754845"/>
          </a:xfrm>
        </p:spPr>
        <p:txBody>
          <a:bodyPr>
            <a:normAutofit/>
          </a:bodyPr>
          <a:lstStyle/>
          <a:p>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0      	</a:t>
            </a:r>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1  	 </a:t>
            </a:r>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2    	</a:t>
            </a:r>
            <a:r>
              <a:rPr lang="en-US" i="1" dirty="0">
                <a:solidFill>
                  <a:prstClr val="black"/>
                </a:solidFill>
              </a:rPr>
              <a:t>f</a:t>
            </a:r>
            <a:r>
              <a:rPr lang="en-US" i="1" baseline="30000" dirty="0">
                <a:solidFill>
                  <a:prstClr val="black"/>
                </a:solidFill>
              </a:rPr>
              <a:t>1 </a:t>
            </a:r>
            <a:r>
              <a:rPr lang="en-US" i="1" dirty="0">
                <a:solidFill>
                  <a:prstClr val="black"/>
                </a:solidFill>
              </a:rPr>
              <a:t>≠ </a:t>
            </a:r>
            <a:r>
              <a:rPr lang="en-US" i="1" dirty="0"/>
              <a:t>f</a:t>
            </a:r>
            <a:r>
              <a:rPr lang="en-US" i="1" baseline="-25000" dirty="0"/>
              <a:t>3 …..  </a:t>
            </a:r>
            <a:endParaRPr lang="en-IN" dirty="0"/>
          </a:p>
        </p:txBody>
      </p:sp>
      <p:sp>
        <p:nvSpPr>
          <p:cNvPr id="3" name="Content Placeholder 2">
            <a:extLst>
              <a:ext uri="{FF2B5EF4-FFF2-40B4-BE49-F238E27FC236}">
                <a16:creationId xmlns:a16="http://schemas.microsoft.com/office/drawing/2014/main" id="{3DFBBB11-445A-4CCF-9075-673D946D5EEF}"/>
              </a:ext>
            </a:extLst>
          </p:cNvPr>
          <p:cNvSpPr>
            <a:spLocks noGrp="1"/>
          </p:cNvSpPr>
          <p:nvPr>
            <p:ph idx="1"/>
          </p:nvPr>
        </p:nvSpPr>
        <p:spPr>
          <a:xfrm>
            <a:off x="1534696" y="1322057"/>
            <a:ext cx="9520158" cy="3450613"/>
          </a:xfrm>
        </p:spPr>
        <p:txBody>
          <a:bodyPr/>
          <a:lstStyle/>
          <a:p>
            <a:r>
              <a:rPr lang="en-US" b="1" dirty="0">
                <a:solidFill>
                  <a:srgbClr val="FF0000"/>
                </a:solidFill>
              </a:rPr>
              <a:t>Thus </a:t>
            </a:r>
            <a:r>
              <a:rPr lang="en-US" b="1" i="1" dirty="0">
                <a:solidFill>
                  <a:srgbClr val="FF0000"/>
                </a:solidFill>
              </a:rPr>
              <a:t>f</a:t>
            </a:r>
            <a:r>
              <a:rPr lang="en-US" b="1" i="1" baseline="30000" dirty="0">
                <a:solidFill>
                  <a:srgbClr val="FF0000"/>
                </a:solidFill>
              </a:rPr>
              <a:t>1 </a:t>
            </a:r>
            <a:r>
              <a:rPr lang="en-US" b="1" i="1" baseline="-25000" dirty="0">
                <a:solidFill>
                  <a:srgbClr val="FF0000"/>
                </a:solidFill>
              </a:rPr>
              <a:t> </a:t>
            </a:r>
            <a:r>
              <a:rPr lang="en-US" sz="3200" b="1" i="1" baseline="-25000" dirty="0">
                <a:solidFill>
                  <a:srgbClr val="FF0000"/>
                </a:solidFill>
              </a:rPr>
              <a:t>does not align to any n </a:t>
            </a:r>
            <a:r>
              <a:rPr lang="az-Cyrl-AZ" sz="3200" b="1" i="1" baseline="-25000" dirty="0">
                <a:solidFill>
                  <a:srgbClr val="FF0000"/>
                </a:solidFill>
              </a:rPr>
              <a:t>Є</a:t>
            </a:r>
            <a:r>
              <a:rPr lang="en-US" sz="3200" b="1" i="1" baseline="-25000" dirty="0">
                <a:solidFill>
                  <a:srgbClr val="FF0000"/>
                </a:solidFill>
              </a:rPr>
              <a:t> N . Thus, Uncountable !!!  </a:t>
            </a:r>
            <a:endParaRPr lang="en-IN" sz="3200" b="1" dirty="0">
              <a:solidFill>
                <a:srgbClr val="FF0000"/>
              </a:solidFill>
            </a:endParaRPr>
          </a:p>
        </p:txBody>
      </p:sp>
      <p:graphicFrame>
        <p:nvGraphicFramePr>
          <p:cNvPr id="4" name="Content Placeholder 3">
            <a:extLst>
              <a:ext uri="{FF2B5EF4-FFF2-40B4-BE49-F238E27FC236}">
                <a16:creationId xmlns:a16="http://schemas.microsoft.com/office/drawing/2014/main" id="{0926B92E-2BC2-4F21-AA9A-3426020B9022}"/>
              </a:ext>
            </a:extLst>
          </p:cNvPr>
          <p:cNvGraphicFramePr>
            <a:graphicFrameLocks/>
          </p:cNvGraphicFramePr>
          <p:nvPr/>
        </p:nvGraphicFramePr>
        <p:xfrm>
          <a:off x="2912500" y="2042607"/>
          <a:ext cx="8442265" cy="4075063"/>
        </p:xfrm>
        <a:graphic>
          <a:graphicData uri="http://schemas.openxmlformats.org/drawingml/2006/table">
            <a:tbl>
              <a:tblPr firstRow="1" bandRow="1">
                <a:tableStyleId>{00A15C55-8517-42AA-B614-E9B94910E393}</a:tableStyleId>
              </a:tblPr>
              <a:tblGrid>
                <a:gridCol w="2025180">
                  <a:extLst>
                    <a:ext uri="{9D8B030D-6E8A-4147-A177-3AD203B41FA5}">
                      <a16:colId xmlns:a16="http://schemas.microsoft.com/office/drawing/2014/main" val="3280259945"/>
                    </a:ext>
                  </a:extLst>
                </a:gridCol>
                <a:gridCol w="6417085">
                  <a:extLst>
                    <a:ext uri="{9D8B030D-6E8A-4147-A177-3AD203B41FA5}">
                      <a16:colId xmlns:a16="http://schemas.microsoft.com/office/drawing/2014/main" val="3435015810"/>
                    </a:ext>
                  </a:extLst>
                </a:gridCol>
              </a:tblGrid>
              <a:tr h="361395">
                <a:tc>
                  <a:txBody>
                    <a:bodyPr/>
                    <a:lstStyle/>
                    <a:p>
                      <a:r>
                        <a:rPr lang="en-US" dirty="0"/>
                        <a:t>No : </a:t>
                      </a:r>
                      <a:endParaRPr lang="en-IN" dirty="0"/>
                    </a:p>
                  </a:txBody>
                  <a:tcPr/>
                </a:tc>
                <a:tc>
                  <a:txBody>
                    <a:bodyPr/>
                    <a:lstStyle/>
                    <a:p>
                      <a:r>
                        <a:rPr lang="en-US" dirty="0"/>
                        <a:t>Function, f(n)  N</a:t>
                      </a:r>
                      <a:r>
                        <a:rPr lang="en-US" dirty="0">
                          <a:sym typeface="Wingdings" panose="05000000000000000000" pitchFamily="2" charset="2"/>
                        </a:rPr>
                        <a:t>N</a:t>
                      </a:r>
                      <a:endParaRPr lang="en-IN" dirty="0"/>
                    </a:p>
                  </a:txBody>
                  <a:tcPr/>
                </a:tc>
                <a:extLst>
                  <a:ext uri="{0D108BD9-81ED-4DB2-BD59-A6C34878D82A}">
                    <a16:rowId xmlns:a16="http://schemas.microsoft.com/office/drawing/2014/main" val="1689781015"/>
                  </a:ext>
                </a:extLst>
              </a:tr>
              <a:tr h="370840">
                <a:tc>
                  <a:txBody>
                    <a:bodyPr/>
                    <a:lstStyle/>
                    <a:p>
                      <a:r>
                        <a:rPr lang="en-US" sz="2400" dirty="0"/>
                        <a:t>0</a:t>
                      </a:r>
                      <a:endParaRPr lang="en-IN" sz="2400" dirty="0"/>
                    </a:p>
                  </a:txBody>
                  <a:tcPr/>
                </a:tc>
                <a:tc>
                  <a:txBody>
                    <a:bodyPr/>
                    <a:lstStyle/>
                    <a:p>
                      <a:r>
                        <a:rPr lang="en-US" sz="2400" i="1" dirty="0"/>
                        <a:t>f</a:t>
                      </a:r>
                      <a:r>
                        <a:rPr lang="en-US" sz="2400" i="1" baseline="-25000" dirty="0"/>
                        <a:t>0</a:t>
                      </a:r>
                      <a:r>
                        <a:rPr lang="en-US" sz="2400" i="1" dirty="0"/>
                        <a:t>(n) ={(0,0) , (1,2) , (2,4) , (3,6) , …}</a:t>
                      </a:r>
                      <a:endParaRPr lang="en-IN" sz="2400" i="1" dirty="0"/>
                    </a:p>
                  </a:txBody>
                  <a:tcPr/>
                </a:tc>
                <a:extLst>
                  <a:ext uri="{0D108BD9-81ED-4DB2-BD59-A6C34878D82A}">
                    <a16:rowId xmlns:a16="http://schemas.microsoft.com/office/drawing/2014/main" val="95798383"/>
                  </a:ext>
                </a:extLst>
              </a:tr>
              <a:tr h="508903">
                <a:tc>
                  <a:txBody>
                    <a:bodyPr/>
                    <a:lstStyle/>
                    <a:p>
                      <a:r>
                        <a:rPr lang="en-US" sz="2400" dirty="0"/>
                        <a:t>1</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1</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(2,2) , (3,3)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932523278"/>
                  </a:ext>
                </a:extLst>
              </a:tr>
              <a:tr h="370840">
                <a:tc>
                  <a:txBody>
                    <a:bodyPr/>
                    <a:lstStyle/>
                    <a:p>
                      <a:r>
                        <a:rPr lang="en-US" sz="2400" dirty="0"/>
                        <a:t>2</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2</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(2,4) , (3,9)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948742310"/>
                  </a:ext>
                </a:extLst>
              </a:tr>
              <a:tr h="370840">
                <a:tc>
                  <a:txBody>
                    <a:bodyPr/>
                    <a:lstStyle/>
                    <a:p>
                      <a:r>
                        <a:rPr lang="en-US" sz="2400" dirty="0"/>
                        <a:t>3</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3</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 , (2,8) , (3,27)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4020182848"/>
                  </a:ext>
                </a:extLst>
              </a:tr>
              <a:tr h="370840">
                <a:tc>
                  <a:txBody>
                    <a:bodyPr/>
                    <a:lstStyle/>
                    <a:p>
                      <a:r>
                        <a:rPr lang="en-US" sz="2400" dirty="0"/>
                        <a:t>4</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4</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(1,5) , (2,10) , (3,15)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1307969732"/>
                  </a:ext>
                </a:extLst>
              </a:tr>
              <a:tr h="370840">
                <a:tc>
                  <a:txBody>
                    <a:bodyPr/>
                    <a:lstStyle/>
                    <a:p>
                      <a:r>
                        <a:rPr lang="en-US" sz="2400" dirty="0"/>
                        <a:t>5</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f</a:t>
                      </a:r>
                      <a:r>
                        <a:rPr kumimoji="0" lang="en-US" sz="2400" b="0" i="1" u="none" strike="noStrike" kern="1200" cap="none" spc="0" normalizeH="0" baseline="-25000" noProof="0" dirty="0">
                          <a:ln>
                            <a:noFill/>
                          </a:ln>
                          <a:solidFill>
                            <a:prstClr val="black"/>
                          </a:solidFill>
                          <a:effectLst/>
                          <a:uLnTx/>
                          <a:uFillTx/>
                          <a:latin typeface="Palatino Linotype" panose="02040502050505030304"/>
                          <a:ea typeface="+mn-ea"/>
                          <a:cs typeface="+mn-cs"/>
                        </a:rPr>
                        <a:t>5</a:t>
                      </a:r>
                      <a:r>
                        <a:rPr kumimoji="0" lang="en-US" sz="2400" b="0" i="1" u="none" strike="noStrike" kern="1200" cap="none" spc="0" normalizeH="0" baseline="0" noProof="0" dirty="0">
                          <a:ln>
                            <a:noFill/>
                          </a:ln>
                          <a:solidFill>
                            <a:prstClr val="black"/>
                          </a:solidFill>
                          <a:effectLst/>
                          <a:uLnTx/>
                          <a:uFillTx/>
                          <a:latin typeface="Palatino Linotype" panose="02040502050505030304"/>
                          <a:ea typeface="+mn-ea"/>
                          <a:cs typeface="+mn-cs"/>
                        </a:rPr>
                        <a:t>(n)</a:t>
                      </a:r>
                      <a:r>
                        <a:rPr lang="en-US" sz="2400" i="1" dirty="0"/>
                        <a:t> ={(0,0) , (1,10) , (2,20) , (3,30) , …}</a:t>
                      </a:r>
                      <a:endParaRPr kumimoji="0" lang="en-IN" sz="2400" b="0" i="1" u="none" strike="noStrike" kern="1200" cap="none" spc="0" normalizeH="0" baseline="0" noProof="0" dirty="0">
                        <a:ln>
                          <a:noFill/>
                        </a:ln>
                        <a:solidFill>
                          <a:prstClr val="black"/>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085058432"/>
                  </a:ext>
                </a:extLst>
              </a:tr>
              <a:tr h="370840">
                <a:tc>
                  <a:txBody>
                    <a:bodyPr/>
                    <a:lstStyle/>
                    <a:p>
                      <a:r>
                        <a:rPr lang="en-US" sz="2400" dirty="0"/>
                        <a:t>….</a:t>
                      </a:r>
                      <a:endParaRPr lang="en-IN" sz="2400" dirty="0"/>
                    </a:p>
                  </a:txBody>
                  <a:tcPr/>
                </a:tc>
                <a:tc>
                  <a:txBody>
                    <a:bodyPr/>
                    <a:lstStyle/>
                    <a:p>
                      <a:r>
                        <a:rPr lang="en-US" sz="2400" dirty="0"/>
                        <a:t>…</a:t>
                      </a:r>
                      <a:endParaRPr lang="en-IN" sz="2400" dirty="0"/>
                    </a:p>
                  </a:txBody>
                  <a:tcPr/>
                </a:tc>
                <a:extLst>
                  <a:ext uri="{0D108BD9-81ED-4DB2-BD59-A6C34878D82A}">
                    <a16:rowId xmlns:a16="http://schemas.microsoft.com/office/drawing/2014/main" val="663268473"/>
                  </a:ext>
                </a:extLst>
              </a:tr>
              <a:tr h="370840">
                <a:tc>
                  <a:txBody>
                    <a:bodyPr/>
                    <a:lstStyle/>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f</a:t>
                      </a:r>
                      <a:r>
                        <a:rPr kumimoji="0" lang="en-US" sz="2400" b="0" i="1" u="none" strike="noStrike" kern="1200" cap="none" spc="0" normalizeH="0" baseline="30000" noProof="0" dirty="0">
                          <a:ln>
                            <a:noFill/>
                          </a:ln>
                          <a:solidFill>
                            <a:prstClr val="black"/>
                          </a:solidFill>
                          <a:effectLst/>
                          <a:uLnTx/>
                          <a:uFillTx/>
                          <a:latin typeface="+mn-lt"/>
                          <a:ea typeface="+mn-ea"/>
                          <a:cs typeface="+mn-cs"/>
                        </a:rPr>
                        <a:t>1</a:t>
                      </a:r>
                      <a:r>
                        <a:rPr kumimoji="0" lang="en-US" sz="2400" b="0" i="1" u="none" strike="noStrike" kern="1200" cap="none" spc="0" normalizeH="0" baseline="0" noProof="0" dirty="0">
                          <a:ln>
                            <a:noFill/>
                          </a:ln>
                          <a:solidFill>
                            <a:prstClr val="black"/>
                          </a:solidFill>
                          <a:effectLst/>
                          <a:uLnTx/>
                          <a:uFillTx/>
                          <a:latin typeface="+mn-lt"/>
                          <a:ea typeface="+mn-ea"/>
                          <a:cs typeface="+mn-cs"/>
                        </a:rPr>
                        <a:t>(n)</a:t>
                      </a:r>
                      <a:r>
                        <a:rPr lang="en-US" sz="2400" i="1" dirty="0"/>
                        <a:t> ={(0,1) , (1,2) , (2,5) , (3,28) , …}</a:t>
                      </a:r>
                      <a:endParaRPr kumimoji="0" lang="en-IN" sz="2400" b="0" i="1"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23607267"/>
                  </a:ext>
                </a:extLst>
              </a:tr>
            </a:tbl>
          </a:graphicData>
        </a:graphic>
      </p:graphicFrame>
      <p:sp>
        <p:nvSpPr>
          <p:cNvPr id="5" name="Oval 4">
            <a:extLst>
              <a:ext uri="{FF2B5EF4-FFF2-40B4-BE49-F238E27FC236}">
                <a16:creationId xmlns:a16="http://schemas.microsoft.com/office/drawing/2014/main" id="{0644EB0F-00EE-4265-B83E-430EA71DDE1A}"/>
              </a:ext>
            </a:extLst>
          </p:cNvPr>
          <p:cNvSpPr/>
          <p:nvPr/>
        </p:nvSpPr>
        <p:spPr>
          <a:xfrm>
            <a:off x="6155879" y="2511841"/>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9DAC096-4EF4-4930-972B-481DB5DCEA94}"/>
              </a:ext>
            </a:extLst>
          </p:cNvPr>
          <p:cNvSpPr/>
          <p:nvPr/>
        </p:nvSpPr>
        <p:spPr>
          <a:xfrm>
            <a:off x="7791692" y="3423346"/>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30572E6-216B-45F4-ABB0-323AF708D9FC}"/>
              </a:ext>
            </a:extLst>
          </p:cNvPr>
          <p:cNvSpPr/>
          <p:nvPr/>
        </p:nvSpPr>
        <p:spPr>
          <a:xfrm>
            <a:off x="6994736" y="3005627"/>
            <a:ext cx="277792" cy="2662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C0CF2A0-6515-4AAA-AEA2-10F9141309CF}"/>
              </a:ext>
            </a:extLst>
          </p:cNvPr>
          <p:cNvSpPr/>
          <p:nvPr/>
        </p:nvSpPr>
        <p:spPr>
          <a:xfrm>
            <a:off x="8692587" y="3893020"/>
            <a:ext cx="335665" cy="3664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92C58BB-11AE-4169-B484-E180D2BB2304}"/>
              </a:ext>
            </a:extLst>
          </p:cNvPr>
          <p:cNvCxnSpPr/>
          <p:nvPr/>
        </p:nvCxnSpPr>
        <p:spPr>
          <a:xfrm>
            <a:off x="9124940" y="4395660"/>
            <a:ext cx="309120" cy="37701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674B82F-CD2D-4AD6-B421-039D84EE57F0}"/>
              </a:ext>
            </a:extLst>
          </p:cNvPr>
          <p:cNvSpPr txBox="1"/>
          <p:nvPr/>
        </p:nvSpPr>
        <p:spPr>
          <a:xfrm>
            <a:off x="5191245" y="2286000"/>
            <a:ext cx="1828800" cy="1828800"/>
          </a:xfrm>
          <a:prstGeom prst="rect">
            <a:avLst/>
          </a:prstGeom>
          <a:noFill/>
        </p:spPr>
        <p:txBody>
          <a:bodyPr wrap="square" rtlCol="0">
            <a:spAutoFit/>
          </a:bodyPr>
          <a:lstStyle/>
          <a:p>
            <a:r>
              <a:rPr lang="en-US" sz="1800" kern="1200" dirty="0">
                <a:solidFill>
                  <a:schemeClr val="tx1"/>
                </a:solidFill>
                <a:latin typeface="+mn-lt"/>
                <a:ea typeface="+mn-ea"/>
                <a:cs typeface="+mn-cs"/>
              </a:rPr>
              <a:t>Your text here</a:t>
            </a:r>
          </a:p>
        </p:txBody>
      </p:sp>
    </p:spTree>
    <p:extLst>
      <p:ext uri="{BB962C8B-B14F-4D97-AF65-F5344CB8AC3E}">
        <p14:creationId xmlns:p14="http://schemas.microsoft.com/office/powerpoint/2010/main" val="163099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D6CD-A53E-4E0A-BEF8-607B4FD0B9CB}"/>
              </a:ext>
            </a:extLst>
          </p:cNvPr>
          <p:cNvSpPr>
            <a:spLocks noGrp="1"/>
          </p:cNvSpPr>
          <p:nvPr>
            <p:ph type="title"/>
          </p:nvPr>
        </p:nvSpPr>
        <p:spPr/>
        <p:txBody>
          <a:bodyPr/>
          <a:lstStyle/>
          <a:p>
            <a:r>
              <a:rPr lang="en-US" dirty="0"/>
              <a:t>Machine Designing Example -1</a:t>
            </a:r>
            <a:endParaRPr lang="en-IN" dirty="0"/>
          </a:p>
        </p:txBody>
      </p:sp>
      <p:sp>
        <p:nvSpPr>
          <p:cNvPr id="3" name="Text Placeholder 2">
            <a:extLst>
              <a:ext uri="{FF2B5EF4-FFF2-40B4-BE49-F238E27FC236}">
                <a16:creationId xmlns:a16="http://schemas.microsoft.com/office/drawing/2014/main" id="{D40E1158-B049-4EDD-81EA-8EE048E57939}"/>
              </a:ext>
            </a:extLst>
          </p:cNvPr>
          <p:cNvSpPr>
            <a:spLocks noGrp="1"/>
          </p:cNvSpPr>
          <p:nvPr>
            <p:ph idx="1"/>
          </p:nvPr>
        </p:nvSpPr>
        <p:spPr/>
        <p:txBody>
          <a:bodyPr/>
          <a:lstStyle/>
          <a:p>
            <a:r>
              <a:rPr lang="en-US" dirty="0"/>
              <a:t>Accepts all binary strings ending in 0</a:t>
            </a:r>
            <a:endParaRPr lang="en-IN" dirty="0"/>
          </a:p>
        </p:txBody>
      </p:sp>
    </p:spTree>
    <p:extLst>
      <p:ext uri="{BB962C8B-B14F-4D97-AF65-F5344CB8AC3E}">
        <p14:creationId xmlns:p14="http://schemas.microsoft.com/office/powerpoint/2010/main" val="188155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D6CD-A53E-4E0A-BEF8-607B4FD0B9CB}"/>
              </a:ext>
            </a:extLst>
          </p:cNvPr>
          <p:cNvSpPr>
            <a:spLocks noGrp="1"/>
          </p:cNvSpPr>
          <p:nvPr>
            <p:ph type="title"/>
          </p:nvPr>
        </p:nvSpPr>
        <p:spPr/>
        <p:txBody>
          <a:bodyPr/>
          <a:lstStyle/>
          <a:p>
            <a:r>
              <a:rPr lang="en-US" dirty="0"/>
              <a:t>Machine Designing Example -2</a:t>
            </a:r>
            <a:endParaRPr lang="en-IN" dirty="0"/>
          </a:p>
        </p:txBody>
      </p:sp>
      <p:sp>
        <p:nvSpPr>
          <p:cNvPr id="3" name="Text Placeholder 2">
            <a:extLst>
              <a:ext uri="{FF2B5EF4-FFF2-40B4-BE49-F238E27FC236}">
                <a16:creationId xmlns:a16="http://schemas.microsoft.com/office/drawing/2014/main" id="{D40E1158-B049-4EDD-81EA-8EE048E57939}"/>
              </a:ext>
            </a:extLst>
          </p:cNvPr>
          <p:cNvSpPr>
            <a:spLocks noGrp="1"/>
          </p:cNvSpPr>
          <p:nvPr>
            <p:ph idx="1"/>
          </p:nvPr>
        </p:nvSpPr>
        <p:spPr/>
        <p:txBody>
          <a:bodyPr/>
          <a:lstStyle/>
          <a:p>
            <a:r>
              <a:rPr lang="en-US" dirty="0"/>
              <a:t>Accepts all valid Java Code</a:t>
            </a:r>
          </a:p>
          <a:p>
            <a:r>
              <a:rPr lang="en-US" dirty="0"/>
              <a:t>Java Code </a:t>
            </a:r>
            <a:r>
              <a:rPr lang="en-US" dirty="0">
                <a:sym typeface="Wingdings" panose="05000000000000000000" pitchFamily="2" charset="2"/>
              </a:rPr>
              <a:t> Binary Equivalent  Check validity</a:t>
            </a:r>
          </a:p>
          <a:p>
            <a:endParaRPr lang="en-US" dirty="0">
              <a:sym typeface="Wingdings" panose="05000000000000000000" pitchFamily="2" charset="2"/>
            </a:endParaRPr>
          </a:p>
          <a:p>
            <a:r>
              <a:rPr lang="en-US" dirty="0">
                <a:sym typeface="Wingdings" panose="05000000000000000000" pitchFamily="2" charset="2"/>
              </a:rPr>
              <a:t>Compilers  TOC</a:t>
            </a:r>
            <a:endParaRPr lang="en-IN" dirty="0"/>
          </a:p>
        </p:txBody>
      </p:sp>
    </p:spTree>
    <p:extLst>
      <p:ext uri="{BB962C8B-B14F-4D97-AF65-F5344CB8AC3E}">
        <p14:creationId xmlns:p14="http://schemas.microsoft.com/office/powerpoint/2010/main" val="157523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D6CD-A53E-4E0A-BEF8-607B4FD0B9CB}"/>
              </a:ext>
            </a:extLst>
          </p:cNvPr>
          <p:cNvSpPr>
            <a:spLocks noGrp="1"/>
          </p:cNvSpPr>
          <p:nvPr>
            <p:ph type="title"/>
          </p:nvPr>
        </p:nvSpPr>
        <p:spPr/>
        <p:txBody>
          <a:bodyPr/>
          <a:lstStyle/>
          <a:p>
            <a:r>
              <a:rPr lang="en-US" dirty="0"/>
              <a:t>Machine Designing Example -3</a:t>
            </a:r>
            <a:endParaRPr lang="en-IN" dirty="0"/>
          </a:p>
        </p:txBody>
      </p:sp>
      <p:sp>
        <p:nvSpPr>
          <p:cNvPr id="3" name="Text Placeholder 2">
            <a:extLst>
              <a:ext uri="{FF2B5EF4-FFF2-40B4-BE49-F238E27FC236}">
                <a16:creationId xmlns:a16="http://schemas.microsoft.com/office/drawing/2014/main" id="{D40E1158-B049-4EDD-81EA-8EE048E57939}"/>
              </a:ext>
            </a:extLst>
          </p:cNvPr>
          <p:cNvSpPr>
            <a:spLocks noGrp="1"/>
          </p:cNvSpPr>
          <p:nvPr>
            <p:ph idx="1"/>
          </p:nvPr>
        </p:nvSpPr>
        <p:spPr/>
        <p:txBody>
          <a:bodyPr/>
          <a:lstStyle/>
          <a:p>
            <a:r>
              <a:rPr lang="en-US" dirty="0"/>
              <a:t>Accepts all valid Java Code and </a:t>
            </a:r>
            <a:r>
              <a:rPr lang="en-US" dirty="0">
                <a:solidFill>
                  <a:srgbClr val="FF0000"/>
                </a:solidFill>
              </a:rPr>
              <a:t>never goes into an infinite loop</a:t>
            </a:r>
          </a:p>
          <a:p>
            <a:r>
              <a:rPr lang="en-US" dirty="0"/>
              <a:t>Java Code </a:t>
            </a:r>
            <a:r>
              <a:rPr lang="en-US" dirty="0">
                <a:sym typeface="Wingdings" panose="05000000000000000000" pitchFamily="2" charset="2"/>
              </a:rPr>
              <a:t> Binary Equivalent  Check validity</a:t>
            </a:r>
          </a:p>
          <a:p>
            <a:r>
              <a:rPr lang="en-US" dirty="0">
                <a:sym typeface="Wingdings" panose="05000000000000000000" pitchFamily="2" charset="2"/>
              </a:rPr>
              <a:t> Wrong output</a:t>
            </a:r>
          </a:p>
          <a:p>
            <a:r>
              <a:rPr lang="en-US" dirty="0">
                <a:sym typeface="Wingdings" panose="05000000000000000000" pitchFamily="2" charset="2"/>
              </a:rPr>
              <a:t>No output</a:t>
            </a:r>
          </a:p>
        </p:txBody>
      </p:sp>
    </p:spTree>
    <p:extLst>
      <p:ext uri="{BB962C8B-B14F-4D97-AF65-F5344CB8AC3E}">
        <p14:creationId xmlns:p14="http://schemas.microsoft.com/office/powerpoint/2010/main" val="290686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9453</TotalTime>
  <Words>2671</Words>
  <Application>Microsoft Office PowerPoint</Application>
  <PresentationFormat>Widescreen</PresentationFormat>
  <Paragraphs>483</Paragraphs>
  <Slides>67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Cambria Math</vt:lpstr>
      <vt:lpstr>Palatino Linotype</vt:lpstr>
      <vt:lpstr>Wingdings</vt:lpstr>
      <vt:lpstr>Office Theme</vt:lpstr>
      <vt:lpstr>MCA302   Theory of Computation and Compilers</vt:lpstr>
      <vt:lpstr>Theory of Computation (TOC)</vt:lpstr>
      <vt:lpstr>Importance of Theory of computation </vt:lpstr>
      <vt:lpstr>Theory Of Computation</vt:lpstr>
      <vt:lpstr>Branches of TOC</vt:lpstr>
      <vt:lpstr>Key considerations of Computational Problems</vt:lpstr>
      <vt:lpstr>Machine Designing Example -1</vt:lpstr>
      <vt:lpstr>Machine Designing Example -2</vt:lpstr>
      <vt:lpstr>Machine Designing Example -3</vt:lpstr>
      <vt:lpstr>Mathematical Preliminaries</vt:lpstr>
      <vt:lpstr>Basic Set Operations</vt:lpstr>
      <vt:lpstr>Find the Cartesian product of A X B </vt:lpstr>
      <vt:lpstr>Functions and Relations</vt:lpstr>
      <vt:lpstr>PowerPoint Presentation</vt:lpstr>
      <vt:lpstr>For R = {1,2,3}, find whether the following relation is  equivalent.  </vt:lpstr>
      <vt:lpstr>For R = {1,2,3}, find whether the following relation is  equivalent.</vt:lpstr>
      <vt:lpstr>For R = {1,2,3}, find whether the following relation is  equivalent.</vt:lpstr>
      <vt:lpstr>PowerPoint Presentation</vt:lpstr>
      <vt:lpstr>Graphs  </vt:lpstr>
      <vt:lpstr>Trees</vt:lpstr>
      <vt:lpstr>Proof Techniques</vt:lpstr>
      <vt:lpstr>Proof by Induction</vt:lpstr>
      <vt:lpstr>Steps in Proof by Induction</vt:lpstr>
      <vt:lpstr>PowerPoint Presentation</vt:lpstr>
      <vt:lpstr>PowerPoint Presentation</vt:lpstr>
      <vt:lpstr>Proof by Contradiction</vt:lpstr>
      <vt:lpstr>  Prove that √2  is irrational (Use contradiction)  </vt:lpstr>
      <vt:lpstr>Problems in Computation</vt:lpstr>
      <vt:lpstr>How a Russian city gave birth to the graph theory!!!</vt:lpstr>
      <vt:lpstr>Konigsbergs Problem </vt:lpstr>
      <vt:lpstr>Euler’s Representation</vt:lpstr>
      <vt:lpstr>Problems in Computer Science</vt:lpstr>
      <vt:lpstr>Problems in Computer Science</vt:lpstr>
      <vt:lpstr>Undecidable/ Non Computational Problems</vt:lpstr>
      <vt:lpstr>Halting Problem</vt:lpstr>
      <vt:lpstr>Block Diagram for Halting Problem</vt:lpstr>
      <vt:lpstr>Post Correspondence Problem (PCP)</vt:lpstr>
      <vt:lpstr>PowerPoint Presentation</vt:lpstr>
      <vt:lpstr>PowerPoint Presentation</vt:lpstr>
      <vt:lpstr>PowerPoint Presentation</vt:lpstr>
      <vt:lpstr>Paradox</vt:lpstr>
      <vt:lpstr>The Card paradox / The Liar’s Paradox</vt:lpstr>
      <vt:lpstr>The Card paradox / The Liar’s Paradox</vt:lpstr>
      <vt:lpstr>The Card paradox / The Liar’s Paradox</vt:lpstr>
      <vt:lpstr>The Barbers Paradox</vt:lpstr>
      <vt:lpstr>Does the barber shave himself?</vt:lpstr>
      <vt:lpstr>Does the barber shave himself?</vt:lpstr>
      <vt:lpstr>Naïve Set Theory – Comprehension Principle </vt:lpstr>
      <vt:lpstr>PowerPoint Presentation</vt:lpstr>
      <vt:lpstr>Russell’s Paradox / Russell’s Antinomy -1901</vt:lpstr>
      <vt:lpstr>R = {S : S Є S}</vt:lpstr>
      <vt:lpstr>Infinities</vt:lpstr>
      <vt:lpstr>Courtesy :</vt:lpstr>
      <vt:lpstr>A Possible Mapping  NR [0.0 – 1.0]</vt:lpstr>
      <vt:lpstr>A Possible Mapping  NR [0.0 – 1.0]</vt:lpstr>
      <vt:lpstr>A Possible Mapping  NR [0.0 – 1.0]</vt:lpstr>
      <vt:lpstr>PowerPoint Presentation</vt:lpstr>
      <vt:lpstr>Georg Cantor</vt:lpstr>
      <vt:lpstr>Georg Cantor’s Diagonalization Argument - 1891</vt:lpstr>
      <vt:lpstr>Cantor’s Diagonalization Argument</vt:lpstr>
      <vt:lpstr>Cantor’s Diagonalization Argument</vt:lpstr>
      <vt:lpstr>Cantor’s Diagonalization Argument</vt:lpstr>
      <vt:lpstr>NR [0.0 – 1.0]</vt:lpstr>
      <vt:lpstr>PowerPoint Presentation</vt:lpstr>
      <vt:lpstr>PowerPoint Presentation</vt:lpstr>
      <vt:lpstr>f1 ≠ f0       f1 ≠ f1    f1 ≠ f2     f1 ≠ f3 …..  </vt:lpstr>
      <vt:lpstr>f1 ≠ f0       f1 ≠ f1    f1 ≠ f2     f1 ≠ f3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and Compilers</dc:title>
  <dc:creator>admin</dc:creator>
  <cp:lastModifiedBy>Administrator</cp:lastModifiedBy>
  <cp:revision>223</cp:revision>
  <dcterms:created xsi:type="dcterms:W3CDTF">2021-05-12T05:28:26Z</dcterms:created>
  <dcterms:modified xsi:type="dcterms:W3CDTF">2024-06-05T04:35:47Z</dcterms:modified>
</cp:coreProperties>
</file>