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6" r:id="rId10"/>
    <p:sldId id="267" r:id="rId11"/>
    <p:sldId id="270" r:id="rId12"/>
    <p:sldId id="271" r:id="rId13"/>
    <p:sldId id="273" r:id="rId14"/>
    <p:sldId id="272" r:id="rId15"/>
    <p:sldId id="268" r:id="rId16"/>
    <p:sldId id="269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7" r:id="rId26"/>
    <p:sldId id="288" r:id="rId27"/>
    <p:sldId id="283" r:id="rId28"/>
    <p:sldId id="284" r:id="rId29"/>
    <p:sldId id="285" r:id="rId30"/>
    <p:sldId id="286" r:id="rId31"/>
    <p:sldId id="276" r:id="rId32"/>
    <p:sldId id="289" r:id="rId33"/>
    <p:sldId id="291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302" r:id="rId44"/>
    <p:sldId id="298" r:id="rId45"/>
    <p:sldId id="299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9AB49-7166-4D88-B58D-157FBEC9F4BE}" type="doc">
      <dgm:prSet loTypeId="urn:microsoft.com/office/officeart/2005/8/layout/hierarchy5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4B7EC3B-B5B3-423C-B338-0FB4ABCB8296}">
      <dgm:prSet phldrT="[Text]"/>
      <dgm:spPr/>
      <dgm:t>
        <a:bodyPr/>
        <a:lstStyle/>
        <a:p>
          <a:r>
            <a:rPr lang="en-US" dirty="0"/>
            <a:t>Finite Automata</a:t>
          </a:r>
          <a:endParaRPr lang="en-IN" dirty="0"/>
        </a:p>
      </dgm:t>
    </dgm:pt>
    <dgm:pt modelId="{1C834ACF-72DF-4011-BD8C-C2F3FEB2A20A}" type="parTrans" cxnId="{ADB3B745-0FA0-485C-AB4A-62AD19326964}">
      <dgm:prSet/>
      <dgm:spPr/>
      <dgm:t>
        <a:bodyPr/>
        <a:lstStyle/>
        <a:p>
          <a:endParaRPr lang="en-IN"/>
        </a:p>
      </dgm:t>
    </dgm:pt>
    <dgm:pt modelId="{C2B17FAA-5F83-490A-9D93-91BF2EC52AEA}" type="sibTrans" cxnId="{ADB3B745-0FA0-485C-AB4A-62AD19326964}">
      <dgm:prSet/>
      <dgm:spPr/>
      <dgm:t>
        <a:bodyPr/>
        <a:lstStyle/>
        <a:p>
          <a:endParaRPr lang="en-IN"/>
        </a:p>
      </dgm:t>
    </dgm:pt>
    <dgm:pt modelId="{F674607D-D122-4C34-9182-18D04F235432}">
      <dgm:prSet phldrT="[Text]"/>
      <dgm:spPr/>
      <dgm:t>
        <a:bodyPr/>
        <a:lstStyle/>
        <a:p>
          <a:r>
            <a:rPr lang="en-US" dirty="0"/>
            <a:t>FA with Output	</a:t>
          </a:r>
          <a:endParaRPr lang="en-IN" dirty="0"/>
        </a:p>
      </dgm:t>
    </dgm:pt>
    <dgm:pt modelId="{F1BC552F-4C00-4FEF-A907-98C90E69F6C5}" type="parTrans" cxnId="{3649F87B-8E81-4B66-B120-C5A67662E1CD}">
      <dgm:prSet/>
      <dgm:spPr/>
      <dgm:t>
        <a:bodyPr/>
        <a:lstStyle/>
        <a:p>
          <a:endParaRPr lang="en-IN"/>
        </a:p>
      </dgm:t>
    </dgm:pt>
    <dgm:pt modelId="{46AC5571-9A52-4D0D-8ACD-9A2D2FD973C7}" type="sibTrans" cxnId="{3649F87B-8E81-4B66-B120-C5A67662E1CD}">
      <dgm:prSet/>
      <dgm:spPr/>
      <dgm:t>
        <a:bodyPr/>
        <a:lstStyle/>
        <a:p>
          <a:endParaRPr lang="en-IN"/>
        </a:p>
      </dgm:t>
    </dgm:pt>
    <dgm:pt modelId="{99873BC6-F63C-4CCA-A9E1-A2A14608BB89}">
      <dgm:prSet phldrT="[Text]"/>
      <dgm:spPr/>
      <dgm:t>
        <a:bodyPr/>
        <a:lstStyle/>
        <a:p>
          <a:r>
            <a:rPr lang="en-US" dirty="0"/>
            <a:t>FA without Output</a:t>
          </a:r>
          <a:endParaRPr lang="en-IN" dirty="0"/>
        </a:p>
      </dgm:t>
    </dgm:pt>
    <dgm:pt modelId="{FBFBE801-51DE-4177-AE87-7E5FAB903DF9}" type="parTrans" cxnId="{B2E74056-0D00-467A-8003-F52359294ADB}">
      <dgm:prSet/>
      <dgm:spPr/>
      <dgm:t>
        <a:bodyPr/>
        <a:lstStyle/>
        <a:p>
          <a:endParaRPr lang="en-IN"/>
        </a:p>
      </dgm:t>
    </dgm:pt>
    <dgm:pt modelId="{4718A65E-81A3-4EDF-90A5-D14E1023D2E5}" type="sibTrans" cxnId="{B2E74056-0D00-467A-8003-F52359294ADB}">
      <dgm:prSet/>
      <dgm:spPr/>
      <dgm:t>
        <a:bodyPr/>
        <a:lstStyle/>
        <a:p>
          <a:endParaRPr lang="en-IN"/>
        </a:p>
      </dgm:t>
    </dgm:pt>
    <dgm:pt modelId="{0A40AB46-23D0-45C4-AE31-73A7C937E3E7}">
      <dgm:prSet phldrT="[Text]"/>
      <dgm:spPr/>
      <dgm:t>
        <a:bodyPr/>
        <a:lstStyle/>
        <a:p>
          <a:r>
            <a:rPr lang="en-US" dirty="0"/>
            <a:t>DFA</a:t>
          </a:r>
          <a:endParaRPr lang="en-IN" dirty="0"/>
        </a:p>
      </dgm:t>
    </dgm:pt>
    <dgm:pt modelId="{A91D5EA0-EE47-4943-BE67-D4F533E65AB5}" type="parTrans" cxnId="{5C719A47-6C9C-49B4-B19B-8EBC0686A3C4}">
      <dgm:prSet/>
      <dgm:spPr/>
      <dgm:t>
        <a:bodyPr/>
        <a:lstStyle/>
        <a:p>
          <a:endParaRPr lang="en-IN"/>
        </a:p>
      </dgm:t>
    </dgm:pt>
    <dgm:pt modelId="{1BAE1011-7BFC-4CBF-8124-5E16BD306C78}" type="sibTrans" cxnId="{5C719A47-6C9C-49B4-B19B-8EBC0686A3C4}">
      <dgm:prSet/>
      <dgm:spPr/>
      <dgm:t>
        <a:bodyPr/>
        <a:lstStyle/>
        <a:p>
          <a:endParaRPr lang="en-IN"/>
        </a:p>
      </dgm:t>
    </dgm:pt>
    <dgm:pt modelId="{FEBED642-BC93-49D7-B646-AE39CD546C35}">
      <dgm:prSet phldrT="[Text]"/>
      <dgm:spPr/>
      <dgm:t>
        <a:bodyPr/>
        <a:lstStyle/>
        <a:p>
          <a:r>
            <a:rPr lang="en-US" dirty="0"/>
            <a:t>Moore Machines </a:t>
          </a:r>
          <a:endParaRPr lang="en-IN" dirty="0"/>
        </a:p>
      </dgm:t>
    </dgm:pt>
    <dgm:pt modelId="{73C4FB1A-442C-4E66-AA2C-C1504228D31D}" type="parTrans" cxnId="{57E1241F-DE4E-4D77-9F5F-760F9CAC1EF8}">
      <dgm:prSet/>
      <dgm:spPr/>
      <dgm:t>
        <a:bodyPr/>
        <a:lstStyle/>
        <a:p>
          <a:endParaRPr lang="en-IN"/>
        </a:p>
      </dgm:t>
    </dgm:pt>
    <dgm:pt modelId="{D9B0E719-470C-4A9B-8CBD-CF665CE9D31E}" type="sibTrans" cxnId="{57E1241F-DE4E-4D77-9F5F-760F9CAC1EF8}">
      <dgm:prSet/>
      <dgm:spPr/>
      <dgm:t>
        <a:bodyPr/>
        <a:lstStyle/>
        <a:p>
          <a:endParaRPr lang="en-IN"/>
        </a:p>
      </dgm:t>
    </dgm:pt>
    <dgm:pt modelId="{4E5BD67F-556C-49DE-A390-91EB9FB14EF9}">
      <dgm:prSet phldrT="[Text]"/>
      <dgm:spPr/>
      <dgm:t>
        <a:bodyPr/>
        <a:lstStyle/>
        <a:p>
          <a:r>
            <a:rPr lang="en-US" dirty="0"/>
            <a:t>Mealy Machines</a:t>
          </a:r>
          <a:endParaRPr lang="en-IN" dirty="0"/>
        </a:p>
      </dgm:t>
    </dgm:pt>
    <dgm:pt modelId="{17575421-036D-4A44-8D18-AB9AEA3B7468}" type="parTrans" cxnId="{97DBA9C3-B434-45FF-8C2B-C18E1433BE5D}">
      <dgm:prSet/>
      <dgm:spPr/>
      <dgm:t>
        <a:bodyPr/>
        <a:lstStyle/>
        <a:p>
          <a:endParaRPr lang="en-IN"/>
        </a:p>
      </dgm:t>
    </dgm:pt>
    <dgm:pt modelId="{AD664012-BC36-45A2-8631-DC7EFD72578A}" type="sibTrans" cxnId="{97DBA9C3-B434-45FF-8C2B-C18E1433BE5D}">
      <dgm:prSet/>
      <dgm:spPr/>
      <dgm:t>
        <a:bodyPr/>
        <a:lstStyle/>
        <a:p>
          <a:endParaRPr lang="en-IN"/>
        </a:p>
      </dgm:t>
    </dgm:pt>
    <dgm:pt modelId="{3521BC74-F8A6-4153-88EB-DD2A2CDFBF53}">
      <dgm:prSet phldrT="[Text]"/>
      <dgm:spPr/>
      <dgm:t>
        <a:bodyPr/>
        <a:lstStyle/>
        <a:p>
          <a:r>
            <a:rPr lang="en-US" dirty="0"/>
            <a:t>NFA</a:t>
          </a:r>
          <a:endParaRPr lang="en-IN" dirty="0"/>
        </a:p>
      </dgm:t>
    </dgm:pt>
    <dgm:pt modelId="{E9883D43-0282-447A-8F52-01B002C7B411}" type="parTrans" cxnId="{6808D52E-2FCF-4C1E-94C3-D7B2962CA903}">
      <dgm:prSet/>
      <dgm:spPr/>
      <dgm:t>
        <a:bodyPr/>
        <a:lstStyle/>
        <a:p>
          <a:endParaRPr lang="en-IN"/>
        </a:p>
      </dgm:t>
    </dgm:pt>
    <dgm:pt modelId="{D6420B2F-B172-4959-959D-98E6483BDB03}" type="sibTrans" cxnId="{6808D52E-2FCF-4C1E-94C3-D7B2962CA903}">
      <dgm:prSet/>
      <dgm:spPr/>
      <dgm:t>
        <a:bodyPr/>
        <a:lstStyle/>
        <a:p>
          <a:endParaRPr lang="en-IN"/>
        </a:p>
      </dgm:t>
    </dgm:pt>
    <dgm:pt modelId="{664D348F-06D1-4B82-A7F6-05F556C51277}">
      <dgm:prSet phldrT="[Text]"/>
      <dgm:spPr/>
      <dgm:t>
        <a:bodyPr/>
        <a:lstStyle/>
        <a:p>
          <a:r>
            <a:rPr lang="az-Cyrl-AZ" dirty="0"/>
            <a:t>Є</a:t>
          </a:r>
          <a:r>
            <a:rPr lang="en-US" dirty="0"/>
            <a:t> - NFA</a:t>
          </a:r>
          <a:endParaRPr lang="en-IN" dirty="0"/>
        </a:p>
      </dgm:t>
    </dgm:pt>
    <dgm:pt modelId="{835D4560-9D04-4DFE-B943-A09F5544D2B5}" type="parTrans" cxnId="{451EDC30-DF9E-4054-9A9F-92E204EB5C81}">
      <dgm:prSet/>
      <dgm:spPr/>
      <dgm:t>
        <a:bodyPr/>
        <a:lstStyle/>
        <a:p>
          <a:endParaRPr lang="en-IN"/>
        </a:p>
      </dgm:t>
    </dgm:pt>
    <dgm:pt modelId="{AF793856-83A3-44EF-B3A7-CECE866C4A35}" type="sibTrans" cxnId="{451EDC30-DF9E-4054-9A9F-92E204EB5C81}">
      <dgm:prSet/>
      <dgm:spPr/>
      <dgm:t>
        <a:bodyPr/>
        <a:lstStyle/>
        <a:p>
          <a:endParaRPr lang="en-IN"/>
        </a:p>
      </dgm:t>
    </dgm:pt>
    <dgm:pt modelId="{2C911B28-0FA5-4E02-A6A6-3D4CE544599C}" type="pres">
      <dgm:prSet presAssocID="{1E79AB49-7166-4D88-B58D-157FBEC9F4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7A1343-4ABD-489C-B98A-A54478891BEB}" type="pres">
      <dgm:prSet presAssocID="{1E79AB49-7166-4D88-B58D-157FBEC9F4BE}" presName="hierFlow" presStyleCnt="0"/>
      <dgm:spPr/>
    </dgm:pt>
    <dgm:pt modelId="{C2C9D056-497F-432A-A184-C9B60FDC7CC3}" type="pres">
      <dgm:prSet presAssocID="{1E79AB49-7166-4D88-B58D-157FBEC9F4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D652338-16BB-4C8D-A907-FED08446F25D}" type="pres">
      <dgm:prSet presAssocID="{44B7EC3B-B5B3-423C-B338-0FB4ABCB8296}" presName="Name17" presStyleCnt="0"/>
      <dgm:spPr/>
    </dgm:pt>
    <dgm:pt modelId="{52DFC322-0DCF-47AF-B801-805EB696E172}" type="pres">
      <dgm:prSet presAssocID="{44B7EC3B-B5B3-423C-B338-0FB4ABCB829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E6476-B26B-47CB-8E9A-019052B2005F}" type="pres">
      <dgm:prSet presAssocID="{44B7EC3B-B5B3-423C-B338-0FB4ABCB8296}" presName="hierChild2" presStyleCnt="0"/>
      <dgm:spPr/>
    </dgm:pt>
    <dgm:pt modelId="{718CDC70-F959-46CA-B216-0F20D58C1AE0}" type="pres">
      <dgm:prSet presAssocID="{F1BC552F-4C00-4FEF-A907-98C90E69F6C5}" presName="Name25" presStyleLbl="parChTrans1D2" presStyleIdx="0" presStyleCnt="2"/>
      <dgm:spPr/>
      <dgm:t>
        <a:bodyPr/>
        <a:lstStyle/>
        <a:p>
          <a:endParaRPr lang="en-US"/>
        </a:p>
      </dgm:t>
    </dgm:pt>
    <dgm:pt modelId="{B3EAF722-1B26-4AB9-9896-EF6998DE1D72}" type="pres">
      <dgm:prSet presAssocID="{F1BC552F-4C00-4FEF-A907-98C90E69F6C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A4FA2DC-E882-4F83-946D-A41CA61DC739}" type="pres">
      <dgm:prSet presAssocID="{F674607D-D122-4C34-9182-18D04F235432}" presName="Name30" presStyleCnt="0"/>
      <dgm:spPr/>
    </dgm:pt>
    <dgm:pt modelId="{99BCC9B5-3CF4-4296-8D07-653D876909B0}" type="pres">
      <dgm:prSet presAssocID="{F674607D-D122-4C34-9182-18D04F235432}" presName="level2Shape" presStyleLbl="node2" presStyleIdx="0" presStyleCnt="2"/>
      <dgm:spPr/>
      <dgm:t>
        <a:bodyPr/>
        <a:lstStyle/>
        <a:p>
          <a:endParaRPr lang="en-US"/>
        </a:p>
      </dgm:t>
    </dgm:pt>
    <dgm:pt modelId="{99631DB5-04B9-441B-80FE-3A4C1DB6EAAF}" type="pres">
      <dgm:prSet presAssocID="{F674607D-D122-4C34-9182-18D04F235432}" presName="hierChild3" presStyleCnt="0"/>
      <dgm:spPr/>
    </dgm:pt>
    <dgm:pt modelId="{44C47753-DAD8-420A-8371-D272AD3F4A81}" type="pres">
      <dgm:prSet presAssocID="{73C4FB1A-442C-4E66-AA2C-C1504228D31D}" presName="Name25" presStyleLbl="parChTrans1D3" presStyleIdx="0" presStyleCnt="5"/>
      <dgm:spPr/>
      <dgm:t>
        <a:bodyPr/>
        <a:lstStyle/>
        <a:p>
          <a:endParaRPr lang="en-US"/>
        </a:p>
      </dgm:t>
    </dgm:pt>
    <dgm:pt modelId="{8C2DA8B4-670B-423D-AD8F-745D6DF58E44}" type="pres">
      <dgm:prSet presAssocID="{73C4FB1A-442C-4E66-AA2C-C1504228D31D}" presName="connTx" presStyleLbl="parChTrans1D3" presStyleIdx="0" presStyleCnt="5"/>
      <dgm:spPr/>
      <dgm:t>
        <a:bodyPr/>
        <a:lstStyle/>
        <a:p>
          <a:endParaRPr lang="en-US"/>
        </a:p>
      </dgm:t>
    </dgm:pt>
    <dgm:pt modelId="{5EC75BF3-CB2E-4534-8F17-ACE9D962F5FC}" type="pres">
      <dgm:prSet presAssocID="{FEBED642-BC93-49D7-B646-AE39CD546C35}" presName="Name30" presStyleCnt="0"/>
      <dgm:spPr/>
    </dgm:pt>
    <dgm:pt modelId="{45FB47C1-92E4-458C-B0C3-1BF95FB91934}" type="pres">
      <dgm:prSet presAssocID="{FEBED642-BC93-49D7-B646-AE39CD546C35}" presName="level2Shape" presStyleLbl="node3" presStyleIdx="0" presStyleCnt="5" custScaleX="183793"/>
      <dgm:spPr/>
      <dgm:t>
        <a:bodyPr/>
        <a:lstStyle/>
        <a:p>
          <a:endParaRPr lang="en-US"/>
        </a:p>
      </dgm:t>
    </dgm:pt>
    <dgm:pt modelId="{1914F51E-CF9B-4ECD-BC2A-FE6DDD5FCD3F}" type="pres">
      <dgm:prSet presAssocID="{FEBED642-BC93-49D7-B646-AE39CD546C35}" presName="hierChild3" presStyleCnt="0"/>
      <dgm:spPr/>
    </dgm:pt>
    <dgm:pt modelId="{D9430E40-1617-4694-A8AE-1EEBD3A8D6EB}" type="pres">
      <dgm:prSet presAssocID="{17575421-036D-4A44-8D18-AB9AEA3B7468}" presName="Name25" presStyleLbl="parChTrans1D3" presStyleIdx="1" presStyleCnt="5"/>
      <dgm:spPr/>
      <dgm:t>
        <a:bodyPr/>
        <a:lstStyle/>
        <a:p>
          <a:endParaRPr lang="en-US"/>
        </a:p>
      </dgm:t>
    </dgm:pt>
    <dgm:pt modelId="{6470BBBF-C62D-4A77-A865-1B4F32E83A7D}" type="pres">
      <dgm:prSet presAssocID="{17575421-036D-4A44-8D18-AB9AEA3B7468}" presName="connTx" presStyleLbl="parChTrans1D3" presStyleIdx="1" presStyleCnt="5"/>
      <dgm:spPr/>
      <dgm:t>
        <a:bodyPr/>
        <a:lstStyle/>
        <a:p>
          <a:endParaRPr lang="en-US"/>
        </a:p>
      </dgm:t>
    </dgm:pt>
    <dgm:pt modelId="{E4E86207-E042-4617-89F3-B8779C75118B}" type="pres">
      <dgm:prSet presAssocID="{4E5BD67F-556C-49DE-A390-91EB9FB14EF9}" presName="Name30" presStyleCnt="0"/>
      <dgm:spPr/>
    </dgm:pt>
    <dgm:pt modelId="{FEE0C082-9CD1-42C5-840D-6A6D5A2C0224}" type="pres">
      <dgm:prSet presAssocID="{4E5BD67F-556C-49DE-A390-91EB9FB14EF9}" presName="level2Shape" presStyleLbl="node3" presStyleIdx="1" presStyleCnt="5" custScaleX="181913"/>
      <dgm:spPr/>
      <dgm:t>
        <a:bodyPr/>
        <a:lstStyle/>
        <a:p>
          <a:endParaRPr lang="en-US"/>
        </a:p>
      </dgm:t>
    </dgm:pt>
    <dgm:pt modelId="{C9802311-4E0F-446A-9D5E-3EE5C3511DD7}" type="pres">
      <dgm:prSet presAssocID="{4E5BD67F-556C-49DE-A390-91EB9FB14EF9}" presName="hierChild3" presStyleCnt="0"/>
      <dgm:spPr/>
    </dgm:pt>
    <dgm:pt modelId="{447E8BB5-321F-4B7B-BCB3-E63BCC4B6DB6}" type="pres">
      <dgm:prSet presAssocID="{FBFBE801-51DE-4177-AE87-7E5FAB903DF9}" presName="Name25" presStyleLbl="parChTrans1D2" presStyleIdx="1" presStyleCnt="2"/>
      <dgm:spPr/>
      <dgm:t>
        <a:bodyPr/>
        <a:lstStyle/>
        <a:p>
          <a:endParaRPr lang="en-US"/>
        </a:p>
      </dgm:t>
    </dgm:pt>
    <dgm:pt modelId="{25AD04C0-4056-4F5E-96B3-7F5BA62135E3}" type="pres">
      <dgm:prSet presAssocID="{FBFBE801-51DE-4177-AE87-7E5FAB903DF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29A77F-DA5A-4D72-9F5B-F2DACD62A774}" type="pres">
      <dgm:prSet presAssocID="{99873BC6-F63C-4CCA-A9E1-A2A14608BB89}" presName="Name30" presStyleCnt="0"/>
      <dgm:spPr/>
    </dgm:pt>
    <dgm:pt modelId="{1D71F33B-EC94-41F4-9A0C-F20B0E301626}" type="pres">
      <dgm:prSet presAssocID="{99873BC6-F63C-4CCA-A9E1-A2A14608BB89}" presName="level2Shape" presStyleLbl="node2" presStyleIdx="1" presStyleCnt="2"/>
      <dgm:spPr/>
      <dgm:t>
        <a:bodyPr/>
        <a:lstStyle/>
        <a:p>
          <a:endParaRPr lang="en-US"/>
        </a:p>
      </dgm:t>
    </dgm:pt>
    <dgm:pt modelId="{9B62D352-F748-44AC-85C3-45F2773B46F1}" type="pres">
      <dgm:prSet presAssocID="{99873BC6-F63C-4CCA-A9E1-A2A14608BB89}" presName="hierChild3" presStyleCnt="0"/>
      <dgm:spPr/>
    </dgm:pt>
    <dgm:pt modelId="{78F61098-059B-4563-84C5-8B3DF00181EC}" type="pres">
      <dgm:prSet presAssocID="{A91D5EA0-EE47-4943-BE67-D4F533E65AB5}" presName="Name25" presStyleLbl="parChTrans1D3" presStyleIdx="2" presStyleCnt="5"/>
      <dgm:spPr/>
      <dgm:t>
        <a:bodyPr/>
        <a:lstStyle/>
        <a:p>
          <a:endParaRPr lang="en-US"/>
        </a:p>
      </dgm:t>
    </dgm:pt>
    <dgm:pt modelId="{ED1250B5-69B2-46BF-AB6D-AA79C1D94383}" type="pres">
      <dgm:prSet presAssocID="{A91D5EA0-EE47-4943-BE67-D4F533E65AB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EB7625F-648C-4499-AC31-1DED22680AD5}" type="pres">
      <dgm:prSet presAssocID="{0A40AB46-23D0-45C4-AE31-73A7C937E3E7}" presName="Name30" presStyleCnt="0"/>
      <dgm:spPr/>
    </dgm:pt>
    <dgm:pt modelId="{07276582-2486-4297-922B-69CFB96B98FE}" type="pres">
      <dgm:prSet presAssocID="{0A40AB46-23D0-45C4-AE31-73A7C937E3E7}" presName="level2Shape" presStyleLbl="node3" presStyleIdx="2" presStyleCnt="5"/>
      <dgm:spPr/>
      <dgm:t>
        <a:bodyPr/>
        <a:lstStyle/>
        <a:p>
          <a:endParaRPr lang="en-US"/>
        </a:p>
      </dgm:t>
    </dgm:pt>
    <dgm:pt modelId="{B83F6B64-63D9-4946-B29C-596C77DD4749}" type="pres">
      <dgm:prSet presAssocID="{0A40AB46-23D0-45C4-AE31-73A7C937E3E7}" presName="hierChild3" presStyleCnt="0"/>
      <dgm:spPr/>
    </dgm:pt>
    <dgm:pt modelId="{32465C8B-41EA-4A2D-A52C-E61DA34558D9}" type="pres">
      <dgm:prSet presAssocID="{E9883D43-0282-447A-8F52-01B002C7B411}" presName="Name25" presStyleLbl="parChTrans1D3" presStyleIdx="3" presStyleCnt="5"/>
      <dgm:spPr/>
      <dgm:t>
        <a:bodyPr/>
        <a:lstStyle/>
        <a:p>
          <a:endParaRPr lang="en-US"/>
        </a:p>
      </dgm:t>
    </dgm:pt>
    <dgm:pt modelId="{F0D4E6BF-7735-49F0-9019-6A8ABDCCCD10}" type="pres">
      <dgm:prSet presAssocID="{E9883D43-0282-447A-8F52-01B002C7B411}" presName="connTx" presStyleLbl="parChTrans1D3" presStyleIdx="3" presStyleCnt="5"/>
      <dgm:spPr/>
      <dgm:t>
        <a:bodyPr/>
        <a:lstStyle/>
        <a:p>
          <a:endParaRPr lang="en-US"/>
        </a:p>
      </dgm:t>
    </dgm:pt>
    <dgm:pt modelId="{AD13A9F8-E242-4BFA-BAFC-D46DB5637FF2}" type="pres">
      <dgm:prSet presAssocID="{3521BC74-F8A6-4153-88EB-DD2A2CDFBF53}" presName="Name30" presStyleCnt="0"/>
      <dgm:spPr/>
    </dgm:pt>
    <dgm:pt modelId="{82F56222-BC9D-4701-9306-3CEA206CAF86}" type="pres">
      <dgm:prSet presAssocID="{3521BC74-F8A6-4153-88EB-DD2A2CDFBF53}" presName="level2Shape" presStyleLbl="node3" presStyleIdx="3" presStyleCnt="5"/>
      <dgm:spPr/>
      <dgm:t>
        <a:bodyPr/>
        <a:lstStyle/>
        <a:p>
          <a:endParaRPr lang="en-US"/>
        </a:p>
      </dgm:t>
    </dgm:pt>
    <dgm:pt modelId="{5BCF41D5-AAEA-49CC-960A-15529AEE61AE}" type="pres">
      <dgm:prSet presAssocID="{3521BC74-F8A6-4153-88EB-DD2A2CDFBF53}" presName="hierChild3" presStyleCnt="0"/>
      <dgm:spPr/>
    </dgm:pt>
    <dgm:pt modelId="{B748CCA1-53A2-4595-9B1C-D063AA612822}" type="pres">
      <dgm:prSet presAssocID="{835D4560-9D04-4DFE-B943-A09F5544D2B5}" presName="Name25" presStyleLbl="parChTrans1D3" presStyleIdx="4" presStyleCnt="5"/>
      <dgm:spPr/>
      <dgm:t>
        <a:bodyPr/>
        <a:lstStyle/>
        <a:p>
          <a:endParaRPr lang="en-US"/>
        </a:p>
      </dgm:t>
    </dgm:pt>
    <dgm:pt modelId="{E1DA8794-9379-4AB1-9AF0-C36FC56A9282}" type="pres">
      <dgm:prSet presAssocID="{835D4560-9D04-4DFE-B943-A09F5544D2B5}" presName="connTx" presStyleLbl="parChTrans1D3" presStyleIdx="4" presStyleCnt="5"/>
      <dgm:spPr/>
      <dgm:t>
        <a:bodyPr/>
        <a:lstStyle/>
        <a:p>
          <a:endParaRPr lang="en-US"/>
        </a:p>
      </dgm:t>
    </dgm:pt>
    <dgm:pt modelId="{CFC0CB99-B9F1-4872-BDA6-CC2577EF795C}" type="pres">
      <dgm:prSet presAssocID="{664D348F-06D1-4B82-A7F6-05F556C51277}" presName="Name30" presStyleCnt="0"/>
      <dgm:spPr/>
    </dgm:pt>
    <dgm:pt modelId="{7963EBCA-0247-4655-93DF-B9365919BD65}" type="pres">
      <dgm:prSet presAssocID="{664D348F-06D1-4B82-A7F6-05F556C51277}" presName="level2Shape" presStyleLbl="node3" presStyleIdx="4" presStyleCnt="5"/>
      <dgm:spPr/>
      <dgm:t>
        <a:bodyPr/>
        <a:lstStyle/>
        <a:p>
          <a:endParaRPr lang="en-US"/>
        </a:p>
      </dgm:t>
    </dgm:pt>
    <dgm:pt modelId="{1EBAD452-0B96-4493-B496-9620DA30A378}" type="pres">
      <dgm:prSet presAssocID="{664D348F-06D1-4B82-A7F6-05F556C51277}" presName="hierChild3" presStyleCnt="0"/>
      <dgm:spPr/>
    </dgm:pt>
    <dgm:pt modelId="{104BFBBC-384A-4990-9907-853D423B98B4}" type="pres">
      <dgm:prSet presAssocID="{1E79AB49-7166-4D88-B58D-157FBEC9F4BE}" presName="bgShapesFlow" presStyleCnt="0"/>
      <dgm:spPr/>
    </dgm:pt>
  </dgm:ptLst>
  <dgm:cxnLst>
    <dgm:cxn modelId="{3649F87B-8E81-4B66-B120-C5A67662E1CD}" srcId="{44B7EC3B-B5B3-423C-B338-0FB4ABCB8296}" destId="{F674607D-D122-4C34-9182-18D04F235432}" srcOrd="0" destOrd="0" parTransId="{F1BC552F-4C00-4FEF-A907-98C90E69F6C5}" sibTransId="{46AC5571-9A52-4D0D-8ACD-9A2D2FD973C7}"/>
    <dgm:cxn modelId="{892DC244-CF82-40F1-AB8A-37814689ECAC}" type="presOf" srcId="{E9883D43-0282-447A-8F52-01B002C7B411}" destId="{F0D4E6BF-7735-49F0-9019-6A8ABDCCCD10}" srcOrd="1" destOrd="0" presId="urn:microsoft.com/office/officeart/2005/8/layout/hierarchy5"/>
    <dgm:cxn modelId="{DB56D5F3-DCE7-4129-B4A6-A83849E7F728}" type="presOf" srcId="{F1BC552F-4C00-4FEF-A907-98C90E69F6C5}" destId="{718CDC70-F959-46CA-B216-0F20D58C1AE0}" srcOrd="0" destOrd="0" presId="urn:microsoft.com/office/officeart/2005/8/layout/hierarchy5"/>
    <dgm:cxn modelId="{6C6D150C-30BC-4628-8FFC-CE173C00019F}" type="presOf" srcId="{FBFBE801-51DE-4177-AE87-7E5FAB903DF9}" destId="{447E8BB5-321F-4B7B-BCB3-E63BCC4B6DB6}" srcOrd="0" destOrd="0" presId="urn:microsoft.com/office/officeart/2005/8/layout/hierarchy5"/>
    <dgm:cxn modelId="{ADB3B745-0FA0-485C-AB4A-62AD19326964}" srcId="{1E79AB49-7166-4D88-B58D-157FBEC9F4BE}" destId="{44B7EC3B-B5B3-423C-B338-0FB4ABCB8296}" srcOrd="0" destOrd="0" parTransId="{1C834ACF-72DF-4011-BD8C-C2F3FEB2A20A}" sibTransId="{C2B17FAA-5F83-490A-9D93-91BF2EC52AEA}"/>
    <dgm:cxn modelId="{6EBBAB16-57B8-4E77-AD9A-34DE05EDC212}" type="presOf" srcId="{73C4FB1A-442C-4E66-AA2C-C1504228D31D}" destId="{8C2DA8B4-670B-423D-AD8F-745D6DF58E44}" srcOrd="1" destOrd="0" presId="urn:microsoft.com/office/officeart/2005/8/layout/hierarchy5"/>
    <dgm:cxn modelId="{AEEBB0AF-F887-4D7A-870A-174CBDD22356}" type="presOf" srcId="{A91D5EA0-EE47-4943-BE67-D4F533E65AB5}" destId="{ED1250B5-69B2-46BF-AB6D-AA79C1D94383}" srcOrd="1" destOrd="0" presId="urn:microsoft.com/office/officeart/2005/8/layout/hierarchy5"/>
    <dgm:cxn modelId="{342DF178-D0DA-46E5-9635-1148067B5D39}" type="presOf" srcId="{0A40AB46-23D0-45C4-AE31-73A7C937E3E7}" destId="{07276582-2486-4297-922B-69CFB96B98FE}" srcOrd="0" destOrd="0" presId="urn:microsoft.com/office/officeart/2005/8/layout/hierarchy5"/>
    <dgm:cxn modelId="{6808D52E-2FCF-4C1E-94C3-D7B2962CA903}" srcId="{99873BC6-F63C-4CCA-A9E1-A2A14608BB89}" destId="{3521BC74-F8A6-4153-88EB-DD2A2CDFBF53}" srcOrd="1" destOrd="0" parTransId="{E9883D43-0282-447A-8F52-01B002C7B411}" sibTransId="{D6420B2F-B172-4959-959D-98E6483BDB03}"/>
    <dgm:cxn modelId="{BCCE8647-C093-4B63-9314-BB6E04B43A60}" type="presOf" srcId="{F1BC552F-4C00-4FEF-A907-98C90E69F6C5}" destId="{B3EAF722-1B26-4AB9-9896-EF6998DE1D72}" srcOrd="1" destOrd="0" presId="urn:microsoft.com/office/officeart/2005/8/layout/hierarchy5"/>
    <dgm:cxn modelId="{44F89634-82E8-43C1-8D92-BEFE1A81B7CC}" type="presOf" srcId="{FEBED642-BC93-49D7-B646-AE39CD546C35}" destId="{45FB47C1-92E4-458C-B0C3-1BF95FB91934}" srcOrd="0" destOrd="0" presId="urn:microsoft.com/office/officeart/2005/8/layout/hierarchy5"/>
    <dgm:cxn modelId="{45DA6145-C80D-474C-BD2A-F087CA0E8941}" type="presOf" srcId="{3521BC74-F8A6-4153-88EB-DD2A2CDFBF53}" destId="{82F56222-BC9D-4701-9306-3CEA206CAF86}" srcOrd="0" destOrd="0" presId="urn:microsoft.com/office/officeart/2005/8/layout/hierarchy5"/>
    <dgm:cxn modelId="{BA4C0602-130E-44AC-85E6-88CD9B1E7E66}" type="presOf" srcId="{73C4FB1A-442C-4E66-AA2C-C1504228D31D}" destId="{44C47753-DAD8-420A-8371-D272AD3F4A81}" srcOrd="0" destOrd="0" presId="urn:microsoft.com/office/officeart/2005/8/layout/hierarchy5"/>
    <dgm:cxn modelId="{27814C8D-5ED5-4BCB-AA57-BED50BA7EF7D}" type="presOf" srcId="{44B7EC3B-B5B3-423C-B338-0FB4ABCB8296}" destId="{52DFC322-0DCF-47AF-B801-805EB696E172}" srcOrd="0" destOrd="0" presId="urn:microsoft.com/office/officeart/2005/8/layout/hierarchy5"/>
    <dgm:cxn modelId="{57E1241F-DE4E-4D77-9F5F-760F9CAC1EF8}" srcId="{F674607D-D122-4C34-9182-18D04F235432}" destId="{FEBED642-BC93-49D7-B646-AE39CD546C35}" srcOrd="0" destOrd="0" parTransId="{73C4FB1A-442C-4E66-AA2C-C1504228D31D}" sibTransId="{D9B0E719-470C-4A9B-8CBD-CF665CE9D31E}"/>
    <dgm:cxn modelId="{97DBA9C3-B434-45FF-8C2B-C18E1433BE5D}" srcId="{F674607D-D122-4C34-9182-18D04F235432}" destId="{4E5BD67F-556C-49DE-A390-91EB9FB14EF9}" srcOrd="1" destOrd="0" parTransId="{17575421-036D-4A44-8D18-AB9AEA3B7468}" sibTransId="{AD664012-BC36-45A2-8631-DC7EFD72578A}"/>
    <dgm:cxn modelId="{451EDC30-DF9E-4054-9A9F-92E204EB5C81}" srcId="{99873BC6-F63C-4CCA-A9E1-A2A14608BB89}" destId="{664D348F-06D1-4B82-A7F6-05F556C51277}" srcOrd="2" destOrd="0" parTransId="{835D4560-9D04-4DFE-B943-A09F5544D2B5}" sibTransId="{AF793856-83A3-44EF-B3A7-CECE866C4A35}"/>
    <dgm:cxn modelId="{FB698BD3-43AB-40A6-8FC0-211F4B87A666}" type="presOf" srcId="{1E79AB49-7166-4D88-B58D-157FBEC9F4BE}" destId="{2C911B28-0FA5-4E02-A6A6-3D4CE544599C}" srcOrd="0" destOrd="0" presId="urn:microsoft.com/office/officeart/2005/8/layout/hierarchy5"/>
    <dgm:cxn modelId="{978F3D55-FD7B-4A85-AE51-31A96E590402}" type="presOf" srcId="{4E5BD67F-556C-49DE-A390-91EB9FB14EF9}" destId="{FEE0C082-9CD1-42C5-840D-6A6D5A2C0224}" srcOrd="0" destOrd="0" presId="urn:microsoft.com/office/officeart/2005/8/layout/hierarchy5"/>
    <dgm:cxn modelId="{B2E74056-0D00-467A-8003-F52359294ADB}" srcId="{44B7EC3B-B5B3-423C-B338-0FB4ABCB8296}" destId="{99873BC6-F63C-4CCA-A9E1-A2A14608BB89}" srcOrd="1" destOrd="0" parTransId="{FBFBE801-51DE-4177-AE87-7E5FAB903DF9}" sibTransId="{4718A65E-81A3-4EDF-90A5-D14E1023D2E5}"/>
    <dgm:cxn modelId="{B0A01E17-0C82-46DC-96C0-D354208B71BD}" type="presOf" srcId="{17575421-036D-4A44-8D18-AB9AEA3B7468}" destId="{D9430E40-1617-4694-A8AE-1EEBD3A8D6EB}" srcOrd="0" destOrd="0" presId="urn:microsoft.com/office/officeart/2005/8/layout/hierarchy5"/>
    <dgm:cxn modelId="{D22661FF-EF9E-4DB5-8228-85788E32CB95}" type="presOf" srcId="{F674607D-D122-4C34-9182-18D04F235432}" destId="{99BCC9B5-3CF4-4296-8D07-653D876909B0}" srcOrd="0" destOrd="0" presId="urn:microsoft.com/office/officeart/2005/8/layout/hierarchy5"/>
    <dgm:cxn modelId="{1AF9B423-B962-427C-B1FA-D275FBB4F4C2}" type="presOf" srcId="{664D348F-06D1-4B82-A7F6-05F556C51277}" destId="{7963EBCA-0247-4655-93DF-B9365919BD65}" srcOrd="0" destOrd="0" presId="urn:microsoft.com/office/officeart/2005/8/layout/hierarchy5"/>
    <dgm:cxn modelId="{C872DCC2-6819-4E69-8640-26D789750DCC}" type="presOf" srcId="{835D4560-9D04-4DFE-B943-A09F5544D2B5}" destId="{B748CCA1-53A2-4595-9B1C-D063AA612822}" srcOrd="0" destOrd="0" presId="urn:microsoft.com/office/officeart/2005/8/layout/hierarchy5"/>
    <dgm:cxn modelId="{5DC1AB67-4FA3-474D-BA74-7F4C2783E018}" type="presOf" srcId="{A91D5EA0-EE47-4943-BE67-D4F533E65AB5}" destId="{78F61098-059B-4563-84C5-8B3DF00181EC}" srcOrd="0" destOrd="0" presId="urn:microsoft.com/office/officeart/2005/8/layout/hierarchy5"/>
    <dgm:cxn modelId="{A845D7AB-AC43-4133-8388-D5FBBBB6D2F4}" type="presOf" srcId="{E9883D43-0282-447A-8F52-01B002C7B411}" destId="{32465C8B-41EA-4A2D-A52C-E61DA34558D9}" srcOrd="0" destOrd="0" presId="urn:microsoft.com/office/officeart/2005/8/layout/hierarchy5"/>
    <dgm:cxn modelId="{5C719A47-6C9C-49B4-B19B-8EBC0686A3C4}" srcId="{99873BC6-F63C-4CCA-A9E1-A2A14608BB89}" destId="{0A40AB46-23D0-45C4-AE31-73A7C937E3E7}" srcOrd="0" destOrd="0" parTransId="{A91D5EA0-EE47-4943-BE67-D4F533E65AB5}" sibTransId="{1BAE1011-7BFC-4CBF-8124-5E16BD306C78}"/>
    <dgm:cxn modelId="{F1883FCF-1BF5-4C34-8F5E-038B40C10EF5}" type="presOf" srcId="{17575421-036D-4A44-8D18-AB9AEA3B7468}" destId="{6470BBBF-C62D-4A77-A865-1B4F32E83A7D}" srcOrd="1" destOrd="0" presId="urn:microsoft.com/office/officeart/2005/8/layout/hierarchy5"/>
    <dgm:cxn modelId="{615611A8-1011-4AB9-AC53-4DD775EB564B}" type="presOf" srcId="{99873BC6-F63C-4CCA-A9E1-A2A14608BB89}" destId="{1D71F33B-EC94-41F4-9A0C-F20B0E301626}" srcOrd="0" destOrd="0" presId="urn:microsoft.com/office/officeart/2005/8/layout/hierarchy5"/>
    <dgm:cxn modelId="{5210D7AE-215A-4575-B2C8-59007643E4DB}" type="presOf" srcId="{FBFBE801-51DE-4177-AE87-7E5FAB903DF9}" destId="{25AD04C0-4056-4F5E-96B3-7F5BA62135E3}" srcOrd="1" destOrd="0" presId="urn:microsoft.com/office/officeart/2005/8/layout/hierarchy5"/>
    <dgm:cxn modelId="{C3A5912F-01E4-485C-8D88-E5E46BC1BC5C}" type="presOf" srcId="{835D4560-9D04-4DFE-B943-A09F5544D2B5}" destId="{E1DA8794-9379-4AB1-9AF0-C36FC56A9282}" srcOrd="1" destOrd="0" presId="urn:microsoft.com/office/officeart/2005/8/layout/hierarchy5"/>
    <dgm:cxn modelId="{FCDB4642-5984-433F-A520-0E63ED0A2E54}" type="presParOf" srcId="{2C911B28-0FA5-4E02-A6A6-3D4CE544599C}" destId="{C37A1343-4ABD-489C-B98A-A54478891BEB}" srcOrd="0" destOrd="0" presId="urn:microsoft.com/office/officeart/2005/8/layout/hierarchy5"/>
    <dgm:cxn modelId="{EE07943F-C753-40DF-A4EB-6DFF60CFACE0}" type="presParOf" srcId="{C37A1343-4ABD-489C-B98A-A54478891BEB}" destId="{C2C9D056-497F-432A-A184-C9B60FDC7CC3}" srcOrd="0" destOrd="0" presId="urn:microsoft.com/office/officeart/2005/8/layout/hierarchy5"/>
    <dgm:cxn modelId="{FF2317A3-26BE-474F-B2CF-D97A4E87CF6A}" type="presParOf" srcId="{C2C9D056-497F-432A-A184-C9B60FDC7CC3}" destId="{7D652338-16BB-4C8D-A907-FED08446F25D}" srcOrd="0" destOrd="0" presId="urn:microsoft.com/office/officeart/2005/8/layout/hierarchy5"/>
    <dgm:cxn modelId="{E650B831-5713-425B-930E-E8DD173A89E2}" type="presParOf" srcId="{7D652338-16BB-4C8D-A907-FED08446F25D}" destId="{52DFC322-0DCF-47AF-B801-805EB696E172}" srcOrd="0" destOrd="0" presId="urn:microsoft.com/office/officeart/2005/8/layout/hierarchy5"/>
    <dgm:cxn modelId="{FA8362EE-1041-484A-8D5E-31DA6DB58B73}" type="presParOf" srcId="{7D652338-16BB-4C8D-A907-FED08446F25D}" destId="{830E6476-B26B-47CB-8E9A-019052B2005F}" srcOrd="1" destOrd="0" presId="urn:microsoft.com/office/officeart/2005/8/layout/hierarchy5"/>
    <dgm:cxn modelId="{1735175F-B15F-436C-9B29-5A5DBC932AAB}" type="presParOf" srcId="{830E6476-B26B-47CB-8E9A-019052B2005F}" destId="{718CDC70-F959-46CA-B216-0F20D58C1AE0}" srcOrd="0" destOrd="0" presId="urn:microsoft.com/office/officeart/2005/8/layout/hierarchy5"/>
    <dgm:cxn modelId="{9603AFF3-2DB8-42C5-82FB-520CEDD8A090}" type="presParOf" srcId="{718CDC70-F959-46CA-B216-0F20D58C1AE0}" destId="{B3EAF722-1B26-4AB9-9896-EF6998DE1D72}" srcOrd="0" destOrd="0" presId="urn:microsoft.com/office/officeart/2005/8/layout/hierarchy5"/>
    <dgm:cxn modelId="{ABDA28E6-5D97-485F-A197-511A387138E1}" type="presParOf" srcId="{830E6476-B26B-47CB-8E9A-019052B2005F}" destId="{4A4FA2DC-E882-4F83-946D-A41CA61DC739}" srcOrd="1" destOrd="0" presId="urn:microsoft.com/office/officeart/2005/8/layout/hierarchy5"/>
    <dgm:cxn modelId="{578A679C-0315-4356-8921-43199BF82849}" type="presParOf" srcId="{4A4FA2DC-E882-4F83-946D-A41CA61DC739}" destId="{99BCC9B5-3CF4-4296-8D07-653D876909B0}" srcOrd="0" destOrd="0" presId="urn:microsoft.com/office/officeart/2005/8/layout/hierarchy5"/>
    <dgm:cxn modelId="{7E9B0799-4895-48E2-B81B-F3FD2A384097}" type="presParOf" srcId="{4A4FA2DC-E882-4F83-946D-A41CA61DC739}" destId="{99631DB5-04B9-441B-80FE-3A4C1DB6EAAF}" srcOrd="1" destOrd="0" presId="urn:microsoft.com/office/officeart/2005/8/layout/hierarchy5"/>
    <dgm:cxn modelId="{A93B6A33-C3AA-4041-BCAA-CF0A5196775D}" type="presParOf" srcId="{99631DB5-04B9-441B-80FE-3A4C1DB6EAAF}" destId="{44C47753-DAD8-420A-8371-D272AD3F4A81}" srcOrd="0" destOrd="0" presId="urn:microsoft.com/office/officeart/2005/8/layout/hierarchy5"/>
    <dgm:cxn modelId="{BF36A707-35FA-490B-AF68-CC69B9716BD8}" type="presParOf" srcId="{44C47753-DAD8-420A-8371-D272AD3F4A81}" destId="{8C2DA8B4-670B-423D-AD8F-745D6DF58E44}" srcOrd="0" destOrd="0" presId="urn:microsoft.com/office/officeart/2005/8/layout/hierarchy5"/>
    <dgm:cxn modelId="{8963038F-D394-4138-9E81-713EC2B16680}" type="presParOf" srcId="{99631DB5-04B9-441B-80FE-3A4C1DB6EAAF}" destId="{5EC75BF3-CB2E-4534-8F17-ACE9D962F5FC}" srcOrd="1" destOrd="0" presId="urn:microsoft.com/office/officeart/2005/8/layout/hierarchy5"/>
    <dgm:cxn modelId="{86420B3F-5A78-47A1-9D07-D89A2FF20498}" type="presParOf" srcId="{5EC75BF3-CB2E-4534-8F17-ACE9D962F5FC}" destId="{45FB47C1-92E4-458C-B0C3-1BF95FB91934}" srcOrd="0" destOrd="0" presId="urn:microsoft.com/office/officeart/2005/8/layout/hierarchy5"/>
    <dgm:cxn modelId="{C97FF50B-522F-4446-94CA-172FD6C14CA8}" type="presParOf" srcId="{5EC75BF3-CB2E-4534-8F17-ACE9D962F5FC}" destId="{1914F51E-CF9B-4ECD-BC2A-FE6DDD5FCD3F}" srcOrd="1" destOrd="0" presId="urn:microsoft.com/office/officeart/2005/8/layout/hierarchy5"/>
    <dgm:cxn modelId="{5C8BD2C0-317F-4E17-9A96-938C10317DE5}" type="presParOf" srcId="{99631DB5-04B9-441B-80FE-3A4C1DB6EAAF}" destId="{D9430E40-1617-4694-A8AE-1EEBD3A8D6EB}" srcOrd="2" destOrd="0" presId="urn:microsoft.com/office/officeart/2005/8/layout/hierarchy5"/>
    <dgm:cxn modelId="{0059E0F2-1FAD-41FD-9563-F052B26FA4A6}" type="presParOf" srcId="{D9430E40-1617-4694-A8AE-1EEBD3A8D6EB}" destId="{6470BBBF-C62D-4A77-A865-1B4F32E83A7D}" srcOrd="0" destOrd="0" presId="urn:microsoft.com/office/officeart/2005/8/layout/hierarchy5"/>
    <dgm:cxn modelId="{C4D047CA-7F18-44A4-840A-5A60A5C57896}" type="presParOf" srcId="{99631DB5-04B9-441B-80FE-3A4C1DB6EAAF}" destId="{E4E86207-E042-4617-89F3-B8779C75118B}" srcOrd="3" destOrd="0" presId="urn:microsoft.com/office/officeart/2005/8/layout/hierarchy5"/>
    <dgm:cxn modelId="{1ED7FFF9-307F-4802-A4A3-4FD9EF18323E}" type="presParOf" srcId="{E4E86207-E042-4617-89F3-B8779C75118B}" destId="{FEE0C082-9CD1-42C5-840D-6A6D5A2C0224}" srcOrd="0" destOrd="0" presId="urn:microsoft.com/office/officeart/2005/8/layout/hierarchy5"/>
    <dgm:cxn modelId="{B072D25A-19F1-4D27-BC90-D231CD9BB14A}" type="presParOf" srcId="{E4E86207-E042-4617-89F3-B8779C75118B}" destId="{C9802311-4E0F-446A-9D5E-3EE5C3511DD7}" srcOrd="1" destOrd="0" presId="urn:microsoft.com/office/officeart/2005/8/layout/hierarchy5"/>
    <dgm:cxn modelId="{06811D0C-165A-49B9-B3E9-3A5917949293}" type="presParOf" srcId="{830E6476-B26B-47CB-8E9A-019052B2005F}" destId="{447E8BB5-321F-4B7B-BCB3-E63BCC4B6DB6}" srcOrd="2" destOrd="0" presId="urn:microsoft.com/office/officeart/2005/8/layout/hierarchy5"/>
    <dgm:cxn modelId="{B2B78932-4690-45FE-ACF0-B141A0E7DCE1}" type="presParOf" srcId="{447E8BB5-321F-4B7B-BCB3-E63BCC4B6DB6}" destId="{25AD04C0-4056-4F5E-96B3-7F5BA62135E3}" srcOrd="0" destOrd="0" presId="urn:microsoft.com/office/officeart/2005/8/layout/hierarchy5"/>
    <dgm:cxn modelId="{B3FCF000-79E9-4AF3-AA5B-F31AFB0F8E4B}" type="presParOf" srcId="{830E6476-B26B-47CB-8E9A-019052B2005F}" destId="{E529A77F-DA5A-4D72-9F5B-F2DACD62A774}" srcOrd="3" destOrd="0" presId="urn:microsoft.com/office/officeart/2005/8/layout/hierarchy5"/>
    <dgm:cxn modelId="{6284D994-44EC-40BB-A206-0B35A608FCD1}" type="presParOf" srcId="{E529A77F-DA5A-4D72-9F5B-F2DACD62A774}" destId="{1D71F33B-EC94-41F4-9A0C-F20B0E301626}" srcOrd="0" destOrd="0" presId="urn:microsoft.com/office/officeart/2005/8/layout/hierarchy5"/>
    <dgm:cxn modelId="{C95BD795-A838-4161-9513-7A86C5E8FA41}" type="presParOf" srcId="{E529A77F-DA5A-4D72-9F5B-F2DACD62A774}" destId="{9B62D352-F748-44AC-85C3-45F2773B46F1}" srcOrd="1" destOrd="0" presId="urn:microsoft.com/office/officeart/2005/8/layout/hierarchy5"/>
    <dgm:cxn modelId="{9AD1F903-79C0-4A6F-903E-90404153C04F}" type="presParOf" srcId="{9B62D352-F748-44AC-85C3-45F2773B46F1}" destId="{78F61098-059B-4563-84C5-8B3DF00181EC}" srcOrd="0" destOrd="0" presId="urn:microsoft.com/office/officeart/2005/8/layout/hierarchy5"/>
    <dgm:cxn modelId="{89C11341-61CB-44FE-A96C-399F4CCDD655}" type="presParOf" srcId="{78F61098-059B-4563-84C5-8B3DF00181EC}" destId="{ED1250B5-69B2-46BF-AB6D-AA79C1D94383}" srcOrd="0" destOrd="0" presId="urn:microsoft.com/office/officeart/2005/8/layout/hierarchy5"/>
    <dgm:cxn modelId="{85A2EF8E-9449-4D16-9F81-032BA21F6858}" type="presParOf" srcId="{9B62D352-F748-44AC-85C3-45F2773B46F1}" destId="{BEB7625F-648C-4499-AC31-1DED22680AD5}" srcOrd="1" destOrd="0" presId="urn:microsoft.com/office/officeart/2005/8/layout/hierarchy5"/>
    <dgm:cxn modelId="{76EC6CE8-4460-427C-A3AD-B594FDA3DCBF}" type="presParOf" srcId="{BEB7625F-648C-4499-AC31-1DED22680AD5}" destId="{07276582-2486-4297-922B-69CFB96B98FE}" srcOrd="0" destOrd="0" presId="urn:microsoft.com/office/officeart/2005/8/layout/hierarchy5"/>
    <dgm:cxn modelId="{2C1632F5-8BE6-4D07-B27A-1919A1D66E6D}" type="presParOf" srcId="{BEB7625F-648C-4499-AC31-1DED22680AD5}" destId="{B83F6B64-63D9-4946-B29C-596C77DD4749}" srcOrd="1" destOrd="0" presId="urn:microsoft.com/office/officeart/2005/8/layout/hierarchy5"/>
    <dgm:cxn modelId="{784C6B0A-DF36-42A6-A60E-DB8161A972B0}" type="presParOf" srcId="{9B62D352-F748-44AC-85C3-45F2773B46F1}" destId="{32465C8B-41EA-4A2D-A52C-E61DA34558D9}" srcOrd="2" destOrd="0" presId="urn:microsoft.com/office/officeart/2005/8/layout/hierarchy5"/>
    <dgm:cxn modelId="{65494F8E-1789-4184-B2A9-782D90076685}" type="presParOf" srcId="{32465C8B-41EA-4A2D-A52C-E61DA34558D9}" destId="{F0D4E6BF-7735-49F0-9019-6A8ABDCCCD10}" srcOrd="0" destOrd="0" presId="urn:microsoft.com/office/officeart/2005/8/layout/hierarchy5"/>
    <dgm:cxn modelId="{828F2736-C6B2-49CB-AC87-12013CB4AE86}" type="presParOf" srcId="{9B62D352-F748-44AC-85C3-45F2773B46F1}" destId="{AD13A9F8-E242-4BFA-BAFC-D46DB5637FF2}" srcOrd="3" destOrd="0" presId="urn:microsoft.com/office/officeart/2005/8/layout/hierarchy5"/>
    <dgm:cxn modelId="{4A7DCAA5-71A6-44E9-A58A-0F69C1B54C2B}" type="presParOf" srcId="{AD13A9F8-E242-4BFA-BAFC-D46DB5637FF2}" destId="{82F56222-BC9D-4701-9306-3CEA206CAF86}" srcOrd="0" destOrd="0" presId="urn:microsoft.com/office/officeart/2005/8/layout/hierarchy5"/>
    <dgm:cxn modelId="{72D7C1FA-41B8-43AA-89D5-8365E6D4288F}" type="presParOf" srcId="{AD13A9F8-E242-4BFA-BAFC-D46DB5637FF2}" destId="{5BCF41D5-AAEA-49CC-960A-15529AEE61AE}" srcOrd="1" destOrd="0" presId="urn:microsoft.com/office/officeart/2005/8/layout/hierarchy5"/>
    <dgm:cxn modelId="{74030196-1368-4710-B191-AAAC9C0008E3}" type="presParOf" srcId="{9B62D352-F748-44AC-85C3-45F2773B46F1}" destId="{B748CCA1-53A2-4595-9B1C-D063AA612822}" srcOrd="4" destOrd="0" presId="urn:microsoft.com/office/officeart/2005/8/layout/hierarchy5"/>
    <dgm:cxn modelId="{632AC787-F9F9-4D6B-9E49-79B99D296263}" type="presParOf" srcId="{B748CCA1-53A2-4595-9B1C-D063AA612822}" destId="{E1DA8794-9379-4AB1-9AF0-C36FC56A9282}" srcOrd="0" destOrd="0" presId="urn:microsoft.com/office/officeart/2005/8/layout/hierarchy5"/>
    <dgm:cxn modelId="{7588C2E7-956E-4A33-9ACC-4C21615F5F91}" type="presParOf" srcId="{9B62D352-F748-44AC-85C3-45F2773B46F1}" destId="{CFC0CB99-B9F1-4872-BDA6-CC2577EF795C}" srcOrd="5" destOrd="0" presId="urn:microsoft.com/office/officeart/2005/8/layout/hierarchy5"/>
    <dgm:cxn modelId="{9D213229-7A3C-4726-B184-51A106D130D5}" type="presParOf" srcId="{CFC0CB99-B9F1-4872-BDA6-CC2577EF795C}" destId="{7963EBCA-0247-4655-93DF-B9365919BD65}" srcOrd="0" destOrd="0" presId="urn:microsoft.com/office/officeart/2005/8/layout/hierarchy5"/>
    <dgm:cxn modelId="{6F9FF895-5BAC-40EC-A62D-DF6348166C74}" type="presParOf" srcId="{CFC0CB99-B9F1-4872-BDA6-CC2577EF795C}" destId="{1EBAD452-0B96-4493-B496-9620DA30A378}" srcOrd="1" destOrd="0" presId="urn:microsoft.com/office/officeart/2005/8/layout/hierarchy5"/>
    <dgm:cxn modelId="{41D821E2-2492-42CF-B86B-F7718AD30D5E}" type="presParOf" srcId="{2C911B28-0FA5-4E02-A6A6-3D4CE544599C}" destId="{104BFBBC-384A-4990-9907-853D423B98B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FC322-0DCF-47AF-B801-805EB696E172}">
      <dsp:nvSpPr>
        <dsp:cNvPr id="0" name=""/>
        <dsp:cNvSpPr/>
      </dsp:nvSpPr>
      <dsp:spPr>
        <a:xfrm>
          <a:off x="2372807" y="1239997"/>
          <a:ext cx="1231291" cy="615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Finite Automata</a:t>
          </a:r>
          <a:endParaRPr lang="en-IN" sz="1800" kern="1200" dirty="0"/>
        </a:p>
      </dsp:txBody>
      <dsp:txXfrm>
        <a:off x="2390839" y="1258029"/>
        <a:ext cx="1195227" cy="579581"/>
      </dsp:txXfrm>
    </dsp:sp>
    <dsp:sp modelId="{718CDC70-F959-46CA-B216-0F20D58C1AE0}">
      <dsp:nvSpPr>
        <dsp:cNvPr id="0" name=""/>
        <dsp:cNvSpPr/>
      </dsp:nvSpPr>
      <dsp:spPr>
        <a:xfrm rot="17945813">
          <a:off x="3343952" y="1089263"/>
          <a:ext cx="101280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2808" y="1606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825036" y="1080005"/>
        <a:ext cx="50640" cy="50640"/>
      </dsp:txXfrm>
    </dsp:sp>
    <dsp:sp modelId="{99BCC9B5-3CF4-4296-8D07-653D876909B0}">
      <dsp:nvSpPr>
        <dsp:cNvPr id="0" name=""/>
        <dsp:cNvSpPr/>
      </dsp:nvSpPr>
      <dsp:spPr>
        <a:xfrm>
          <a:off x="4096615" y="355006"/>
          <a:ext cx="1231291" cy="6156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FA with Output	</a:t>
          </a:r>
          <a:endParaRPr lang="en-IN" sz="1800" kern="1200" dirty="0"/>
        </a:p>
      </dsp:txBody>
      <dsp:txXfrm>
        <a:off x="4114647" y="373038"/>
        <a:ext cx="1195227" cy="579581"/>
      </dsp:txXfrm>
    </dsp:sp>
    <dsp:sp modelId="{44C47753-DAD8-420A-8371-D272AD3F4A81}">
      <dsp:nvSpPr>
        <dsp:cNvPr id="0" name=""/>
        <dsp:cNvSpPr/>
      </dsp:nvSpPr>
      <dsp:spPr>
        <a:xfrm rot="19457599">
          <a:off x="5270897" y="469769"/>
          <a:ext cx="6065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06536" y="1606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59002" y="470668"/>
        <a:ext cx="30326" cy="30326"/>
      </dsp:txXfrm>
    </dsp:sp>
    <dsp:sp modelId="{45FB47C1-92E4-458C-B0C3-1BF95FB91934}">
      <dsp:nvSpPr>
        <dsp:cNvPr id="0" name=""/>
        <dsp:cNvSpPr/>
      </dsp:nvSpPr>
      <dsp:spPr>
        <a:xfrm>
          <a:off x="5820423" y="1010"/>
          <a:ext cx="2263027" cy="6156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Moore Machines </a:t>
          </a:r>
          <a:endParaRPr lang="en-IN" sz="1800" kern="1200" dirty="0"/>
        </a:p>
      </dsp:txBody>
      <dsp:txXfrm>
        <a:off x="5838455" y="19042"/>
        <a:ext cx="2226963" cy="579581"/>
      </dsp:txXfrm>
    </dsp:sp>
    <dsp:sp modelId="{D9430E40-1617-4694-A8AE-1EEBD3A8D6EB}">
      <dsp:nvSpPr>
        <dsp:cNvPr id="0" name=""/>
        <dsp:cNvSpPr/>
      </dsp:nvSpPr>
      <dsp:spPr>
        <a:xfrm rot="2142401">
          <a:off x="5270897" y="823766"/>
          <a:ext cx="6065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06536" y="1606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59002" y="824664"/>
        <a:ext cx="30326" cy="30326"/>
      </dsp:txXfrm>
    </dsp:sp>
    <dsp:sp modelId="{FEE0C082-9CD1-42C5-840D-6A6D5A2C0224}">
      <dsp:nvSpPr>
        <dsp:cNvPr id="0" name=""/>
        <dsp:cNvSpPr/>
      </dsp:nvSpPr>
      <dsp:spPr>
        <a:xfrm>
          <a:off x="5820423" y="709003"/>
          <a:ext cx="2239879" cy="6156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Mealy Machines</a:t>
          </a:r>
          <a:endParaRPr lang="en-IN" sz="1800" kern="1200" dirty="0"/>
        </a:p>
      </dsp:txBody>
      <dsp:txXfrm>
        <a:off x="5838455" y="727035"/>
        <a:ext cx="2203815" cy="579581"/>
      </dsp:txXfrm>
    </dsp:sp>
    <dsp:sp modelId="{447E8BB5-321F-4B7B-BCB3-E63BCC4B6DB6}">
      <dsp:nvSpPr>
        <dsp:cNvPr id="0" name=""/>
        <dsp:cNvSpPr/>
      </dsp:nvSpPr>
      <dsp:spPr>
        <a:xfrm rot="3654187">
          <a:off x="3343952" y="1974254"/>
          <a:ext cx="101280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2808" y="1606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825036" y="1964996"/>
        <a:ext cx="50640" cy="50640"/>
      </dsp:txXfrm>
    </dsp:sp>
    <dsp:sp modelId="{1D71F33B-EC94-41F4-9A0C-F20B0E301626}">
      <dsp:nvSpPr>
        <dsp:cNvPr id="0" name=""/>
        <dsp:cNvSpPr/>
      </dsp:nvSpPr>
      <dsp:spPr>
        <a:xfrm>
          <a:off x="4096615" y="2124988"/>
          <a:ext cx="1231291" cy="6156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FA without Output</a:t>
          </a:r>
          <a:endParaRPr lang="en-IN" sz="1800" kern="1200" dirty="0"/>
        </a:p>
      </dsp:txBody>
      <dsp:txXfrm>
        <a:off x="4114647" y="2143020"/>
        <a:ext cx="1195227" cy="579581"/>
      </dsp:txXfrm>
    </dsp:sp>
    <dsp:sp modelId="{78F61098-059B-4563-84C5-8B3DF00181EC}">
      <dsp:nvSpPr>
        <dsp:cNvPr id="0" name=""/>
        <dsp:cNvSpPr/>
      </dsp:nvSpPr>
      <dsp:spPr>
        <a:xfrm rot="18289469">
          <a:off x="5142938" y="2062753"/>
          <a:ext cx="8624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62453" y="1606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52604" y="2057254"/>
        <a:ext cx="43122" cy="43122"/>
      </dsp:txXfrm>
    </dsp:sp>
    <dsp:sp modelId="{07276582-2486-4297-922B-69CFB96B98FE}">
      <dsp:nvSpPr>
        <dsp:cNvPr id="0" name=""/>
        <dsp:cNvSpPr/>
      </dsp:nvSpPr>
      <dsp:spPr>
        <a:xfrm>
          <a:off x="5820423" y="1416996"/>
          <a:ext cx="1231291" cy="6156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DFA</a:t>
          </a:r>
          <a:endParaRPr lang="en-IN" sz="1800" kern="1200" dirty="0"/>
        </a:p>
      </dsp:txBody>
      <dsp:txXfrm>
        <a:off x="5838455" y="1435028"/>
        <a:ext cx="1195227" cy="579581"/>
      </dsp:txXfrm>
    </dsp:sp>
    <dsp:sp modelId="{32465C8B-41EA-4A2D-A52C-E61DA34558D9}">
      <dsp:nvSpPr>
        <dsp:cNvPr id="0" name=""/>
        <dsp:cNvSpPr/>
      </dsp:nvSpPr>
      <dsp:spPr>
        <a:xfrm>
          <a:off x="5327907" y="2416749"/>
          <a:ext cx="4925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92516" y="1606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61852" y="2420498"/>
        <a:ext cx="24625" cy="24625"/>
      </dsp:txXfrm>
    </dsp:sp>
    <dsp:sp modelId="{82F56222-BC9D-4701-9306-3CEA206CAF86}">
      <dsp:nvSpPr>
        <dsp:cNvPr id="0" name=""/>
        <dsp:cNvSpPr/>
      </dsp:nvSpPr>
      <dsp:spPr>
        <a:xfrm>
          <a:off x="5820423" y="2124988"/>
          <a:ext cx="1231291" cy="6156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NFA</a:t>
          </a:r>
          <a:endParaRPr lang="en-IN" sz="1800" kern="1200" dirty="0"/>
        </a:p>
      </dsp:txBody>
      <dsp:txXfrm>
        <a:off x="5838455" y="2143020"/>
        <a:ext cx="1195227" cy="579581"/>
      </dsp:txXfrm>
    </dsp:sp>
    <dsp:sp modelId="{B748CCA1-53A2-4595-9B1C-D063AA612822}">
      <dsp:nvSpPr>
        <dsp:cNvPr id="0" name=""/>
        <dsp:cNvSpPr/>
      </dsp:nvSpPr>
      <dsp:spPr>
        <a:xfrm rot="3310531">
          <a:off x="5142938" y="2770746"/>
          <a:ext cx="8624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62453" y="1606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52604" y="2765246"/>
        <a:ext cx="43122" cy="43122"/>
      </dsp:txXfrm>
    </dsp:sp>
    <dsp:sp modelId="{7963EBCA-0247-4655-93DF-B9365919BD65}">
      <dsp:nvSpPr>
        <dsp:cNvPr id="0" name=""/>
        <dsp:cNvSpPr/>
      </dsp:nvSpPr>
      <dsp:spPr>
        <a:xfrm>
          <a:off x="5820423" y="2832981"/>
          <a:ext cx="1231291" cy="6156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Cyrl-AZ" sz="1800" kern="1200" dirty="0"/>
            <a:t>Є</a:t>
          </a:r>
          <a:r>
            <a:rPr lang="en-US" sz="1800" kern="1200" dirty="0"/>
            <a:t> - NFA</a:t>
          </a:r>
          <a:endParaRPr lang="en-IN" sz="1800" kern="1200" dirty="0"/>
        </a:p>
      </dsp:txBody>
      <dsp:txXfrm>
        <a:off x="5838455" y="2851013"/>
        <a:ext cx="1195227" cy="579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2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8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18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5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11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03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65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2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0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52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3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55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4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D84A-606F-409C-8F3C-64F2A7A14B3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853D98-4ABD-4BD8-86FA-FCE7BE9B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2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51" y="0"/>
            <a:ext cx="11834949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1. Construct a </a:t>
            </a:r>
            <a:r>
              <a:rPr lang="en-US" dirty="0"/>
              <a:t>PDA for A={</a:t>
            </a:r>
            <a:r>
              <a:rPr lang="en-US" b="1" dirty="0" err="1"/>
              <a:t>a</a:t>
            </a:r>
            <a:r>
              <a:rPr lang="en-US" b="1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| n&gt;=0}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8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21886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2. Construct a </a:t>
            </a:r>
            <a:r>
              <a:rPr lang="en-US" dirty="0"/>
              <a:t>PDA for A={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 </a:t>
            </a:r>
            <a:r>
              <a:rPr lang="en-US" dirty="0"/>
              <a:t>| n</a:t>
            </a:r>
            <a:r>
              <a:rPr lang="en-US" dirty="0" smtClean="0"/>
              <a:t>&gt;=m}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8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89474" cy="1320800"/>
          </a:xfrm>
        </p:spPr>
        <p:txBody>
          <a:bodyPr/>
          <a:lstStyle/>
          <a:p>
            <a:r>
              <a:rPr lang="en-US" dirty="0" smtClean="0"/>
              <a:t>3. Construct a </a:t>
            </a:r>
            <a:r>
              <a:rPr lang="en-US" dirty="0"/>
              <a:t>PDA for A={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 </a:t>
            </a:r>
            <a:r>
              <a:rPr lang="en-US" dirty="0"/>
              <a:t>| </a:t>
            </a:r>
            <a:r>
              <a:rPr lang="en-US" dirty="0" err="1" smtClean="0"/>
              <a:t>n,m</a:t>
            </a:r>
            <a:r>
              <a:rPr lang="en-US" dirty="0" smtClean="0"/>
              <a:t>&gt;=1}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11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89474" cy="1320800"/>
          </a:xfrm>
        </p:spPr>
        <p:txBody>
          <a:bodyPr/>
          <a:lstStyle/>
          <a:p>
            <a:r>
              <a:rPr lang="en-US" dirty="0" smtClean="0"/>
              <a:t>4. Construct a </a:t>
            </a:r>
            <a:r>
              <a:rPr lang="en-US" dirty="0"/>
              <a:t>PDA for A={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/>
              <a:t>| </a:t>
            </a:r>
            <a:r>
              <a:rPr lang="en-US" dirty="0" err="1" smtClean="0"/>
              <a:t>n,m</a:t>
            </a:r>
            <a:r>
              <a:rPr lang="en-US" dirty="0" smtClean="0"/>
              <a:t>&gt;=1}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3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5. Construct a </a:t>
            </a:r>
            <a:r>
              <a:rPr lang="en-US" dirty="0"/>
              <a:t>PDA for A={</a:t>
            </a:r>
            <a:r>
              <a:rPr lang="en-US" b="1" dirty="0" smtClean="0"/>
              <a:t>a</a:t>
            </a:r>
            <a:r>
              <a:rPr lang="en-US" b="1" baseline="30000" dirty="0" smtClean="0"/>
              <a:t>n</a:t>
            </a:r>
            <a:r>
              <a:rPr lang="en-US" dirty="0" smtClean="0"/>
              <a:t>b</a:t>
            </a:r>
            <a:r>
              <a:rPr lang="en-US" baseline="30000" dirty="0" smtClean="0"/>
              <a:t>2n</a:t>
            </a:r>
            <a:r>
              <a:rPr lang="en-US" dirty="0" smtClean="0"/>
              <a:t>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80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Non Deterministic </a:t>
            </a:r>
            <a:r>
              <a:rPr lang="en-US" dirty="0" err="1" smtClean="0"/>
              <a:t>PushDown</a:t>
            </a:r>
            <a:r>
              <a:rPr lang="en-US" dirty="0" smtClean="0"/>
              <a:t> Automata(NPDA)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generate a language that a deterministic automata cannot generate.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powerful than a deterministic </a:t>
            </a:r>
            <a:r>
              <a:rPr lang="en-US" dirty="0" smtClean="0"/>
              <a:t>PDA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more than one state transition can happen for a given input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099" y="0"/>
            <a:ext cx="12337626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1. Construct an NPDA for a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6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6" y="-39189"/>
            <a:ext cx="12919166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/>
              <a:t>Construct </a:t>
            </a:r>
            <a:r>
              <a:rPr lang="en-US" dirty="0" smtClean="0"/>
              <a:t>an NPDA </a:t>
            </a:r>
            <a:r>
              <a:rPr lang="en-US" dirty="0"/>
              <a:t>for </a:t>
            </a:r>
            <a:r>
              <a:rPr lang="en-US" dirty="0" smtClean="0"/>
              <a:t>L1={</a:t>
            </a:r>
            <a:r>
              <a:rPr lang="en-US" b="1" dirty="0" err="1"/>
              <a:t>a</a:t>
            </a:r>
            <a:r>
              <a:rPr lang="en-US" b="1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| n&gt;=0</a:t>
            </a:r>
            <a:r>
              <a:rPr lang="en-US" dirty="0" smtClean="0"/>
              <a:t>} U L2={</a:t>
            </a:r>
            <a:r>
              <a:rPr lang="en-US" b="1" dirty="0"/>
              <a:t>a</a:t>
            </a:r>
            <a:r>
              <a:rPr lang="en-US" b="1" baseline="30000" dirty="0"/>
              <a:t>n</a:t>
            </a:r>
            <a:r>
              <a:rPr lang="en-US" dirty="0"/>
              <a:t>b</a:t>
            </a:r>
            <a:r>
              <a:rPr lang="en-US" baseline="30000" dirty="0"/>
              <a:t>2n</a:t>
            </a:r>
            <a:r>
              <a:rPr lang="en-US" dirty="0"/>
              <a:t>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3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448" y="230777"/>
            <a:ext cx="8596668" cy="5529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 Free Grammar (CFG)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7629"/>
            <a:ext cx="8596668" cy="3880773"/>
          </a:xfrm>
        </p:spPr>
        <p:txBody>
          <a:bodyPr/>
          <a:lstStyle/>
          <a:p>
            <a:r>
              <a:rPr lang="en-US" dirty="0"/>
              <a:t>Context free grammar is a formal grammar which is used to generate all possible strings in a given formal language.</a:t>
            </a:r>
          </a:p>
          <a:p>
            <a:r>
              <a:rPr lang="en-US" dirty="0" smtClean="0"/>
              <a:t>G</a:t>
            </a:r>
            <a:r>
              <a:rPr lang="en-US" dirty="0"/>
              <a:t>= (V, T, P, S) 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l-GR" dirty="0" smtClean="0">
                <a:sym typeface="Wingdings" panose="05000000000000000000" pitchFamily="2" charset="2"/>
              </a:rPr>
              <a:t>α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IN" dirty="0" smtClean="0"/>
              <a:t>∈ V</a:t>
            </a:r>
          </a:p>
          <a:p>
            <a:pPr lvl="1"/>
            <a:r>
              <a:rPr lang="el-GR" dirty="0" smtClean="0">
                <a:sym typeface="Wingdings" panose="05000000000000000000" pitchFamily="2" charset="2"/>
              </a:rPr>
              <a:t>Α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IN" dirty="0" smtClean="0"/>
              <a:t>∈ (V U T)*</a:t>
            </a:r>
            <a:endParaRPr lang="en-IN" dirty="0"/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Every regular grammar is context-free, but not all context-free grammars are regular.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77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392" y="40052"/>
            <a:ext cx="8596668" cy="1323703"/>
          </a:xfrm>
        </p:spPr>
        <p:txBody>
          <a:bodyPr/>
          <a:lstStyle/>
          <a:p>
            <a:r>
              <a:rPr lang="en-US" dirty="0" smtClean="0"/>
              <a:t>Consider the grammar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375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 </a:t>
            </a:r>
            <a:r>
              <a:rPr lang="en-US" dirty="0" smtClean="0">
                <a:sym typeface="Wingdings" panose="05000000000000000000" pitchFamily="2" charset="2"/>
              </a:rPr>
              <a:t> E + 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 </a:t>
            </a:r>
            <a:r>
              <a:rPr lang="en-US" dirty="0" smtClean="0">
                <a:sym typeface="Wingdings" panose="05000000000000000000" pitchFamily="2" charset="2"/>
              </a:rPr>
              <a:t> E * 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 </a:t>
            </a:r>
            <a:r>
              <a:rPr lang="en-US" dirty="0" smtClean="0">
                <a:sym typeface="Wingdings" panose="05000000000000000000" pitchFamily="2" charset="2"/>
              </a:rPr>
              <a:t> I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smtClean="0">
                <a:sym typeface="Wingdings" panose="05000000000000000000" pitchFamily="2" charset="2"/>
              </a:rPr>
              <a:t> id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Derive the string </a:t>
            </a:r>
            <a:r>
              <a:rPr lang="en-US" dirty="0" err="1" smtClean="0"/>
              <a:t>id+id</a:t>
            </a:r>
            <a:r>
              <a:rPr lang="en-US" dirty="0" smtClean="0"/>
              <a:t>*id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26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F96E-82ED-4CDD-9FCC-0AA7D290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21" y="455241"/>
            <a:ext cx="7729728" cy="1188720"/>
          </a:xfrm>
        </p:spPr>
        <p:txBody>
          <a:bodyPr/>
          <a:lstStyle/>
          <a:p>
            <a:r>
              <a:rPr lang="en-US" dirty="0"/>
              <a:t>Families of Automata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98E3CA-ED31-4113-BF39-C4D38D073D3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35113" y="2016125"/>
          <a:ext cx="10456259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4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351" y="0"/>
            <a:ext cx="1935237" cy="52686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id+id</a:t>
            </a:r>
            <a:r>
              <a:rPr lang="en-US" dirty="0"/>
              <a:t>*id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67812" y="1563914"/>
            <a:ext cx="4184035" cy="3880772"/>
          </a:xfrm>
        </p:spPr>
        <p:txBody>
          <a:bodyPr/>
          <a:lstStyle/>
          <a:p>
            <a:r>
              <a:rPr lang="en-US" dirty="0" smtClean="0"/>
              <a:t>Left Most Derivation (LMD)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820107" y="1546635"/>
            <a:ext cx="4184034" cy="3880773"/>
          </a:xfrm>
        </p:spPr>
        <p:txBody>
          <a:bodyPr/>
          <a:lstStyle/>
          <a:p>
            <a:r>
              <a:rPr lang="en-US" dirty="0" smtClean="0"/>
              <a:t>Right </a:t>
            </a:r>
            <a:r>
              <a:rPr lang="en-US" dirty="0"/>
              <a:t>Most Derivation </a:t>
            </a:r>
            <a:r>
              <a:rPr lang="en-US" dirty="0" smtClean="0"/>
              <a:t>(RMD</a:t>
            </a:r>
            <a:r>
              <a:rPr lang="en-US" dirty="0"/>
              <a:t>)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6041" y="644433"/>
            <a:ext cx="1647855" cy="214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E </a:t>
            </a:r>
            <a:r>
              <a:rPr lang="en-US" dirty="0" smtClean="0">
                <a:sym typeface="Wingdings" panose="05000000000000000000" pitchFamily="2" charset="2"/>
              </a:rPr>
              <a:t> E + E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E </a:t>
            </a:r>
            <a:r>
              <a:rPr lang="en-US" dirty="0" smtClean="0">
                <a:sym typeface="Wingdings" panose="05000000000000000000" pitchFamily="2" charset="2"/>
              </a:rPr>
              <a:t> E * E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E </a:t>
            </a:r>
            <a:r>
              <a:rPr lang="en-US" dirty="0" smtClean="0">
                <a:sym typeface="Wingdings" panose="05000000000000000000" pitchFamily="2" charset="2"/>
              </a:rPr>
              <a:t> I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I </a:t>
            </a:r>
            <a:r>
              <a:rPr lang="en-US" dirty="0" smtClean="0">
                <a:sym typeface="Wingdings" panose="05000000000000000000" pitchFamily="2" charset="2"/>
              </a:rPr>
              <a:t> id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668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00" y="283027"/>
            <a:ext cx="8596668" cy="644435"/>
          </a:xfrm>
        </p:spPr>
        <p:txBody>
          <a:bodyPr>
            <a:normAutofit/>
          </a:bodyPr>
          <a:lstStyle/>
          <a:p>
            <a:r>
              <a:rPr lang="en-US" dirty="0" smtClean="0"/>
              <a:t>Ambiguity in Grammar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402" y="927462"/>
            <a:ext cx="8596668" cy="4917956"/>
          </a:xfrm>
        </p:spPr>
        <p:txBody>
          <a:bodyPr/>
          <a:lstStyle/>
          <a:p>
            <a:r>
              <a:rPr lang="en-US" dirty="0" smtClean="0"/>
              <a:t>A CFG, G ={V,T,P,S} is ambiguous , if there exists at least a string W in T* , where there is </a:t>
            </a:r>
          </a:p>
          <a:p>
            <a:pPr lvl="2"/>
            <a:r>
              <a:rPr lang="en-US" dirty="0" smtClean="0"/>
              <a:t>More than one LMD</a:t>
            </a:r>
          </a:p>
          <a:p>
            <a:pPr lvl="2"/>
            <a:r>
              <a:rPr lang="en-US" dirty="0" smtClean="0"/>
              <a:t>More than one RMD</a:t>
            </a:r>
          </a:p>
          <a:p>
            <a:pPr lvl="2"/>
            <a:r>
              <a:rPr lang="en-US" dirty="0" smtClean="0"/>
              <a:t>More than one parse tree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15646" y="1571897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 + id * id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7736" y="6120521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+ 3 * 4 </a:t>
            </a:r>
          </a:p>
        </p:txBody>
      </p:sp>
    </p:spTree>
    <p:extLst>
      <p:ext uri="{BB962C8B-B14F-4D97-AF65-F5344CB8AC3E}">
        <p14:creationId xmlns:p14="http://schemas.microsoft.com/office/powerpoint/2010/main" val="2720004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56" y="191588"/>
            <a:ext cx="8596668" cy="735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Construct a CFG </a:t>
            </a:r>
            <a:r>
              <a:rPr lang="en-US" dirty="0"/>
              <a:t>for A={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/>
              <a:t>| </a:t>
            </a:r>
            <a:r>
              <a:rPr lang="en-US" dirty="0" smtClean="0"/>
              <a:t>n&gt;=</a:t>
            </a:r>
            <a:r>
              <a:rPr lang="en-US" dirty="0"/>
              <a:t>1}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54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466" y="0"/>
            <a:ext cx="8596668" cy="735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Construct a CFG </a:t>
            </a:r>
            <a:r>
              <a:rPr lang="en-US" dirty="0"/>
              <a:t>for A={</a:t>
            </a:r>
            <a:r>
              <a:rPr lang="en-US" b="1" dirty="0" smtClean="0"/>
              <a:t>a</a:t>
            </a:r>
            <a:r>
              <a:rPr lang="en-US" b="1" baseline="30000" dirty="0" smtClean="0"/>
              <a:t>n</a:t>
            </a:r>
            <a:r>
              <a:rPr lang="en-US" dirty="0" smtClean="0"/>
              <a:t>b</a:t>
            </a:r>
            <a:r>
              <a:rPr lang="en-US" baseline="30000" dirty="0" smtClean="0"/>
              <a:t>2n </a:t>
            </a:r>
            <a:r>
              <a:rPr lang="en-US" dirty="0"/>
              <a:t>| </a:t>
            </a:r>
            <a:r>
              <a:rPr lang="en-US" dirty="0" smtClean="0"/>
              <a:t>n&gt;=</a:t>
            </a:r>
            <a:r>
              <a:rPr lang="en-US" dirty="0"/>
              <a:t>1}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12" y="191588"/>
            <a:ext cx="8596668" cy="735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Construct a CFG </a:t>
            </a:r>
            <a:r>
              <a:rPr lang="en-US" dirty="0"/>
              <a:t>for A</a:t>
            </a:r>
            <a:r>
              <a:rPr lang="en-US" dirty="0" smtClean="0"/>
              <a:t>={</a:t>
            </a:r>
            <a:r>
              <a:rPr lang="en-US" b="1" dirty="0" err="1" smtClean="0"/>
              <a:t>ww</a:t>
            </a:r>
            <a:r>
              <a:rPr lang="en-US" b="1" baseline="30000" dirty="0" err="1" smtClean="0"/>
              <a:t>T</a:t>
            </a:r>
            <a:r>
              <a:rPr lang="en-US" dirty="0" smtClean="0"/>
              <a:t>, w </a:t>
            </a:r>
            <a:r>
              <a:rPr lang="en-IN" dirty="0" smtClean="0"/>
              <a:t>∈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}*} </a:t>
            </a:r>
            <a:br>
              <a:rPr lang="en-US" dirty="0" smtClean="0"/>
            </a:br>
            <a:r>
              <a:rPr lang="en-US" dirty="0" smtClean="0"/>
              <a:t>//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Even Length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072" y="388402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5. Odd Length Palindrome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55" y="100149"/>
            <a:ext cx="1043915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/>
              <a:t>Construct a CFG for A={</a:t>
            </a:r>
            <a:r>
              <a:rPr lang="en-US" b="1" dirty="0" err="1" smtClean="0"/>
              <a:t>wcw</a:t>
            </a:r>
            <a:r>
              <a:rPr lang="en-US" b="1" baseline="30000" dirty="0" err="1" smtClean="0"/>
              <a:t>T</a:t>
            </a:r>
            <a:r>
              <a:rPr lang="en-US" dirty="0"/>
              <a:t>, w </a:t>
            </a:r>
            <a:r>
              <a:rPr lang="en-IN" dirty="0"/>
              <a:t>∈ </a:t>
            </a:r>
            <a:r>
              <a:rPr lang="en-US" dirty="0"/>
              <a:t>{</a:t>
            </a:r>
            <a:r>
              <a:rPr lang="en-US" dirty="0" err="1"/>
              <a:t>a,b</a:t>
            </a:r>
            <a:r>
              <a:rPr lang="en-US" dirty="0"/>
              <a:t>}*}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6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277" y="0"/>
            <a:ext cx="11183740" cy="735874"/>
          </a:xfrm>
        </p:spPr>
        <p:txBody>
          <a:bodyPr>
            <a:normAutofit/>
          </a:bodyPr>
          <a:lstStyle/>
          <a:p>
            <a:r>
              <a:rPr lang="en-US" dirty="0" smtClean="0"/>
              <a:t>7. Construct a CFG </a:t>
            </a:r>
            <a:r>
              <a:rPr lang="en-US" dirty="0"/>
              <a:t>for A={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/>
              <a:t>| </a:t>
            </a:r>
            <a:r>
              <a:rPr lang="en-US" dirty="0" err="1" smtClean="0"/>
              <a:t>n,m</a:t>
            </a:r>
            <a:r>
              <a:rPr lang="en-US" dirty="0" smtClean="0"/>
              <a:t>&gt;=</a:t>
            </a:r>
            <a:r>
              <a:rPr lang="en-US" dirty="0"/>
              <a:t>1}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51" y="0"/>
            <a:ext cx="10827278" cy="735874"/>
          </a:xfrm>
        </p:spPr>
        <p:txBody>
          <a:bodyPr>
            <a:normAutofit/>
          </a:bodyPr>
          <a:lstStyle/>
          <a:p>
            <a:r>
              <a:rPr lang="en-US" dirty="0" smtClean="0"/>
              <a:t>8. Construct a CFG </a:t>
            </a:r>
            <a:r>
              <a:rPr lang="en-US" dirty="0"/>
              <a:t>for A={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dirty="0" err="1" smtClean="0"/>
              <a:t>c</a:t>
            </a:r>
            <a:r>
              <a:rPr lang="en-US" baseline="30000" dirty="0" err="1" smtClean="0"/>
              <a:t>m</a:t>
            </a:r>
            <a:r>
              <a:rPr lang="en-US" dirty="0" err="1" smtClean="0"/>
              <a:t>d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/>
              <a:t>| </a:t>
            </a:r>
            <a:r>
              <a:rPr lang="en-US" dirty="0" err="1" smtClean="0"/>
              <a:t>n,m</a:t>
            </a:r>
            <a:r>
              <a:rPr lang="en-US" dirty="0" smtClean="0"/>
              <a:t>&gt;=</a:t>
            </a:r>
            <a:r>
              <a:rPr lang="en-US" dirty="0"/>
              <a:t>1}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48" y="0"/>
            <a:ext cx="11209866" cy="735874"/>
          </a:xfrm>
        </p:spPr>
        <p:txBody>
          <a:bodyPr>
            <a:normAutofit/>
          </a:bodyPr>
          <a:lstStyle/>
          <a:p>
            <a:r>
              <a:rPr lang="en-US" dirty="0" smtClean="0"/>
              <a:t>9. Construct a CFG </a:t>
            </a:r>
            <a:r>
              <a:rPr lang="en-US" dirty="0"/>
              <a:t>for A={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err="1" smtClean="0"/>
              <a:t>d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 </a:t>
            </a:r>
            <a:r>
              <a:rPr lang="en-US" dirty="0"/>
              <a:t>| </a:t>
            </a:r>
            <a:r>
              <a:rPr lang="en-US" dirty="0" err="1" smtClean="0"/>
              <a:t>n,m</a:t>
            </a:r>
            <a:r>
              <a:rPr lang="en-US" dirty="0" smtClean="0"/>
              <a:t>&gt;=</a:t>
            </a:r>
            <a:r>
              <a:rPr lang="en-US" dirty="0"/>
              <a:t>1}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thought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all languages be accepted by using an FA?</a:t>
            </a:r>
          </a:p>
          <a:p>
            <a:r>
              <a:rPr lang="en-US" dirty="0" smtClean="0"/>
              <a:t>Is there any language that cannot have an FA?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4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36" y="139337"/>
            <a:ext cx="10827279" cy="735874"/>
          </a:xfrm>
        </p:spPr>
        <p:txBody>
          <a:bodyPr>
            <a:normAutofit/>
          </a:bodyPr>
          <a:lstStyle/>
          <a:p>
            <a:r>
              <a:rPr lang="en-US" dirty="0" smtClean="0"/>
              <a:t>10. Construct a CFG </a:t>
            </a:r>
            <a:r>
              <a:rPr lang="en-US" dirty="0"/>
              <a:t>for A={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m</a:t>
            </a:r>
            <a:r>
              <a:rPr lang="en-US" dirty="0" err="1" smtClean="0"/>
              <a:t>d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 </a:t>
            </a:r>
            <a:r>
              <a:rPr lang="en-US" dirty="0"/>
              <a:t>| </a:t>
            </a:r>
            <a:r>
              <a:rPr lang="en-US" dirty="0" err="1" smtClean="0"/>
              <a:t>n,m</a:t>
            </a:r>
            <a:r>
              <a:rPr lang="en-US" dirty="0" smtClean="0"/>
              <a:t>&gt;=</a:t>
            </a:r>
            <a:r>
              <a:rPr lang="en-US" dirty="0"/>
              <a:t>1}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2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774" y="1442132"/>
            <a:ext cx="11144552" cy="388077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context-free language (CFL) is </a:t>
            </a:r>
            <a:r>
              <a:rPr lang="en-US" b="1" dirty="0"/>
              <a:t>a language generated by a context-free grammar (</a:t>
            </a:r>
            <a:r>
              <a:rPr lang="en-US" b="1" dirty="0" smtClean="0"/>
              <a:t>CFG – type 2)</a:t>
            </a:r>
            <a:r>
              <a:rPr lang="en-US" dirty="0" smtClean="0"/>
              <a:t> and accepted </a:t>
            </a:r>
            <a:r>
              <a:rPr lang="en-US" dirty="0"/>
              <a:t>by pushdown </a:t>
            </a:r>
            <a:r>
              <a:rPr lang="en-US" dirty="0" smtClean="0"/>
              <a:t>automata</a:t>
            </a:r>
          </a:p>
          <a:p>
            <a:endParaRPr lang="en-US" dirty="0"/>
          </a:p>
          <a:p>
            <a:r>
              <a:rPr lang="en-US" dirty="0"/>
              <a:t>All regular languages are context-free languages, but not all context-free languages are regular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4" y="3400290"/>
            <a:ext cx="4793796" cy="34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CFL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 Properties</a:t>
            </a:r>
          </a:p>
          <a:p>
            <a:r>
              <a:rPr lang="en-US" dirty="0" smtClean="0"/>
              <a:t>Non- Closure Properties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99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Properties of CFL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languages are </a:t>
            </a:r>
            <a:r>
              <a:rPr lang="en-US" b="1" dirty="0"/>
              <a:t>closed</a:t>
            </a:r>
            <a:r>
              <a:rPr lang="en-US" dirty="0"/>
              <a:t> under −</a:t>
            </a:r>
          </a:p>
          <a:p>
            <a:pPr lvl="1"/>
            <a:r>
              <a:rPr lang="en-US" dirty="0" smtClean="0"/>
              <a:t>Union - </a:t>
            </a:r>
            <a:r>
              <a:rPr lang="en-US" dirty="0"/>
              <a:t>Let L</a:t>
            </a:r>
            <a:r>
              <a:rPr lang="en-US" baseline="-25000" dirty="0"/>
              <a:t>1</a:t>
            </a:r>
            <a:r>
              <a:rPr lang="en-US" dirty="0"/>
              <a:t> and L</a:t>
            </a:r>
            <a:r>
              <a:rPr lang="en-US" baseline="-25000" dirty="0"/>
              <a:t>2</a:t>
            </a:r>
            <a:r>
              <a:rPr lang="en-US" dirty="0"/>
              <a:t> be two context free languages. Then L</a:t>
            </a:r>
            <a:r>
              <a:rPr lang="en-US" baseline="-25000" dirty="0"/>
              <a:t>1</a:t>
            </a:r>
            <a:r>
              <a:rPr lang="en-US" dirty="0"/>
              <a:t> ∪ L</a:t>
            </a:r>
            <a:r>
              <a:rPr lang="en-US" baseline="-25000" dirty="0"/>
              <a:t>2</a:t>
            </a:r>
            <a:r>
              <a:rPr lang="en-US" dirty="0"/>
              <a:t> is also context free.</a:t>
            </a:r>
          </a:p>
          <a:p>
            <a:pPr lvl="1"/>
            <a:r>
              <a:rPr lang="en-US" dirty="0" smtClean="0"/>
              <a:t>Concatenation - </a:t>
            </a:r>
            <a:r>
              <a:rPr lang="en-US" dirty="0"/>
              <a:t>If L</a:t>
            </a:r>
            <a:r>
              <a:rPr lang="en-US" baseline="-25000" dirty="0"/>
              <a:t>1</a:t>
            </a:r>
            <a:r>
              <a:rPr lang="en-US" dirty="0"/>
              <a:t> and L</a:t>
            </a:r>
            <a:r>
              <a:rPr lang="en-US" baseline="-25000" dirty="0"/>
              <a:t>2</a:t>
            </a:r>
            <a:r>
              <a:rPr lang="en-US" dirty="0"/>
              <a:t> are context free languages, then L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 is also context free.</a:t>
            </a:r>
          </a:p>
          <a:p>
            <a:pPr lvl="1"/>
            <a:r>
              <a:rPr lang="en-US" dirty="0"/>
              <a:t>Kleene Star </a:t>
            </a:r>
            <a:r>
              <a:rPr lang="en-US" dirty="0" smtClean="0"/>
              <a:t>operation - </a:t>
            </a:r>
            <a:r>
              <a:rPr lang="en-US" dirty="0"/>
              <a:t>If L is a context free language, then L* is also context free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649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– Closure Properties of CFL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778792" cy="3880773"/>
          </a:xfrm>
        </p:spPr>
        <p:txBody>
          <a:bodyPr/>
          <a:lstStyle/>
          <a:p>
            <a:r>
              <a:rPr lang="en-US" dirty="0"/>
              <a:t>Context-free languages are </a:t>
            </a:r>
            <a:r>
              <a:rPr lang="en-US" b="1" dirty="0"/>
              <a:t>not closed</a:t>
            </a:r>
            <a:r>
              <a:rPr lang="en-US" dirty="0"/>
              <a:t> under −</a:t>
            </a:r>
          </a:p>
          <a:p>
            <a:pPr lvl="1"/>
            <a:r>
              <a:rPr lang="en-US" b="1" dirty="0"/>
              <a:t>Intersection</a:t>
            </a:r>
            <a:r>
              <a:rPr lang="en-US" dirty="0"/>
              <a:t> − If L1 and L2 are context free languages, then L1 ∩ L2 is not necessarily context free.</a:t>
            </a:r>
          </a:p>
          <a:p>
            <a:pPr lvl="1"/>
            <a:r>
              <a:rPr lang="en-US" b="1" dirty="0"/>
              <a:t>Intersection with Regular Language</a:t>
            </a:r>
            <a:r>
              <a:rPr lang="en-US" dirty="0"/>
              <a:t> − If L1 is a regular language and L2 is a context free language, then L1 ∩ L2 is a context free language.</a:t>
            </a:r>
          </a:p>
          <a:p>
            <a:pPr lvl="1"/>
            <a:r>
              <a:rPr lang="en-US" b="1" dirty="0"/>
              <a:t>Complement</a:t>
            </a:r>
            <a:r>
              <a:rPr lang="en-US" dirty="0"/>
              <a:t> − If L1 is a context free language, then L1’ may not be context free.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350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Normal Form (CNF)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CFG(context free grammar) is in </a:t>
            </a:r>
            <a:r>
              <a:rPr lang="en-US" dirty="0" smtClean="0"/>
              <a:t>CNF if </a:t>
            </a:r>
            <a:r>
              <a:rPr lang="en-US" dirty="0"/>
              <a:t>all production rules satisfy one of the following conditions:</a:t>
            </a:r>
          </a:p>
          <a:p>
            <a:pPr lvl="1"/>
            <a:r>
              <a:rPr lang="en-US" dirty="0"/>
              <a:t>Start symbol generating ε. For example, A → ε.</a:t>
            </a:r>
          </a:p>
          <a:p>
            <a:pPr lvl="1"/>
            <a:r>
              <a:rPr lang="en-US" dirty="0"/>
              <a:t>A non-terminal generating two non-terminals. For example, S → AB.</a:t>
            </a:r>
          </a:p>
          <a:p>
            <a:pPr lvl="1"/>
            <a:r>
              <a:rPr lang="en-US" dirty="0"/>
              <a:t>A non-terminal generating a terminal. For example, S → a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IN" dirty="0"/>
              <a:t>G1 =</a:t>
            </a:r>
            <a:r>
              <a:rPr lang="en-IN" sz="2000" dirty="0"/>
              <a:t> {S → </a:t>
            </a:r>
            <a:r>
              <a:rPr lang="en-IN" sz="2000" dirty="0" smtClean="0"/>
              <a:t>AB</a:t>
            </a:r>
          </a:p>
          <a:p>
            <a:pPr marL="800100" lvl="2" indent="0">
              <a:buNone/>
            </a:pPr>
            <a:r>
              <a:rPr lang="en-IN" sz="2000" dirty="0" smtClean="0"/>
              <a:t>S</a:t>
            </a:r>
            <a:r>
              <a:rPr lang="en-IN" sz="2000" dirty="0"/>
              <a:t> → </a:t>
            </a:r>
            <a:r>
              <a:rPr lang="en-IN" sz="2000" dirty="0" smtClean="0"/>
              <a:t>c</a:t>
            </a:r>
          </a:p>
          <a:p>
            <a:pPr marL="800100" lvl="2" indent="0">
              <a:buNone/>
            </a:pPr>
            <a:r>
              <a:rPr lang="en-IN" sz="2000" dirty="0" smtClean="0"/>
              <a:t>A</a:t>
            </a:r>
            <a:r>
              <a:rPr lang="en-IN" sz="2000" dirty="0"/>
              <a:t> → </a:t>
            </a:r>
            <a:r>
              <a:rPr lang="en-IN" sz="2000" dirty="0" smtClean="0"/>
              <a:t>a</a:t>
            </a:r>
          </a:p>
          <a:p>
            <a:pPr marL="800100" lvl="2" indent="0">
              <a:buNone/>
            </a:pPr>
            <a:r>
              <a:rPr lang="en-IN" sz="2000" dirty="0" smtClean="0"/>
              <a:t>B</a:t>
            </a:r>
            <a:r>
              <a:rPr lang="en-IN" sz="2000" dirty="0"/>
              <a:t> → b}  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4010297"/>
            <a:ext cx="6311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G2 = {S → </a:t>
            </a:r>
            <a:r>
              <a:rPr lang="en-IN" dirty="0" err="1" smtClean="0"/>
              <a:t>aA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/>
              <a:t> A → </a:t>
            </a:r>
            <a:r>
              <a:rPr lang="en-IN" dirty="0" smtClean="0"/>
              <a:t>a</a:t>
            </a:r>
          </a:p>
          <a:p>
            <a:r>
              <a:rPr lang="en-IN" dirty="0"/>
              <a:t> </a:t>
            </a:r>
            <a:r>
              <a:rPr lang="en-IN" dirty="0" smtClean="0"/>
              <a:t>        B</a:t>
            </a:r>
            <a:r>
              <a:rPr lang="en-IN" dirty="0"/>
              <a:t> → c} </a:t>
            </a:r>
          </a:p>
        </p:txBody>
      </p:sp>
    </p:spTree>
    <p:extLst>
      <p:ext uri="{BB962C8B-B14F-4D97-AF65-F5344CB8AC3E}">
        <p14:creationId xmlns:p14="http://schemas.microsoft.com/office/powerpoint/2010/main" val="2863696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of CFG to CNF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962" y="2082211"/>
            <a:ext cx="11514666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the start symbol </a:t>
            </a:r>
            <a:r>
              <a:rPr lang="en-US" b="1" dirty="0"/>
              <a:t>S</a:t>
            </a:r>
            <a:r>
              <a:rPr lang="en-US" dirty="0"/>
              <a:t> occurs on some right side, create a new start symbol </a:t>
            </a:r>
            <a:r>
              <a:rPr lang="en-US" b="1" dirty="0"/>
              <a:t>S’</a:t>
            </a:r>
            <a:r>
              <a:rPr lang="en-US" dirty="0"/>
              <a:t> and a new production </a:t>
            </a:r>
            <a:r>
              <a:rPr lang="en-US" b="1" dirty="0"/>
              <a:t>S’→ S</a:t>
            </a:r>
            <a:r>
              <a:rPr lang="en-US" dirty="0"/>
              <a:t>.</a:t>
            </a:r>
          </a:p>
          <a:p>
            <a:r>
              <a:rPr lang="en-US" dirty="0" smtClean="0"/>
              <a:t>Remove </a:t>
            </a:r>
          </a:p>
          <a:p>
            <a:pPr lvl="2"/>
            <a:r>
              <a:rPr lang="en-US" dirty="0" smtClean="0"/>
              <a:t>Null </a:t>
            </a:r>
            <a:r>
              <a:rPr lang="en-US" dirty="0"/>
              <a:t>productions. </a:t>
            </a:r>
          </a:p>
          <a:p>
            <a:pPr lvl="2"/>
            <a:r>
              <a:rPr lang="en-US" dirty="0" smtClean="0"/>
              <a:t>Unit productions.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seless productions</a:t>
            </a:r>
            <a:endParaRPr lang="en-US" dirty="0"/>
          </a:p>
          <a:p>
            <a:r>
              <a:rPr lang="en-US" dirty="0" smtClean="0"/>
              <a:t>Eliminate terminals from the RHS of the production if they exist with other non-terminals/terminals</a:t>
            </a:r>
            <a:endParaRPr lang="en-US" dirty="0"/>
          </a:p>
          <a:p>
            <a:r>
              <a:rPr lang="en-US" dirty="0" smtClean="0"/>
              <a:t>Eliminate RHS with more than two non-terminals.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851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906" y="126275"/>
            <a:ext cx="8596668" cy="670560"/>
          </a:xfrm>
        </p:spPr>
        <p:txBody>
          <a:bodyPr>
            <a:normAutofit/>
          </a:bodyPr>
          <a:lstStyle/>
          <a:p>
            <a:r>
              <a:rPr lang="en-US" dirty="0" smtClean="0"/>
              <a:t>1. Convert the CFG to CNF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10103" y="6096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 → </a:t>
            </a:r>
            <a:r>
              <a:rPr lang="en-IN" dirty="0" err="1"/>
              <a:t>aA</a:t>
            </a:r>
            <a:endParaRPr lang="en-IN" dirty="0"/>
          </a:p>
          <a:p>
            <a:r>
              <a:rPr lang="en-IN" dirty="0" smtClean="0"/>
              <a:t>A</a:t>
            </a:r>
            <a:r>
              <a:rPr lang="en-IN" dirty="0"/>
              <a:t> → a</a:t>
            </a:r>
          </a:p>
          <a:p>
            <a:r>
              <a:rPr lang="en-IN" dirty="0" smtClean="0"/>
              <a:t>B</a:t>
            </a:r>
            <a:r>
              <a:rPr lang="en-IN" dirty="0"/>
              <a:t> → c</a:t>
            </a:r>
          </a:p>
        </p:txBody>
      </p:sp>
    </p:spTree>
    <p:extLst>
      <p:ext uri="{BB962C8B-B14F-4D97-AF65-F5344CB8AC3E}">
        <p14:creationId xmlns:p14="http://schemas.microsoft.com/office/powerpoint/2010/main" val="873497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8182" y="0"/>
            <a:ext cx="8911687" cy="1280890"/>
          </a:xfrm>
        </p:spPr>
        <p:txBody>
          <a:bodyPr/>
          <a:lstStyle/>
          <a:p>
            <a:r>
              <a:rPr lang="en-US" dirty="0" smtClean="0"/>
              <a:t>2. Convert the CFG to CNF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561908" y="1479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S → a |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aA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| B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A →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aBB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| </a:t>
            </a:r>
            <a:r>
              <a:rPr lang="el-GR" dirty="0">
                <a:solidFill>
                  <a:srgbClr val="000000"/>
                </a:solidFill>
                <a:latin typeface="inter-regular"/>
              </a:rPr>
              <a:t>ε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B → Aa | b 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61883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Greibach</a:t>
            </a:r>
            <a:r>
              <a:rPr lang="en-US" dirty="0" smtClean="0"/>
              <a:t> Normal Form (GNF)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CFG is </a:t>
            </a:r>
            <a:r>
              <a:rPr lang="en-US" dirty="0"/>
              <a:t>in </a:t>
            </a:r>
            <a:r>
              <a:rPr lang="en-US" dirty="0" smtClean="0"/>
              <a:t>GNF if </a:t>
            </a:r>
            <a:r>
              <a:rPr lang="en-US" dirty="0"/>
              <a:t>all the production rules satisfy one of the following conditions:</a:t>
            </a:r>
          </a:p>
          <a:p>
            <a:pPr lvl="1"/>
            <a:r>
              <a:rPr lang="en-US" dirty="0"/>
              <a:t>A start symbol generating ε. For example, S → ε.</a:t>
            </a:r>
          </a:p>
          <a:p>
            <a:pPr lvl="1"/>
            <a:r>
              <a:rPr lang="en-US" dirty="0"/>
              <a:t>A non-terminal generating a terminal. For example, A → a.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non-terminal generating a terminal which is followed by any number of non-terminals. For example, S → </a:t>
            </a:r>
            <a:r>
              <a:rPr lang="en-US" dirty="0" err="1">
                <a:solidFill>
                  <a:srgbClr val="FF0000"/>
                </a:solidFill>
              </a:rPr>
              <a:t>aASB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32263" y="45950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G1 = </a:t>
            </a:r>
            <a:r>
              <a:rPr lang="en-IN" dirty="0" smtClean="0">
                <a:solidFill>
                  <a:srgbClr val="000000"/>
                </a:solidFill>
                <a:latin typeface="inter-regular"/>
              </a:rPr>
              <a:t>{	S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→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aAB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| </a:t>
            </a:r>
            <a:r>
              <a:rPr lang="en-IN" dirty="0" err="1" smtClean="0">
                <a:solidFill>
                  <a:srgbClr val="000000"/>
                </a:solidFill>
                <a:latin typeface="inter-regular"/>
              </a:rPr>
              <a:t>aB</a:t>
            </a:r>
            <a:endParaRPr lang="en-IN" dirty="0" smtClean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dirty="0" smtClean="0">
                <a:solidFill>
                  <a:srgbClr val="000000"/>
                </a:solidFill>
                <a:latin typeface="inter-regular"/>
              </a:rPr>
              <a:t>	A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→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aA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| </a:t>
            </a:r>
            <a:r>
              <a:rPr lang="en-IN" dirty="0" smtClean="0">
                <a:solidFill>
                  <a:srgbClr val="000000"/>
                </a:solidFill>
                <a:latin typeface="inter-regular"/>
              </a:rPr>
              <a:t>a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dirty="0" smtClean="0">
                <a:solidFill>
                  <a:srgbClr val="000000"/>
                </a:solidFill>
                <a:latin typeface="inter-regular"/>
              </a:rPr>
              <a:t>	B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→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bB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| </a:t>
            </a:r>
            <a:r>
              <a:rPr lang="en-IN" dirty="0" smtClean="0">
                <a:solidFill>
                  <a:srgbClr val="000000"/>
                </a:solidFill>
                <a:latin typeface="inter-regular"/>
              </a:rPr>
              <a:t>b	}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7465" y="4535479"/>
            <a:ext cx="30957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G2 = </a:t>
            </a:r>
            <a:r>
              <a:rPr lang="en-IN" dirty="0" smtClean="0">
                <a:solidFill>
                  <a:srgbClr val="000000"/>
                </a:solidFill>
                <a:latin typeface="inter-regular"/>
              </a:rPr>
              <a:t>{	S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→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aAB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| </a:t>
            </a:r>
            <a:r>
              <a:rPr lang="en-IN" dirty="0" err="1" smtClean="0">
                <a:solidFill>
                  <a:srgbClr val="000000"/>
                </a:solidFill>
                <a:latin typeface="inter-regular"/>
              </a:rPr>
              <a:t>aB</a:t>
            </a:r>
            <a:endParaRPr lang="en-IN" dirty="0" smtClean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dirty="0" smtClean="0">
                <a:solidFill>
                  <a:srgbClr val="000000"/>
                </a:solidFill>
                <a:latin typeface="inter-regular"/>
              </a:rPr>
              <a:t>	A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→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aA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| </a:t>
            </a:r>
            <a:r>
              <a:rPr lang="el-GR" dirty="0" smtClean="0">
                <a:solidFill>
                  <a:srgbClr val="000000"/>
                </a:solidFill>
                <a:latin typeface="inter-regular"/>
              </a:rPr>
              <a:t>ε</a:t>
            </a:r>
            <a:endParaRPr lang="en-US" dirty="0" smtClean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l-GR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dirty="0" smtClean="0">
                <a:solidFill>
                  <a:srgbClr val="000000"/>
                </a:solidFill>
                <a:latin typeface="inter-regular"/>
              </a:rPr>
              <a:t>B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→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bB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| </a:t>
            </a:r>
            <a:r>
              <a:rPr lang="el-GR" dirty="0" smtClean="0">
                <a:solidFill>
                  <a:srgbClr val="000000"/>
                </a:solidFill>
                <a:latin typeface="inter-regular"/>
              </a:rPr>
              <a:t>ε</a:t>
            </a:r>
            <a:r>
              <a:rPr lang="en-US" dirty="0" smtClean="0">
                <a:solidFill>
                  <a:srgbClr val="000000"/>
                </a:solidFill>
                <a:latin typeface="inter-regular"/>
              </a:rPr>
              <a:t>	</a:t>
            </a:r>
            <a:r>
              <a:rPr lang="el-GR" dirty="0" smtClean="0">
                <a:solidFill>
                  <a:srgbClr val="000000"/>
                </a:solidFill>
                <a:latin typeface="inter-regular"/>
              </a:rPr>
              <a:t>}</a:t>
            </a:r>
            <a:r>
              <a:rPr lang="el-GR" dirty="0">
                <a:solidFill>
                  <a:srgbClr val="000000"/>
                </a:solidFill>
                <a:latin typeface="inter-regula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534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044" y="0"/>
            <a:ext cx="11911149" cy="5865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Families of Languages,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Machines and Grammar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Noam Chomsky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CFG to </a:t>
            </a:r>
            <a:r>
              <a:rPr lang="en-US" dirty="0" smtClean="0"/>
              <a:t>GNF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grammar into CNF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grammar has left recursion, eliminate it .</a:t>
            </a:r>
          </a:p>
          <a:p>
            <a:r>
              <a:rPr lang="en-US" dirty="0" smtClean="0"/>
              <a:t>Convert into GNF.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00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063"/>
            <a:ext cx="8596668" cy="670560"/>
          </a:xfrm>
        </p:spPr>
        <p:txBody>
          <a:bodyPr>
            <a:normAutofit/>
          </a:bodyPr>
          <a:lstStyle/>
          <a:p>
            <a:r>
              <a:rPr lang="en-US" dirty="0" smtClean="0"/>
              <a:t>1. Convert the CFG to GNF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731726" y="435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 → XB | AA  </a:t>
            </a:r>
          </a:p>
          <a:p>
            <a:r>
              <a:rPr lang="pt-BR" dirty="0"/>
              <a:t>A → a | SA  </a:t>
            </a:r>
          </a:p>
          <a:p>
            <a:r>
              <a:rPr lang="pt-BR" dirty="0"/>
              <a:t>B → b  </a:t>
            </a:r>
          </a:p>
          <a:p>
            <a:r>
              <a:rPr lang="pt-BR" dirty="0"/>
              <a:t>X → a  </a:t>
            </a:r>
          </a:p>
        </p:txBody>
      </p:sp>
    </p:spTree>
    <p:extLst>
      <p:ext uri="{BB962C8B-B14F-4D97-AF65-F5344CB8AC3E}">
        <p14:creationId xmlns:p14="http://schemas.microsoft.com/office/powerpoint/2010/main" val="2999446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3063"/>
            <a:ext cx="8596668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2. Convert the CFG to GNF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1726" y="435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 → </a:t>
            </a:r>
            <a:r>
              <a:rPr lang="pt-BR" dirty="0" smtClean="0"/>
              <a:t>XY | Xn |p</a:t>
            </a:r>
          </a:p>
          <a:p>
            <a:r>
              <a:rPr lang="pt-BR" dirty="0" smtClean="0"/>
              <a:t>X </a:t>
            </a:r>
            <a:r>
              <a:rPr lang="pt-BR" dirty="0" smtClean="0">
                <a:sym typeface="Wingdings" panose="05000000000000000000" pitchFamily="2" charset="2"/>
              </a:rPr>
              <a:t> mX | m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Y  Xn | 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132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26" y="593955"/>
            <a:ext cx="8596668" cy="1320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3063"/>
            <a:ext cx="8596668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3. Convert the CFG to GNF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1726" y="435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 → </a:t>
            </a:r>
            <a:r>
              <a:rPr lang="pt-BR" dirty="0" smtClean="0"/>
              <a:t>XA | BB</a:t>
            </a:r>
          </a:p>
          <a:p>
            <a:r>
              <a:rPr lang="pt-BR" dirty="0" smtClean="0"/>
              <a:t>B </a:t>
            </a:r>
            <a:r>
              <a:rPr lang="pt-BR" dirty="0" smtClean="0">
                <a:sym typeface="Wingdings" panose="05000000000000000000" pitchFamily="2" charset="2"/>
              </a:rPr>
              <a:t> b | SB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X  b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A  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8778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842" y="2477588"/>
            <a:ext cx="8596668" cy="1320800"/>
          </a:xfrm>
        </p:spPr>
        <p:txBody>
          <a:bodyPr/>
          <a:lstStyle/>
          <a:p>
            <a:r>
              <a:rPr lang="en-US" dirty="0" smtClean="0"/>
              <a:t>Equivalence of CFG </a:t>
            </a:r>
            <a:r>
              <a:rPr lang="en-US" dirty="0" smtClean="0">
                <a:sym typeface="Wingdings" panose="05000000000000000000" pitchFamily="2" charset="2"/>
              </a:rPr>
              <a:t>and</a:t>
            </a:r>
            <a:r>
              <a:rPr lang="en-US" dirty="0" smtClean="0"/>
              <a:t> PDA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8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06300" cy="7228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1. Find the equivalent PDA for the CFG</a:t>
            </a:r>
            <a:endParaRPr lang="en-IN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197449"/>
              </p:ext>
            </p:extLst>
          </p:nvPr>
        </p:nvGraphicFramePr>
        <p:xfrm>
          <a:off x="6629286" y="3002374"/>
          <a:ext cx="6451767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4905">
                  <a:extLst>
                    <a:ext uri="{9D8B030D-6E8A-4147-A177-3AD203B41FA5}">
                      <a16:colId xmlns:a16="http://schemas.microsoft.com/office/drawing/2014/main" val="1322167721"/>
                    </a:ext>
                  </a:extLst>
                </a:gridCol>
                <a:gridCol w="1938067">
                  <a:extLst>
                    <a:ext uri="{9D8B030D-6E8A-4147-A177-3AD203B41FA5}">
                      <a16:colId xmlns:a16="http://schemas.microsoft.com/office/drawing/2014/main" val="3412127392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1410253635"/>
                    </a:ext>
                  </a:extLst>
                </a:gridCol>
                <a:gridCol w="2336854">
                  <a:extLst>
                    <a:ext uri="{9D8B030D-6E8A-4147-A177-3AD203B41FA5}">
                      <a16:colId xmlns:a16="http://schemas.microsoft.com/office/drawing/2014/main" val="290150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Unread 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No: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339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239718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 → </a:t>
            </a:r>
            <a:r>
              <a:rPr lang="pt-BR" dirty="0" smtClean="0"/>
              <a:t>aSa</a:t>
            </a:r>
          </a:p>
          <a:p>
            <a:r>
              <a:rPr lang="pt-BR" dirty="0" smtClean="0"/>
              <a:t>S </a:t>
            </a:r>
            <a:r>
              <a:rPr lang="pt-BR" dirty="0" smtClean="0">
                <a:sym typeface="Wingdings" panose="05000000000000000000" pitchFamily="2" charset="2"/>
              </a:rPr>
              <a:t> bSb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S  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5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06300" cy="7228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2. Find the equivalent PDA for the CFG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239718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 → </a:t>
            </a:r>
            <a:r>
              <a:rPr lang="pt-BR" dirty="0" smtClean="0"/>
              <a:t>0SX | 1SY |</a:t>
            </a:r>
            <a:r>
              <a:rPr lang="el-GR" dirty="0">
                <a:solidFill>
                  <a:srgbClr val="000000"/>
                </a:solidFill>
                <a:latin typeface="inter-regular"/>
              </a:rPr>
              <a:t> ε</a:t>
            </a:r>
            <a:endParaRPr lang="pt-BR" dirty="0" smtClean="0"/>
          </a:p>
          <a:p>
            <a:r>
              <a:rPr lang="pt-BR" dirty="0" smtClean="0"/>
              <a:t>X </a:t>
            </a:r>
            <a:r>
              <a:rPr lang="pt-BR" dirty="0" smtClean="0">
                <a:sym typeface="Wingdings" panose="05000000000000000000" pitchFamily="2" charset="2"/>
              </a:rPr>
              <a:t> 1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Y  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36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06300" cy="7228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3. Find the equivalent PDA for the CFG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239718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 → </a:t>
            </a:r>
            <a:r>
              <a:rPr lang="en-US" dirty="0" smtClean="0"/>
              <a:t>0BB</a:t>
            </a:r>
          </a:p>
          <a:p>
            <a:r>
              <a:rPr lang="en-US" dirty="0" smtClean="0"/>
              <a:t>B </a:t>
            </a:r>
            <a:r>
              <a:rPr lang="en-US" dirty="0" smtClean="0">
                <a:sym typeface="Wingdings" panose="05000000000000000000" pitchFamily="2" charset="2"/>
              </a:rPr>
              <a:t> 0S | 1S |0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7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8" y="-38241"/>
            <a:ext cx="8806300" cy="7228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4. Find the equivalent PDA for the CFG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239718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 → </a:t>
            </a:r>
            <a:r>
              <a:rPr lang="en-US" dirty="0" err="1" smtClean="0"/>
              <a:t>aSB</a:t>
            </a:r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smtClean="0">
                <a:sym typeface="Wingdings" panose="05000000000000000000" pitchFamily="2" charset="2"/>
              </a:rPr>
              <a:t> a | b | </a:t>
            </a:r>
            <a:r>
              <a:rPr lang="el-GR" dirty="0">
                <a:solidFill>
                  <a:srgbClr val="000000"/>
                </a:solidFill>
                <a:latin typeface="inter-regular"/>
              </a:rPr>
              <a:t>ε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1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 (PDA)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Pushdown </a:t>
            </a:r>
            <a:r>
              <a:rPr lang="en-US" dirty="0"/>
              <a:t>Automata is a finite automata with extra memory called stack which helps Pushdown automata to recognize Context Free Languages.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PDA = FA + memory (stack)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56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PDA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0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 PDA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1" y="1402943"/>
            <a:ext cx="8596668" cy="3880773"/>
          </a:xfrm>
        </p:spPr>
        <p:txBody>
          <a:bodyPr/>
          <a:lstStyle/>
          <a:p>
            <a:r>
              <a:rPr lang="en-US" dirty="0"/>
              <a:t>A PDA can be formally described as a 7-tuple (Q, ∑, </a:t>
            </a:r>
            <a:r>
              <a:rPr lang="el-GR" dirty="0"/>
              <a:t>Γ</a:t>
            </a:r>
            <a:r>
              <a:rPr lang="en-US" dirty="0" smtClean="0"/>
              <a:t>, </a:t>
            </a:r>
            <a:r>
              <a:rPr lang="en-US" dirty="0"/>
              <a:t>δ, q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/>
              <a:t>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Q</a:t>
            </a:r>
            <a:r>
              <a:rPr lang="en-US" dirty="0"/>
              <a:t> is the finite number of states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∑</a:t>
            </a:r>
            <a:r>
              <a:rPr lang="en-US" dirty="0"/>
              <a:t> is input alphabet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n-US" dirty="0">
                <a:solidFill>
                  <a:srgbClr val="FF0000"/>
                </a:solidFill>
              </a:rPr>
              <a:t> is stack </a:t>
            </a:r>
            <a:r>
              <a:rPr lang="en-US" dirty="0" smtClean="0">
                <a:solidFill>
                  <a:srgbClr val="FF0000"/>
                </a:solidFill>
              </a:rPr>
              <a:t>symbol 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δ</a:t>
            </a:r>
            <a:r>
              <a:rPr lang="en-US" dirty="0"/>
              <a:t> is the transition function: Q × (∑ ∪ {ε}) × </a:t>
            </a:r>
            <a:r>
              <a:rPr lang="el-GR" dirty="0"/>
              <a:t>Γ</a:t>
            </a:r>
            <a:r>
              <a:rPr lang="en-US" dirty="0" smtClean="0"/>
              <a:t> </a:t>
            </a:r>
            <a:r>
              <a:rPr lang="en-US" dirty="0"/>
              <a:t>× Q × </a:t>
            </a:r>
            <a:r>
              <a:rPr lang="el-GR" dirty="0"/>
              <a:t>Γ </a:t>
            </a:r>
            <a:r>
              <a:rPr lang="en-US" dirty="0" smtClean="0"/>
              <a:t>*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q</a:t>
            </a:r>
            <a:r>
              <a:rPr lang="en-US" b="1" baseline="-25000" dirty="0"/>
              <a:t>0</a:t>
            </a:r>
            <a:r>
              <a:rPr lang="en-US" dirty="0"/>
              <a:t> is the initial state (q</a:t>
            </a:r>
            <a:r>
              <a:rPr lang="en-US" baseline="-25000" dirty="0"/>
              <a:t>0</a:t>
            </a:r>
            <a:r>
              <a:rPr lang="en-US" dirty="0"/>
              <a:t> ∈ Q)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 </a:t>
            </a:r>
            <a:r>
              <a:rPr lang="en-US" dirty="0">
                <a:solidFill>
                  <a:srgbClr val="FF0000"/>
                </a:solidFill>
              </a:rPr>
              <a:t> is the initial stack top symbol (I ∈ </a:t>
            </a:r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 is a set of accepting states (F ∈ Q)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12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 PDA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4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Description (ID) of a PDA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757" y="2524035"/>
            <a:ext cx="11288243" cy="388077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en-US" dirty="0">
                <a:solidFill>
                  <a:srgbClr val="FF0000"/>
                </a:solidFill>
              </a:rPr>
              <a:t>informal notation of how a PDA “computes” a input string and make a decision that string is accepted or </a:t>
            </a:r>
            <a:r>
              <a:rPr lang="en-US" dirty="0" smtClean="0">
                <a:solidFill>
                  <a:srgbClr val="FF0000"/>
                </a:solidFill>
              </a:rPr>
              <a:t>rejected</a:t>
            </a:r>
          </a:p>
          <a:p>
            <a:r>
              <a:rPr lang="en-US" dirty="0"/>
              <a:t>A ID is a triple (q, w, α), where: </a:t>
            </a:r>
            <a:br>
              <a:rPr lang="en-US" dirty="0"/>
            </a:br>
            <a:r>
              <a:rPr lang="en-US" dirty="0"/>
              <a:t>1. q is the </a:t>
            </a:r>
            <a:r>
              <a:rPr lang="en-US" dirty="0" smtClean="0"/>
              <a:t>input symbol , can be empty string.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2. w is </a:t>
            </a:r>
            <a:r>
              <a:rPr lang="en-US" dirty="0" smtClean="0"/>
              <a:t>the TOS.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3.α is the </a:t>
            </a:r>
            <a:r>
              <a:rPr lang="en-US" dirty="0" smtClean="0"/>
              <a:t>content pushed onto stack + TOS , can also be empty for popping. </a:t>
            </a:r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4285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2241</TotalTime>
  <Words>841</Words>
  <Application>Microsoft Office PowerPoint</Application>
  <PresentationFormat>Widescreen</PresentationFormat>
  <Paragraphs>180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Century Gothic</vt:lpstr>
      <vt:lpstr>inter-regular</vt:lpstr>
      <vt:lpstr>Wingdings</vt:lpstr>
      <vt:lpstr>Wingdings 3</vt:lpstr>
      <vt:lpstr>Wisp</vt:lpstr>
      <vt:lpstr>Module 2</vt:lpstr>
      <vt:lpstr>Families of Automata</vt:lpstr>
      <vt:lpstr>Food for thought !</vt:lpstr>
      <vt:lpstr>Families of Languages, Machines and Grammar  Noam Chomsky</vt:lpstr>
      <vt:lpstr>Pushdown Automata (PDA)</vt:lpstr>
      <vt:lpstr>Components of a PDA</vt:lpstr>
      <vt:lpstr>Formal Definition of  PDA</vt:lpstr>
      <vt:lpstr>Working of  PDA</vt:lpstr>
      <vt:lpstr>Instantaneous Description (ID) of a PDA</vt:lpstr>
      <vt:lpstr>1. Construct a PDA for A={anbn | n&gt;=0} </vt:lpstr>
      <vt:lpstr>2. Construct a PDA for A={anbm | n&gt;=m} </vt:lpstr>
      <vt:lpstr>3. Construct a PDA for A={anbncm | n,m&gt;=1} </vt:lpstr>
      <vt:lpstr>4. Construct a PDA for A={anbmcn | n,m&gt;=1} </vt:lpstr>
      <vt:lpstr>5. Construct a PDA for A={anb2n} </vt:lpstr>
      <vt:lpstr>Non Deterministic PushDown Automata(NPDA)</vt:lpstr>
      <vt:lpstr>1. Construct an NPDA for a palindrome</vt:lpstr>
      <vt:lpstr>2. Construct an NPDA for L1={anbn | n&gt;=0} U L2={anb2n} </vt:lpstr>
      <vt:lpstr>Context Free Grammar (CFG)</vt:lpstr>
      <vt:lpstr>Consider the grammar</vt:lpstr>
      <vt:lpstr>id+id*id </vt:lpstr>
      <vt:lpstr>Ambiguity in Grammar</vt:lpstr>
      <vt:lpstr>1. Construct a CFG for A={anbn | n&gt;=1} </vt:lpstr>
      <vt:lpstr>2. Construct a CFG for A={anb2n | n&gt;=1} </vt:lpstr>
      <vt:lpstr>3. Construct a CFG for A={wwT, w ∈ {a,b}*}  // Palindrome</vt:lpstr>
      <vt:lpstr>4. Even Length Palindrome</vt:lpstr>
      <vt:lpstr>6. Construct a CFG for A={wcwT, w ∈ {a,b}*} </vt:lpstr>
      <vt:lpstr>7. Construct a CFG for A={anbmcn | n,m&gt;=1} </vt:lpstr>
      <vt:lpstr>8. Construct a CFG for A={anbmcmdn | n,m&gt;=1} </vt:lpstr>
      <vt:lpstr>9. Construct a CFG for A={anbmcndm | n,m&gt;=1} </vt:lpstr>
      <vt:lpstr>10. Construct a CFG for A={anbncmdm | n,m&gt;=1} </vt:lpstr>
      <vt:lpstr>Context Free Language</vt:lpstr>
      <vt:lpstr>Properties of CFL</vt:lpstr>
      <vt:lpstr>Closure Properties of CFL </vt:lpstr>
      <vt:lpstr>Non – Closure Properties of CFL </vt:lpstr>
      <vt:lpstr>Chomsky Normal Form (CNF)</vt:lpstr>
      <vt:lpstr>Conversion of CFG to CNF</vt:lpstr>
      <vt:lpstr>1. Convert the CFG to CNF</vt:lpstr>
      <vt:lpstr>2. Convert the CFG to CNF</vt:lpstr>
      <vt:lpstr>Greibach Normal Form (GNF)</vt:lpstr>
      <vt:lpstr>Conversion of CFG to GNF</vt:lpstr>
      <vt:lpstr>1. Convert the CFG to GNF</vt:lpstr>
      <vt:lpstr>PowerPoint Presentation</vt:lpstr>
      <vt:lpstr>PowerPoint Presentation</vt:lpstr>
      <vt:lpstr>Equivalence of CFG and PDA</vt:lpstr>
      <vt:lpstr>1. Find the equivalent PDA for the CFG</vt:lpstr>
      <vt:lpstr>2. Find the equivalent PDA for the CFG</vt:lpstr>
      <vt:lpstr>3. Find the equivalent PDA for the CFG</vt:lpstr>
      <vt:lpstr>4. Find the equivalent PDA for the CFG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admin</dc:creator>
  <cp:lastModifiedBy>Administrator</cp:lastModifiedBy>
  <cp:revision>70</cp:revision>
  <dcterms:created xsi:type="dcterms:W3CDTF">2021-07-29T04:02:53Z</dcterms:created>
  <dcterms:modified xsi:type="dcterms:W3CDTF">2022-06-30T04:12:31Z</dcterms:modified>
</cp:coreProperties>
</file>