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9088-FC95-E782-46C5-47CB2C208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5DF51-7FEE-633C-E2D9-5F9D5C892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DDBB9-B214-BB93-9226-3C90D6BF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1130-7BD0-4F0F-89F9-0B4A2E09C6B1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EF310-7326-CD9F-1708-867A5E6E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3A303-6CCB-E5B3-04D4-7B1C95E9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EDBC-28DE-4E41-8417-446BCF601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84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82B6-9BFA-200B-522F-A319CA39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D556F-BB7D-65C9-F765-3749047D8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11433-219C-CF18-D3C0-E3F06E3C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1130-7BD0-4F0F-89F9-0B4A2E09C6B1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6C0B0-65AE-1F99-EFFB-EF858137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F7F85-3FEF-8280-4612-A78E8052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EDBC-28DE-4E41-8417-446BCF601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3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1D15D-2ABA-3164-02A3-5F6781639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DC25C-EF23-2FE2-2681-B5F9D07E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A196-C6F6-60B3-CFE9-C9717E87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1130-7BD0-4F0F-89F9-0B4A2E09C6B1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D6016-0B21-4279-834C-5CF4D559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7D67C-8ECF-9008-A479-5BBBFF9B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EDBC-28DE-4E41-8417-446BCF601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56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EC5C-132D-F9B1-5D98-7A21998F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07AF-06E2-03D7-4117-55AF46287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2C635-7BEB-5B41-8B6E-79B24EDB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1130-7BD0-4F0F-89F9-0B4A2E09C6B1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74E32-40AC-C954-30E9-3DBAFC7D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98005-B5C6-D06A-02DF-DD6355AA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EDBC-28DE-4E41-8417-446BCF601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03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F540-0C0F-FA34-C26E-F3911C10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B1EBC-602D-9207-B314-2C8DAC09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4C1C8-EDBD-480E-F3AC-AA31D342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1130-7BD0-4F0F-89F9-0B4A2E09C6B1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4A221-3358-BC76-1EC9-A101F1CE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ECB76-7D10-E340-9C99-02FC1F6E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EDBC-28DE-4E41-8417-446BCF601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64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6D80-38B4-379B-BEB1-64EFE703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6EFA5-F4DE-AD1F-B69B-D37E9C868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D475E-7D02-0361-3BFB-410F88CD3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FE4EA-4DD5-5156-8F40-8DE06ECB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1130-7BD0-4F0F-89F9-0B4A2E09C6B1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87338-8240-C1E3-09D3-E1E3593C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04035-F8FA-AA9C-9C62-BA1DA71D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EDBC-28DE-4E41-8417-446BCF601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DDA5-11F2-5441-AC27-672872D03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8341B-D1B6-E608-DACB-F0BC0A575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6BBF7-4CF3-165F-A00D-305EF037A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A1771-1FE9-1F53-0093-F5470A5A7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890A9-335B-6A02-772D-A1BE8D8E1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16B22-66F6-5827-78F6-B7E8CAE3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1130-7BD0-4F0F-89F9-0B4A2E09C6B1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CE7C7-2874-5BC5-08D8-4C58772A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42456-2EBF-701E-8758-785209E3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EDBC-28DE-4E41-8417-446BCF601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72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DEA2-5A21-2473-80A9-25B6C4D1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29F10-CCC5-3714-206F-BBCFD4CB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1130-7BD0-4F0F-89F9-0B4A2E09C6B1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AA091-2F6E-A0E2-F211-6D8CBAEC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A0917-E983-228F-C1E4-8EA35C1C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EDBC-28DE-4E41-8417-446BCF601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12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387C6-20F8-CCEA-1F72-15BD8A95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1130-7BD0-4F0F-89F9-0B4A2E09C6B1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585F0-A09E-09CB-258E-DAB1D821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DF123-400B-CC46-437A-E717DE55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EDBC-28DE-4E41-8417-446BCF601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6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62F0-0A7C-4A93-E1EC-E2EF6D58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2785F-574F-2F5D-5AAA-20C3AC814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E0252-B09F-DDB4-0430-4146E5352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7C609-17A9-66DC-AF30-E4C34B6D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1130-7BD0-4F0F-89F9-0B4A2E09C6B1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E3313-B10F-F8A1-E717-17B51224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481C7-EA2B-20A8-3E42-37AB8E93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EDBC-28DE-4E41-8417-446BCF601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28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A2D9-1A8E-2173-774F-A1689FE3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37930-1419-F6FD-982A-C77A014E4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2FF0F-BF0B-538A-A0E8-E5A1003FB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01F35-24BF-D28A-43EC-A73D22D5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1130-7BD0-4F0F-89F9-0B4A2E09C6B1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658CF-B2EB-0220-F472-34E6EEF13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4E465-FF06-887A-22FB-7023AC37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EDBC-28DE-4E41-8417-446BCF601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09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D61B3-E917-EBE7-EE78-72719F0E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7ED32-BF05-881B-670F-2BAE1011D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D99E-038A-BA0F-2239-50E1F413D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11130-7BD0-4F0F-89F9-0B4A2E09C6B1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27453-26B5-42FB-6511-21B037A5B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2E903-8160-1BDE-59D7-A3A4ECEB8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6EDBC-28DE-4E41-8417-446BCF601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2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8AC5A7-D89D-C6B1-6093-5DCD88C84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49" y="535412"/>
            <a:ext cx="9115300" cy="548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4227C0-55A9-EBF8-B8B5-3E3C10228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657" y="846981"/>
            <a:ext cx="7972414" cy="513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1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A77B90-6E7F-2296-86FC-79951FF85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138" y="527420"/>
            <a:ext cx="6695527" cy="546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50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A6DC-DED6-E7ED-6188-7133EB4E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Indexers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A639B1-3C0B-259C-5823-BAA366482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4003" y="1805318"/>
            <a:ext cx="6293016" cy="4742806"/>
          </a:xfrm>
        </p:spPr>
      </p:pic>
    </p:spTree>
    <p:extLst>
      <p:ext uri="{BB962C8B-B14F-4D97-AF65-F5344CB8AC3E}">
        <p14:creationId xmlns:p14="http://schemas.microsoft.com/office/powerpoint/2010/main" val="379397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0EDE6B-8FA7-77B6-B286-EE61E2FBF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784" y="1057775"/>
            <a:ext cx="7514694" cy="49294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61736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1370A4-A5A6-34E4-819C-74FC97B2A7DC}"/>
              </a:ext>
            </a:extLst>
          </p:cNvPr>
          <p:cNvSpPr txBox="1"/>
          <p:nvPr/>
        </p:nvSpPr>
        <p:spPr>
          <a:xfrm>
            <a:off x="1612489" y="1641987"/>
            <a:ext cx="94586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  <a:t>There are many situations when you might need to split a class definition, such as when working on a large scale projects, multiple developers and programmers might need to work on the same class at the same time.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5265E"/>
              </a:solidFill>
              <a:effectLst/>
              <a:highlight>
                <a:srgbClr val="F9FAFC"/>
              </a:highlight>
              <a:latin typeface="euclid_circular_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  <a:t>In this case we can use a feature called </a:t>
            </a:r>
            <a:r>
              <a:rPr lang="en-US" sz="2400" b="1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  <a:t>Partial Class</a:t>
            </a:r>
            <a:r>
              <a:rPr lang="en-US" b="0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5265E"/>
              </a:solidFill>
              <a:highlight>
                <a:srgbClr val="F9FAFC"/>
              </a:highlight>
              <a:latin typeface="euclid_circular_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5265E"/>
              </a:solidFill>
              <a:effectLst/>
              <a:highlight>
                <a:srgbClr val="F9FAFC"/>
              </a:highlight>
              <a:latin typeface="euclid_circular_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21460-4E80-CDA3-E8B5-464262C3E9BB}"/>
              </a:ext>
            </a:extLst>
          </p:cNvPr>
          <p:cNvSpPr txBox="1"/>
          <p:nvPr/>
        </p:nvSpPr>
        <p:spPr>
          <a:xfrm>
            <a:off x="1612490" y="690404"/>
            <a:ext cx="640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  <a:t>C# Partial Class and Partial Method</a:t>
            </a:r>
          </a:p>
        </p:txBody>
      </p:sp>
    </p:spTree>
    <p:extLst>
      <p:ext uri="{BB962C8B-B14F-4D97-AF65-F5344CB8AC3E}">
        <p14:creationId xmlns:p14="http://schemas.microsoft.com/office/powerpoint/2010/main" val="314668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CFE731-D033-584D-5EB4-F06F15044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146" y="778155"/>
            <a:ext cx="8967861" cy="519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1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D5EF97-9FB5-D24F-E381-DCA27B0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880" y="610873"/>
            <a:ext cx="9003318" cy="543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2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43E774-66F5-1C61-2982-84A09553D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738" y="763393"/>
            <a:ext cx="8513139" cy="53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8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990BF3-F167-B063-2606-CC575BEE7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981" y="1139498"/>
            <a:ext cx="8434953" cy="477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4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A80D44-05BD-B7E9-E887-7D69FA1A9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207" y="924414"/>
            <a:ext cx="8816889" cy="519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3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AF7E3-33D3-63B2-84A8-2FC2AEDA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36" y="672558"/>
            <a:ext cx="8592112" cy="579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4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EA1D23-A689-A0D9-C54D-E01041E1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025" y="843771"/>
            <a:ext cx="8321845" cy="560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389377-BC47-A672-02AF-23DD372A6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862" y="1149835"/>
            <a:ext cx="8994970" cy="51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10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61</Words>
  <Application>Microsoft Office PowerPoint</Application>
  <PresentationFormat>Widescreen</PresentationFormat>
  <Paragraphs>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euclid_circular_a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Indexers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Rija Paul</dc:creator>
  <cp:lastModifiedBy>admin</cp:lastModifiedBy>
  <cp:revision>4</cp:revision>
  <dcterms:created xsi:type="dcterms:W3CDTF">2024-06-17T12:00:33Z</dcterms:created>
  <dcterms:modified xsi:type="dcterms:W3CDTF">2024-06-25T03:56:06Z</dcterms:modified>
</cp:coreProperties>
</file>