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76" r:id="rId9"/>
    <p:sldId id="281" r:id="rId10"/>
    <p:sldId id="282" r:id="rId11"/>
    <p:sldId id="278" r:id="rId12"/>
    <p:sldId id="283" r:id="rId13"/>
    <p:sldId id="285" r:id="rId14"/>
    <p:sldId id="286" r:id="rId15"/>
    <p:sldId id="287" r:id="rId16"/>
    <p:sldId id="288" r:id="rId17"/>
    <p:sldId id="289" r:id="rId18"/>
    <p:sldId id="277" r:id="rId19"/>
    <p:sldId id="292" r:id="rId20"/>
    <p:sldId id="295" r:id="rId21"/>
    <p:sldId id="293" r:id="rId22"/>
    <p:sldId id="294" r:id="rId23"/>
    <p:sldId id="296" r:id="rId24"/>
    <p:sldId id="297" r:id="rId25"/>
    <p:sldId id="298" r:id="rId26"/>
    <p:sldId id="299" r:id="rId27"/>
    <p:sldId id="280" r:id="rId28"/>
    <p:sldId id="290" r:id="rId29"/>
    <p:sldId id="291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7" autoAdjust="0"/>
    <p:restoredTop sz="94660"/>
  </p:normalViewPr>
  <p:slideViewPr>
    <p:cSldViewPr>
      <p:cViewPr varScale="1">
        <p:scale>
          <a:sx n="69" d="100"/>
          <a:sy n="69" d="100"/>
        </p:scale>
        <p:origin x="138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318AF0-FE58-42DE-AE0C-71DAED8FEA14}" type="doc">
      <dgm:prSet loTypeId="urn:microsoft.com/office/officeart/2005/8/layout/hierarchy1" loCatId="hierarchy" qsTypeId="urn:microsoft.com/office/officeart/2005/8/quickstyle/3d2" qsCatId="3D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5BF86C33-4E60-4284-A355-9A008034F122}">
      <dgm:prSet phldrT="[Text]"/>
      <dgm:spPr/>
      <dgm:t>
        <a:bodyPr/>
        <a:lstStyle/>
        <a:p>
          <a:r>
            <a:rPr lang="en-US" dirty="0" smtClean="0"/>
            <a:t>Parsers</a:t>
          </a:r>
          <a:endParaRPr lang="en-IN" dirty="0"/>
        </a:p>
      </dgm:t>
    </dgm:pt>
    <dgm:pt modelId="{80B197F7-80BB-4584-8BB3-D5209FA113C4}" type="parTrans" cxnId="{CC014B01-287C-4646-986E-D8AA90ADA62E}">
      <dgm:prSet/>
      <dgm:spPr/>
      <dgm:t>
        <a:bodyPr/>
        <a:lstStyle/>
        <a:p>
          <a:endParaRPr lang="en-IN"/>
        </a:p>
      </dgm:t>
    </dgm:pt>
    <dgm:pt modelId="{BCB25106-1D8B-48B8-B4A5-624DE5E435AA}" type="sibTrans" cxnId="{CC014B01-287C-4646-986E-D8AA90ADA62E}">
      <dgm:prSet/>
      <dgm:spPr/>
      <dgm:t>
        <a:bodyPr/>
        <a:lstStyle/>
        <a:p>
          <a:endParaRPr lang="en-IN"/>
        </a:p>
      </dgm:t>
    </dgm:pt>
    <dgm:pt modelId="{638A076C-56F8-4723-96B3-E217BF13A505}">
      <dgm:prSet phldrT="[Text]"/>
      <dgm:spPr/>
      <dgm:t>
        <a:bodyPr/>
        <a:lstStyle/>
        <a:p>
          <a:r>
            <a:rPr lang="en-US" dirty="0" smtClean="0"/>
            <a:t>Top Down(TD)</a:t>
          </a:r>
          <a:endParaRPr lang="en-IN" dirty="0"/>
        </a:p>
      </dgm:t>
    </dgm:pt>
    <dgm:pt modelId="{C7DFF0DD-80C6-40FB-B1AD-9D9ECEE68B01}" type="parTrans" cxnId="{E1B62FD8-8857-41E8-BE6D-6EDEF68F5400}">
      <dgm:prSet/>
      <dgm:spPr/>
      <dgm:t>
        <a:bodyPr/>
        <a:lstStyle/>
        <a:p>
          <a:endParaRPr lang="en-IN"/>
        </a:p>
      </dgm:t>
    </dgm:pt>
    <dgm:pt modelId="{3E8CF6F8-6BC5-459E-94CE-FA092FD75B82}" type="sibTrans" cxnId="{E1B62FD8-8857-41E8-BE6D-6EDEF68F5400}">
      <dgm:prSet/>
      <dgm:spPr/>
      <dgm:t>
        <a:bodyPr/>
        <a:lstStyle/>
        <a:p>
          <a:endParaRPr lang="en-IN"/>
        </a:p>
      </dgm:t>
    </dgm:pt>
    <dgm:pt modelId="{D8A491B0-E1F2-437B-8ADA-2AE97E8B8B60}">
      <dgm:prSet phldrT="[Text]"/>
      <dgm:spPr/>
      <dgm:t>
        <a:bodyPr/>
        <a:lstStyle/>
        <a:p>
          <a:r>
            <a:rPr lang="en-US" dirty="0" smtClean="0"/>
            <a:t>Bottom Up(BU)</a:t>
          </a:r>
          <a:endParaRPr lang="en-IN" dirty="0"/>
        </a:p>
      </dgm:t>
    </dgm:pt>
    <dgm:pt modelId="{0410223B-EE6C-4696-BB62-D3D81AB19DE5}" type="parTrans" cxnId="{05BD4885-5966-4D75-8E56-8D4FBBF06AD0}">
      <dgm:prSet/>
      <dgm:spPr/>
      <dgm:t>
        <a:bodyPr/>
        <a:lstStyle/>
        <a:p>
          <a:endParaRPr lang="en-IN"/>
        </a:p>
      </dgm:t>
    </dgm:pt>
    <dgm:pt modelId="{E28C740A-4CEA-4D31-A7A3-E9432613C6BF}" type="sibTrans" cxnId="{05BD4885-5966-4D75-8E56-8D4FBBF06AD0}">
      <dgm:prSet/>
      <dgm:spPr/>
      <dgm:t>
        <a:bodyPr/>
        <a:lstStyle/>
        <a:p>
          <a:endParaRPr lang="en-IN"/>
        </a:p>
      </dgm:t>
    </dgm:pt>
    <dgm:pt modelId="{C4D8DBC7-D554-443E-8BDF-A26E2F7D72A6}">
      <dgm:prSet phldrT="[Text]"/>
      <dgm:spPr/>
      <dgm:t>
        <a:bodyPr/>
        <a:lstStyle/>
        <a:p>
          <a:r>
            <a:rPr lang="en-US" dirty="0" smtClean="0"/>
            <a:t>TD with full backtracking</a:t>
          </a:r>
          <a:endParaRPr lang="en-IN" dirty="0"/>
        </a:p>
      </dgm:t>
    </dgm:pt>
    <dgm:pt modelId="{D0F99682-9852-4940-A2E6-34F1C4C9AE30}" type="parTrans" cxnId="{23C69C2E-A373-4739-B2FE-48CA2A9608DF}">
      <dgm:prSet/>
      <dgm:spPr/>
      <dgm:t>
        <a:bodyPr/>
        <a:lstStyle/>
        <a:p>
          <a:endParaRPr lang="en-IN"/>
        </a:p>
      </dgm:t>
    </dgm:pt>
    <dgm:pt modelId="{B1617A3C-D394-43B2-B426-97D5C6173F00}" type="sibTrans" cxnId="{23C69C2E-A373-4739-B2FE-48CA2A9608DF}">
      <dgm:prSet/>
      <dgm:spPr/>
      <dgm:t>
        <a:bodyPr/>
        <a:lstStyle/>
        <a:p>
          <a:endParaRPr lang="en-IN"/>
        </a:p>
      </dgm:t>
    </dgm:pt>
    <dgm:pt modelId="{E158FCB2-EE7F-4ED7-A4AD-DA8AE8B819C1}">
      <dgm:prSet phldrT="[Text]"/>
      <dgm:spPr/>
      <dgm:t>
        <a:bodyPr/>
        <a:lstStyle/>
        <a:p>
          <a:r>
            <a:rPr lang="en-US" dirty="0" smtClean="0"/>
            <a:t>TD without full backtracking</a:t>
          </a:r>
          <a:endParaRPr lang="en-IN" dirty="0"/>
        </a:p>
      </dgm:t>
    </dgm:pt>
    <dgm:pt modelId="{E86B4B42-5BFE-40CA-A4FA-5C5470D70BC3}" type="parTrans" cxnId="{8864BB8B-4F59-4248-B2DC-399E6200C94F}">
      <dgm:prSet/>
      <dgm:spPr/>
      <dgm:t>
        <a:bodyPr/>
        <a:lstStyle/>
        <a:p>
          <a:endParaRPr lang="en-IN"/>
        </a:p>
      </dgm:t>
    </dgm:pt>
    <dgm:pt modelId="{7AE0E53F-5256-4D69-8B17-8B13A10E2DAB}" type="sibTrans" cxnId="{8864BB8B-4F59-4248-B2DC-399E6200C94F}">
      <dgm:prSet/>
      <dgm:spPr/>
      <dgm:t>
        <a:bodyPr/>
        <a:lstStyle/>
        <a:p>
          <a:endParaRPr lang="en-IN"/>
        </a:p>
      </dgm:t>
    </dgm:pt>
    <dgm:pt modelId="{65D22C1C-3FBE-4026-97A0-D5D9CC5C472F}">
      <dgm:prSet phldrT="[Text]"/>
      <dgm:spPr/>
      <dgm:t>
        <a:bodyPr/>
        <a:lstStyle/>
        <a:p>
          <a:r>
            <a:rPr lang="en-US" dirty="0" smtClean="0"/>
            <a:t>Brute Force Method parser</a:t>
          </a:r>
          <a:endParaRPr lang="en-IN" dirty="0"/>
        </a:p>
      </dgm:t>
    </dgm:pt>
    <dgm:pt modelId="{D178D631-D24D-4603-ADEB-3682B2A10B9A}" type="parTrans" cxnId="{D43DD1EA-48A6-4B2C-9FFB-F113302760C2}">
      <dgm:prSet/>
      <dgm:spPr/>
      <dgm:t>
        <a:bodyPr/>
        <a:lstStyle/>
        <a:p>
          <a:endParaRPr lang="en-IN"/>
        </a:p>
      </dgm:t>
    </dgm:pt>
    <dgm:pt modelId="{71E236A3-E8E0-4B2C-B894-A5518F94B032}" type="sibTrans" cxnId="{D43DD1EA-48A6-4B2C-9FFB-F113302760C2}">
      <dgm:prSet/>
      <dgm:spPr/>
      <dgm:t>
        <a:bodyPr/>
        <a:lstStyle/>
        <a:p>
          <a:endParaRPr lang="en-IN"/>
        </a:p>
      </dgm:t>
    </dgm:pt>
    <dgm:pt modelId="{2D6C0E39-C619-4EFE-A23D-C6726EE68364}">
      <dgm:prSet phldrT="[Text]"/>
      <dgm:spPr/>
      <dgm:t>
        <a:bodyPr/>
        <a:lstStyle/>
        <a:p>
          <a:r>
            <a:rPr lang="en-US" dirty="0" smtClean="0"/>
            <a:t>Recursive Descent Parser</a:t>
          </a:r>
          <a:endParaRPr lang="en-IN" dirty="0"/>
        </a:p>
      </dgm:t>
    </dgm:pt>
    <dgm:pt modelId="{C88C5BC0-D79D-4594-A86A-676C5833C29A}" type="parTrans" cxnId="{61957DEE-C6CB-4DAC-B5B8-2200540CFB7C}">
      <dgm:prSet/>
      <dgm:spPr/>
      <dgm:t>
        <a:bodyPr/>
        <a:lstStyle/>
        <a:p>
          <a:endParaRPr lang="en-IN"/>
        </a:p>
      </dgm:t>
    </dgm:pt>
    <dgm:pt modelId="{CA304065-C3C9-4FD8-BFD1-6358874FFFE4}" type="sibTrans" cxnId="{61957DEE-C6CB-4DAC-B5B8-2200540CFB7C}">
      <dgm:prSet/>
      <dgm:spPr/>
      <dgm:t>
        <a:bodyPr/>
        <a:lstStyle/>
        <a:p>
          <a:endParaRPr lang="en-IN"/>
        </a:p>
      </dgm:t>
    </dgm:pt>
    <dgm:pt modelId="{0CA438F1-B132-46F9-B414-9119BAED12BB}">
      <dgm:prSet phldrT="[Text]"/>
      <dgm:spPr/>
      <dgm:t>
        <a:bodyPr/>
        <a:lstStyle/>
        <a:p>
          <a:r>
            <a:rPr lang="en-US" dirty="0" smtClean="0"/>
            <a:t>LL(1)</a:t>
          </a:r>
          <a:endParaRPr lang="en-IN" dirty="0"/>
        </a:p>
      </dgm:t>
    </dgm:pt>
    <dgm:pt modelId="{C4D0BC68-8C09-4E83-8611-7FC5F0F7491B}" type="parTrans" cxnId="{A3CA3DF6-9CD7-4B3F-9603-63E22A57FC2A}">
      <dgm:prSet/>
      <dgm:spPr/>
      <dgm:t>
        <a:bodyPr/>
        <a:lstStyle/>
        <a:p>
          <a:endParaRPr lang="en-IN"/>
        </a:p>
      </dgm:t>
    </dgm:pt>
    <dgm:pt modelId="{C5A72D9E-856E-472D-8B65-73F46699CEFE}" type="sibTrans" cxnId="{A3CA3DF6-9CD7-4B3F-9603-63E22A57FC2A}">
      <dgm:prSet/>
      <dgm:spPr/>
      <dgm:t>
        <a:bodyPr/>
        <a:lstStyle/>
        <a:p>
          <a:endParaRPr lang="en-IN"/>
        </a:p>
      </dgm:t>
    </dgm:pt>
    <dgm:pt modelId="{8E0DBE90-312E-49DC-A0D7-37566505F487}">
      <dgm:prSet phldrT="[Text]"/>
      <dgm:spPr/>
      <dgm:t>
        <a:bodyPr/>
        <a:lstStyle/>
        <a:p>
          <a:r>
            <a:rPr lang="en-US" dirty="0" smtClean="0"/>
            <a:t>Operator Precedence Parser</a:t>
          </a:r>
          <a:endParaRPr lang="en-IN" dirty="0"/>
        </a:p>
      </dgm:t>
    </dgm:pt>
    <dgm:pt modelId="{9190DE43-B8A3-452F-A43D-CCCAFC9CB2E7}" type="parTrans" cxnId="{E1FF14A1-24B4-483A-95B4-89846E61617B}">
      <dgm:prSet/>
      <dgm:spPr/>
      <dgm:t>
        <a:bodyPr/>
        <a:lstStyle/>
        <a:p>
          <a:endParaRPr lang="en-IN"/>
        </a:p>
      </dgm:t>
    </dgm:pt>
    <dgm:pt modelId="{D81DA44E-C0F0-4784-B125-F9A625B721BF}" type="sibTrans" cxnId="{E1FF14A1-24B4-483A-95B4-89846E61617B}">
      <dgm:prSet/>
      <dgm:spPr/>
      <dgm:t>
        <a:bodyPr/>
        <a:lstStyle/>
        <a:p>
          <a:endParaRPr lang="en-IN"/>
        </a:p>
      </dgm:t>
    </dgm:pt>
    <dgm:pt modelId="{76BC3CE2-0315-4819-BDC4-0FF000B125C1}">
      <dgm:prSet phldrT="[Text]"/>
      <dgm:spPr/>
      <dgm:t>
        <a:bodyPr/>
        <a:lstStyle/>
        <a:p>
          <a:r>
            <a:rPr lang="en-US" dirty="0" smtClean="0"/>
            <a:t>LR</a:t>
          </a:r>
          <a:endParaRPr lang="en-IN" dirty="0"/>
        </a:p>
      </dgm:t>
    </dgm:pt>
    <dgm:pt modelId="{16CF2F2F-129D-48AE-A26E-621CA2705080}" type="parTrans" cxnId="{06CD718B-9C4E-4047-A80B-677F1021FA1B}">
      <dgm:prSet/>
      <dgm:spPr/>
      <dgm:t>
        <a:bodyPr/>
        <a:lstStyle/>
        <a:p>
          <a:endParaRPr lang="en-IN"/>
        </a:p>
      </dgm:t>
    </dgm:pt>
    <dgm:pt modelId="{B5EB20E5-3D65-43E4-BBAC-3F8032A50171}" type="sibTrans" cxnId="{06CD718B-9C4E-4047-A80B-677F1021FA1B}">
      <dgm:prSet/>
      <dgm:spPr/>
      <dgm:t>
        <a:bodyPr/>
        <a:lstStyle/>
        <a:p>
          <a:endParaRPr lang="en-IN"/>
        </a:p>
      </dgm:t>
    </dgm:pt>
    <dgm:pt modelId="{5EBBEAD0-6A13-41DC-8376-1A3D40F0185E}">
      <dgm:prSet phldrT="[Text]"/>
      <dgm:spPr/>
      <dgm:t>
        <a:bodyPr/>
        <a:lstStyle/>
        <a:p>
          <a:r>
            <a:rPr lang="en-US" dirty="0" smtClean="0"/>
            <a:t>LR(0)</a:t>
          </a:r>
          <a:endParaRPr lang="en-IN" dirty="0"/>
        </a:p>
      </dgm:t>
    </dgm:pt>
    <dgm:pt modelId="{5C4264DA-5798-4ED5-AF77-BECE76F79DDB}" type="parTrans" cxnId="{CFF5747E-F1CA-42F0-A95D-0F65ACF9B38A}">
      <dgm:prSet/>
      <dgm:spPr/>
      <dgm:t>
        <a:bodyPr/>
        <a:lstStyle/>
        <a:p>
          <a:endParaRPr lang="en-IN"/>
        </a:p>
      </dgm:t>
    </dgm:pt>
    <dgm:pt modelId="{8A07664F-715E-40F5-BD32-90556BEAC370}" type="sibTrans" cxnId="{CFF5747E-F1CA-42F0-A95D-0F65ACF9B38A}">
      <dgm:prSet/>
      <dgm:spPr/>
      <dgm:t>
        <a:bodyPr/>
        <a:lstStyle/>
        <a:p>
          <a:endParaRPr lang="en-IN"/>
        </a:p>
      </dgm:t>
    </dgm:pt>
    <dgm:pt modelId="{CB4EBF7C-E3C0-4C22-9564-344EDFAB168A}">
      <dgm:prSet phldrT="[Text]"/>
      <dgm:spPr/>
      <dgm:t>
        <a:bodyPr/>
        <a:lstStyle/>
        <a:p>
          <a:r>
            <a:rPr lang="en-US" dirty="0" smtClean="0"/>
            <a:t>SLR(1)</a:t>
          </a:r>
          <a:endParaRPr lang="en-IN" dirty="0"/>
        </a:p>
      </dgm:t>
    </dgm:pt>
    <dgm:pt modelId="{622CE02E-6C6E-4E84-A81E-754CC9D94997}" type="parTrans" cxnId="{56A37BB7-6A7F-4C61-A8FE-381AE59198AA}">
      <dgm:prSet/>
      <dgm:spPr/>
      <dgm:t>
        <a:bodyPr/>
        <a:lstStyle/>
        <a:p>
          <a:endParaRPr lang="en-IN"/>
        </a:p>
      </dgm:t>
    </dgm:pt>
    <dgm:pt modelId="{44D8AF17-DF1D-4D1D-A7BA-89B05BF97877}" type="sibTrans" cxnId="{56A37BB7-6A7F-4C61-A8FE-381AE59198AA}">
      <dgm:prSet/>
      <dgm:spPr/>
      <dgm:t>
        <a:bodyPr/>
        <a:lstStyle/>
        <a:p>
          <a:endParaRPr lang="en-IN"/>
        </a:p>
      </dgm:t>
    </dgm:pt>
    <dgm:pt modelId="{3D7F865C-0D05-4C2F-A1D6-C3D6D0F1289A}">
      <dgm:prSet phldrT="[Text]"/>
      <dgm:spPr/>
      <dgm:t>
        <a:bodyPr/>
        <a:lstStyle/>
        <a:p>
          <a:r>
            <a:rPr lang="en-US" dirty="0" smtClean="0"/>
            <a:t>LALR</a:t>
          </a:r>
          <a:endParaRPr lang="en-IN" dirty="0"/>
        </a:p>
      </dgm:t>
    </dgm:pt>
    <dgm:pt modelId="{052807A8-D380-4EB6-AFB3-4D6C796C79AD}" type="parTrans" cxnId="{5F390563-B326-4144-96D6-1B2180065F4C}">
      <dgm:prSet/>
      <dgm:spPr/>
      <dgm:t>
        <a:bodyPr/>
        <a:lstStyle/>
        <a:p>
          <a:endParaRPr lang="en-IN"/>
        </a:p>
      </dgm:t>
    </dgm:pt>
    <dgm:pt modelId="{E8953188-585B-4134-8771-29A743F3D6AA}" type="sibTrans" cxnId="{5F390563-B326-4144-96D6-1B2180065F4C}">
      <dgm:prSet/>
      <dgm:spPr/>
      <dgm:t>
        <a:bodyPr/>
        <a:lstStyle/>
        <a:p>
          <a:endParaRPr lang="en-IN"/>
        </a:p>
      </dgm:t>
    </dgm:pt>
    <dgm:pt modelId="{28116194-A92D-401A-94D0-678C3E9F6C28}">
      <dgm:prSet phldrT="[Text]"/>
      <dgm:spPr/>
      <dgm:t>
        <a:bodyPr/>
        <a:lstStyle/>
        <a:p>
          <a:r>
            <a:rPr lang="en-US" dirty="0" smtClean="0"/>
            <a:t>CLR(1)</a:t>
          </a:r>
          <a:endParaRPr lang="en-IN" dirty="0"/>
        </a:p>
      </dgm:t>
    </dgm:pt>
    <dgm:pt modelId="{EF58995B-6D6A-4A70-A47A-69B68FCB64A5}" type="parTrans" cxnId="{6438D6B4-F58A-4F1F-A6BD-9AA804A2F7B5}">
      <dgm:prSet/>
      <dgm:spPr/>
      <dgm:t>
        <a:bodyPr/>
        <a:lstStyle/>
        <a:p>
          <a:endParaRPr lang="en-IN"/>
        </a:p>
      </dgm:t>
    </dgm:pt>
    <dgm:pt modelId="{44309B74-C740-4D9A-B7EB-E61472AE7B98}" type="sibTrans" cxnId="{6438D6B4-F58A-4F1F-A6BD-9AA804A2F7B5}">
      <dgm:prSet/>
      <dgm:spPr/>
      <dgm:t>
        <a:bodyPr/>
        <a:lstStyle/>
        <a:p>
          <a:endParaRPr lang="en-IN"/>
        </a:p>
      </dgm:t>
    </dgm:pt>
    <dgm:pt modelId="{99BA5354-5351-41FA-8DF4-9195D0845CCC}" type="pres">
      <dgm:prSet presAssocID="{B0318AF0-FE58-42DE-AE0C-71DAED8FEA1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38A4DC04-9640-4876-B213-1613B33864F9}" type="pres">
      <dgm:prSet presAssocID="{5BF86C33-4E60-4284-A355-9A008034F122}" presName="hierRoot1" presStyleCnt="0"/>
      <dgm:spPr/>
    </dgm:pt>
    <dgm:pt modelId="{1FA7DE86-A02C-48E5-8B9D-5BC5C1C2A753}" type="pres">
      <dgm:prSet presAssocID="{5BF86C33-4E60-4284-A355-9A008034F122}" presName="composite" presStyleCnt="0"/>
      <dgm:spPr/>
    </dgm:pt>
    <dgm:pt modelId="{4BE7C631-69CC-413D-92BD-B46AB1978DD3}" type="pres">
      <dgm:prSet presAssocID="{5BF86C33-4E60-4284-A355-9A008034F122}" presName="background" presStyleLbl="node0" presStyleIdx="0" presStyleCnt="1"/>
      <dgm:spPr/>
    </dgm:pt>
    <dgm:pt modelId="{09A8294F-6759-4BE4-8AD7-10B381EA3CE9}" type="pres">
      <dgm:prSet presAssocID="{5BF86C33-4E60-4284-A355-9A008034F122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9B35E8D1-B761-45EB-9CCB-BD1F90E2339D}" type="pres">
      <dgm:prSet presAssocID="{5BF86C33-4E60-4284-A355-9A008034F122}" presName="hierChild2" presStyleCnt="0"/>
      <dgm:spPr/>
    </dgm:pt>
    <dgm:pt modelId="{B164E87C-F0E6-4B34-963D-D74D17ABD693}" type="pres">
      <dgm:prSet presAssocID="{C7DFF0DD-80C6-40FB-B1AD-9D9ECEE68B01}" presName="Name10" presStyleLbl="parChTrans1D2" presStyleIdx="0" presStyleCnt="2"/>
      <dgm:spPr/>
      <dgm:t>
        <a:bodyPr/>
        <a:lstStyle/>
        <a:p>
          <a:endParaRPr lang="en-IN"/>
        </a:p>
      </dgm:t>
    </dgm:pt>
    <dgm:pt modelId="{F770E48E-3096-4F5F-A7D5-7B7E27C692B5}" type="pres">
      <dgm:prSet presAssocID="{638A076C-56F8-4723-96B3-E217BF13A505}" presName="hierRoot2" presStyleCnt="0"/>
      <dgm:spPr/>
    </dgm:pt>
    <dgm:pt modelId="{6DEF9BA6-3E65-41E8-B3E5-8E96C844A625}" type="pres">
      <dgm:prSet presAssocID="{638A076C-56F8-4723-96B3-E217BF13A505}" presName="composite2" presStyleCnt="0"/>
      <dgm:spPr/>
    </dgm:pt>
    <dgm:pt modelId="{C122FF09-3A75-4D5A-A7C2-6DF61F5325B4}" type="pres">
      <dgm:prSet presAssocID="{638A076C-56F8-4723-96B3-E217BF13A505}" presName="background2" presStyleLbl="node2" presStyleIdx="0" presStyleCnt="2"/>
      <dgm:spPr/>
    </dgm:pt>
    <dgm:pt modelId="{885DFC12-3767-4C6D-BFAA-FD443E26B82E}" type="pres">
      <dgm:prSet presAssocID="{638A076C-56F8-4723-96B3-E217BF13A505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4694DDC2-B638-4D45-BEA9-524A66DED9B3}" type="pres">
      <dgm:prSet presAssocID="{638A076C-56F8-4723-96B3-E217BF13A505}" presName="hierChild3" presStyleCnt="0"/>
      <dgm:spPr/>
    </dgm:pt>
    <dgm:pt modelId="{5BE5C10B-91E6-48C1-8FD2-A5E49222D30E}" type="pres">
      <dgm:prSet presAssocID="{D0F99682-9852-4940-A2E6-34F1C4C9AE30}" presName="Name17" presStyleLbl="parChTrans1D3" presStyleIdx="0" presStyleCnt="4"/>
      <dgm:spPr/>
      <dgm:t>
        <a:bodyPr/>
        <a:lstStyle/>
        <a:p>
          <a:endParaRPr lang="en-IN"/>
        </a:p>
      </dgm:t>
    </dgm:pt>
    <dgm:pt modelId="{CA3B3AE1-14DE-4091-8F4C-A0ACDA8ED6F2}" type="pres">
      <dgm:prSet presAssocID="{C4D8DBC7-D554-443E-8BDF-A26E2F7D72A6}" presName="hierRoot3" presStyleCnt="0"/>
      <dgm:spPr/>
    </dgm:pt>
    <dgm:pt modelId="{D2BDFC3B-701C-4CE2-8E86-56B51662558D}" type="pres">
      <dgm:prSet presAssocID="{C4D8DBC7-D554-443E-8BDF-A26E2F7D72A6}" presName="composite3" presStyleCnt="0"/>
      <dgm:spPr/>
    </dgm:pt>
    <dgm:pt modelId="{CB82A5E6-226A-4183-A42F-1BE1619F2538}" type="pres">
      <dgm:prSet presAssocID="{C4D8DBC7-D554-443E-8BDF-A26E2F7D72A6}" presName="background3" presStyleLbl="node3" presStyleIdx="0" presStyleCnt="4"/>
      <dgm:spPr/>
    </dgm:pt>
    <dgm:pt modelId="{2FA42BDC-A29C-43B3-9C3E-B88574353D7E}" type="pres">
      <dgm:prSet presAssocID="{C4D8DBC7-D554-443E-8BDF-A26E2F7D72A6}" presName="text3" presStyleLbl="fgAcc3" presStyleIdx="0" presStyleCnt="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2B8BAD08-0D8F-47D8-ADAA-A9EBFA30CB5B}" type="pres">
      <dgm:prSet presAssocID="{C4D8DBC7-D554-443E-8BDF-A26E2F7D72A6}" presName="hierChild4" presStyleCnt="0"/>
      <dgm:spPr/>
    </dgm:pt>
    <dgm:pt modelId="{A89E7379-890D-4CB7-A08B-B34FF82B96D0}" type="pres">
      <dgm:prSet presAssocID="{D178D631-D24D-4603-ADEB-3682B2A10B9A}" presName="Name23" presStyleLbl="parChTrans1D4" presStyleIdx="0" presStyleCnt="7"/>
      <dgm:spPr/>
      <dgm:t>
        <a:bodyPr/>
        <a:lstStyle/>
        <a:p>
          <a:endParaRPr lang="en-IN"/>
        </a:p>
      </dgm:t>
    </dgm:pt>
    <dgm:pt modelId="{4BD1A3BC-253C-44F5-BF71-3066B30E89EC}" type="pres">
      <dgm:prSet presAssocID="{65D22C1C-3FBE-4026-97A0-D5D9CC5C472F}" presName="hierRoot4" presStyleCnt="0"/>
      <dgm:spPr/>
    </dgm:pt>
    <dgm:pt modelId="{5BD47AB9-A70E-4EBE-8D0B-5CF7DEC4CB98}" type="pres">
      <dgm:prSet presAssocID="{65D22C1C-3FBE-4026-97A0-D5D9CC5C472F}" presName="composite4" presStyleCnt="0"/>
      <dgm:spPr/>
    </dgm:pt>
    <dgm:pt modelId="{6B8A867B-5AD7-4D45-8C17-4C105EAE6297}" type="pres">
      <dgm:prSet presAssocID="{65D22C1C-3FBE-4026-97A0-D5D9CC5C472F}" presName="background4" presStyleLbl="node4" presStyleIdx="0" presStyleCnt="7"/>
      <dgm:spPr/>
    </dgm:pt>
    <dgm:pt modelId="{B21FB8F0-7DE3-4190-9860-2F59810548A7}" type="pres">
      <dgm:prSet presAssocID="{65D22C1C-3FBE-4026-97A0-D5D9CC5C472F}" presName="text4" presStyleLbl="fgAcc4" presStyleIdx="0" presStyleCnt="7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E6EECDBD-5CB9-4CB8-825D-E0F1D1A43B18}" type="pres">
      <dgm:prSet presAssocID="{65D22C1C-3FBE-4026-97A0-D5D9CC5C472F}" presName="hierChild5" presStyleCnt="0"/>
      <dgm:spPr/>
    </dgm:pt>
    <dgm:pt modelId="{F08D0A47-5070-483F-9489-3A39BCC14670}" type="pres">
      <dgm:prSet presAssocID="{E86B4B42-5BFE-40CA-A4FA-5C5470D70BC3}" presName="Name17" presStyleLbl="parChTrans1D3" presStyleIdx="1" presStyleCnt="4"/>
      <dgm:spPr/>
      <dgm:t>
        <a:bodyPr/>
        <a:lstStyle/>
        <a:p>
          <a:endParaRPr lang="en-IN"/>
        </a:p>
      </dgm:t>
    </dgm:pt>
    <dgm:pt modelId="{730F7446-33B9-4F02-A010-DB30D506C525}" type="pres">
      <dgm:prSet presAssocID="{E158FCB2-EE7F-4ED7-A4AD-DA8AE8B819C1}" presName="hierRoot3" presStyleCnt="0"/>
      <dgm:spPr/>
    </dgm:pt>
    <dgm:pt modelId="{B24A42BC-1C68-4079-9A4A-18657A74E6EB}" type="pres">
      <dgm:prSet presAssocID="{E158FCB2-EE7F-4ED7-A4AD-DA8AE8B819C1}" presName="composite3" presStyleCnt="0"/>
      <dgm:spPr/>
    </dgm:pt>
    <dgm:pt modelId="{B6509B29-B687-41AF-834F-D367458222F7}" type="pres">
      <dgm:prSet presAssocID="{E158FCB2-EE7F-4ED7-A4AD-DA8AE8B819C1}" presName="background3" presStyleLbl="node3" presStyleIdx="1" presStyleCnt="4"/>
      <dgm:spPr/>
    </dgm:pt>
    <dgm:pt modelId="{C0184355-28D0-4E80-BEB3-90BE329076F1}" type="pres">
      <dgm:prSet presAssocID="{E158FCB2-EE7F-4ED7-A4AD-DA8AE8B819C1}" presName="text3" presStyleLbl="fgAcc3" presStyleIdx="1" presStyleCnt="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703F1C9F-F7D2-44AB-BB43-666EE9EC43AE}" type="pres">
      <dgm:prSet presAssocID="{E158FCB2-EE7F-4ED7-A4AD-DA8AE8B819C1}" presName="hierChild4" presStyleCnt="0"/>
      <dgm:spPr/>
    </dgm:pt>
    <dgm:pt modelId="{D8A57600-8988-4332-9389-D0CB30D44DF4}" type="pres">
      <dgm:prSet presAssocID="{C88C5BC0-D79D-4594-A86A-676C5833C29A}" presName="Name23" presStyleLbl="parChTrans1D4" presStyleIdx="1" presStyleCnt="7"/>
      <dgm:spPr/>
      <dgm:t>
        <a:bodyPr/>
        <a:lstStyle/>
        <a:p>
          <a:endParaRPr lang="en-IN"/>
        </a:p>
      </dgm:t>
    </dgm:pt>
    <dgm:pt modelId="{E40A53FD-3AD5-4F4D-A1AA-E3198C1F0201}" type="pres">
      <dgm:prSet presAssocID="{2D6C0E39-C619-4EFE-A23D-C6726EE68364}" presName="hierRoot4" presStyleCnt="0"/>
      <dgm:spPr/>
    </dgm:pt>
    <dgm:pt modelId="{98FDF01F-3D99-412F-B348-E2C32FEC314A}" type="pres">
      <dgm:prSet presAssocID="{2D6C0E39-C619-4EFE-A23D-C6726EE68364}" presName="composite4" presStyleCnt="0"/>
      <dgm:spPr/>
    </dgm:pt>
    <dgm:pt modelId="{650AB276-F9F3-4B6A-B9EE-1AAECC0A02A3}" type="pres">
      <dgm:prSet presAssocID="{2D6C0E39-C619-4EFE-A23D-C6726EE68364}" presName="background4" presStyleLbl="node4" presStyleIdx="1" presStyleCnt="7"/>
      <dgm:spPr/>
    </dgm:pt>
    <dgm:pt modelId="{7C431735-9B55-4F71-A2BD-EA31F49E9610}" type="pres">
      <dgm:prSet presAssocID="{2D6C0E39-C619-4EFE-A23D-C6726EE68364}" presName="text4" presStyleLbl="fgAcc4" presStyleIdx="1" presStyleCnt="7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194C905A-F034-40F9-8A1C-F7DD18302021}" type="pres">
      <dgm:prSet presAssocID="{2D6C0E39-C619-4EFE-A23D-C6726EE68364}" presName="hierChild5" presStyleCnt="0"/>
      <dgm:spPr/>
    </dgm:pt>
    <dgm:pt modelId="{1D2159CD-052C-4DEA-AD6C-063653BB02E6}" type="pres">
      <dgm:prSet presAssocID="{C4D0BC68-8C09-4E83-8611-7FC5F0F7491B}" presName="Name23" presStyleLbl="parChTrans1D4" presStyleIdx="2" presStyleCnt="7"/>
      <dgm:spPr/>
      <dgm:t>
        <a:bodyPr/>
        <a:lstStyle/>
        <a:p>
          <a:endParaRPr lang="en-IN"/>
        </a:p>
      </dgm:t>
    </dgm:pt>
    <dgm:pt modelId="{3F869048-3F86-48F7-9376-99E850255982}" type="pres">
      <dgm:prSet presAssocID="{0CA438F1-B132-46F9-B414-9119BAED12BB}" presName="hierRoot4" presStyleCnt="0"/>
      <dgm:spPr/>
    </dgm:pt>
    <dgm:pt modelId="{BC7F1E47-0411-4F45-B187-11430BD60456}" type="pres">
      <dgm:prSet presAssocID="{0CA438F1-B132-46F9-B414-9119BAED12BB}" presName="composite4" presStyleCnt="0"/>
      <dgm:spPr/>
    </dgm:pt>
    <dgm:pt modelId="{AB59583C-7CAE-4005-A260-D2B353D3F00C}" type="pres">
      <dgm:prSet presAssocID="{0CA438F1-B132-46F9-B414-9119BAED12BB}" presName="background4" presStyleLbl="node4" presStyleIdx="2" presStyleCnt="7"/>
      <dgm:spPr/>
    </dgm:pt>
    <dgm:pt modelId="{F2B95F39-57F9-4B52-89B8-87BD6BF4F6C4}" type="pres">
      <dgm:prSet presAssocID="{0CA438F1-B132-46F9-B414-9119BAED12BB}" presName="text4" presStyleLbl="fgAcc4" presStyleIdx="2" presStyleCnt="7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9670C439-AFBF-4F9E-B005-2B61EA39DF83}" type="pres">
      <dgm:prSet presAssocID="{0CA438F1-B132-46F9-B414-9119BAED12BB}" presName="hierChild5" presStyleCnt="0"/>
      <dgm:spPr/>
    </dgm:pt>
    <dgm:pt modelId="{BE6B97B6-24A3-4D9F-A70B-34628A32F86C}" type="pres">
      <dgm:prSet presAssocID="{0410223B-EE6C-4696-BB62-D3D81AB19DE5}" presName="Name10" presStyleLbl="parChTrans1D2" presStyleIdx="1" presStyleCnt="2"/>
      <dgm:spPr/>
      <dgm:t>
        <a:bodyPr/>
        <a:lstStyle/>
        <a:p>
          <a:endParaRPr lang="en-IN"/>
        </a:p>
      </dgm:t>
    </dgm:pt>
    <dgm:pt modelId="{6AC1A879-85F8-489E-B9A8-B3A97B561CC4}" type="pres">
      <dgm:prSet presAssocID="{D8A491B0-E1F2-437B-8ADA-2AE97E8B8B60}" presName="hierRoot2" presStyleCnt="0"/>
      <dgm:spPr/>
    </dgm:pt>
    <dgm:pt modelId="{28EC1BD1-A071-47CE-B532-22BD06244F76}" type="pres">
      <dgm:prSet presAssocID="{D8A491B0-E1F2-437B-8ADA-2AE97E8B8B60}" presName="composite2" presStyleCnt="0"/>
      <dgm:spPr/>
    </dgm:pt>
    <dgm:pt modelId="{F4FBD3AC-996D-46FC-8A99-AEA2D2963896}" type="pres">
      <dgm:prSet presAssocID="{D8A491B0-E1F2-437B-8ADA-2AE97E8B8B60}" presName="background2" presStyleLbl="node2" presStyleIdx="1" presStyleCnt="2"/>
      <dgm:spPr/>
    </dgm:pt>
    <dgm:pt modelId="{B0287E02-17D7-4FAA-BD60-80EB981F9059}" type="pres">
      <dgm:prSet presAssocID="{D8A491B0-E1F2-437B-8ADA-2AE97E8B8B60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E1B0EB47-72D6-40AE-A1AA-7F2D52DB52CD}" type="pres">
      <dgm:prSet presAssocID="{D8A491B0-E1F2-437B-8ADA-2AE97E8B8B60}" presName="hierChild3" presStyleCnt="0"/>
      <dgm:spPr/>
    </dgm:pt>
    <dgm:pt modelId="{88446495-573A-44A4-85BB-29F02D5703D6}" type="pres">
      <dgm:prSet presAssocID="{9190DE43-B8A3-452F-A43D-CCCAFC9CB2E7}" presName="Name17" presStyleLbl="parChTrans1D3" presStyleIdx="2" presStyleCnt="4"/>
      <dgm:spPr/>
      <dgm:t>
        <a:bodyPr/>
        <a:lstStyle/>
        <a:p>
          <a:endParaRPr lang="en-US"/>
        </a:p>
      </dgm:t>
    </dgm:pt>
    <dgm:pt modelId="{85496CBA-4D6F-40F6-A583-64D3644E8046}" type="pres">
      <dgm:prSet presAssocID="{8E0DBE90-312E-49DC-A0D7-37566505F487}" presName="hierRoot3" presStyleCnt="0"/>
      <dgm:spPr/>
    </dgm:pt>
    <dgm:pt modelId="{0EB30E8E-675D-45EB-B902-5117FDF4240D}" type="pres">
      <dgm:prSet presAssocID="{8E0DBE90-312E-49DC-A0D7-37566505F487}" presName="composite3" presStyleCnt="0"/>
      <dgm:spPr/>
    </dgm:pt>
    <dgm:pt modelId="{7526D19F-D9D1-413C-9880-6549C1D91089}" type="pres">
      <dgm:prSet presAssocID="{8E0DBE90-312E-49DC-A0D7-37566505F487}" presName="background3" presStyleLbl="node3" presStyleIdx="2" presStyleCnt="4"/>
      <dgm:spPr/>
    </dgm:pt>
    <dgm:pt modelId="{0415B889-E3FE-4704-BCB2-5F3FC9905D97}" type="pres">
      <dgm:prSet presAssocID="{8E0DBE90-312E-49DC-A0D7-37566505F487}" presName="text3" presStyleLbl="fgAcc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D92A0D2-9CFD-45B6-BA4E-8A286060C081}" type="pres">
      <dgm:prSet presAssocID="{8E0DBE90-312E-49DC-A0D7-37566505F487}" presName="hierChild4" presStyleCnt="0"/>
      <dgm:spPr/>
    </dgm:pt>
    <dgm:pt modelId="{5D97291D-FF76-4BA6-BCCD-0849912FB01A}" type="pres">
      <dgm:prSet presAssocID="{16CF2F2F-129D-48AE-A26E-621CA2705080}" presName="Name17" presStyleLbl="parChTrans1D3" presStyleIdx="3" presStyleCnt="4"/>
      <dgm:spPr/>
      <dgm:t>
        <a:bodyPr/>
        <a:lstStyle/>
        <a:p>
          <a:endParaRPr lang="en-US"/>
        </a:p>
      </dgm:t>
    </dgm:pt>
    <dgm:pt modelId="{F0E85D8C-4484-495E-95B6-056C98A6CAA7}" type="pres">
      <dgm:prSet presAssocID="{76BC3CE2-0315-4819-BDC4-0FF000B125C1}" presName="hierRoot3" presStyleCnt="0"/>
      <dgm:spPr/>
    </dgm:pt>
    <dgm:pt modelId="{F58FA796-508A-47EC-ACED-E30C9C6B7B45}" type="pres">
      <dgm:prSet presAssocID="{76BC3CE2-0315-4819-BDC4-0FF000B125C1}" presName="composite3" presStyleCnt="0"/>
      <dgm:spPr/>
    </dgm:pt>
    <dgm:pt modelId="{840DCE30-40D5-4B36-97BC-DD28EA152D64}" type="pres">
      <dgm:prSet presAssocID="{76BC3CE2-0315-4819-BDC4-0FF000B125C1}" presName="background3" presStyleLbl="node3" presStyleIdx="3" presStyleCnt="4"/>
      <dgm:spPr/>
    </dgm:pt>
    <dgm:pt modelId="{A3FC71CD-9BE2-4F6E-A70B-C6BD1176EA92}" type="pres">
      <dgm:prSet presAssocID="{76BC3CE2-0315-4819-BDC4-0FF000B125C1}" presName="text3" presStyleLbl="fgAcc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8BA6515-71D8-4E11-B988-98B20DD64AB4}" type="pres">
      <dgm:prSet presAssocID="{76BC3CE2-0315-4819-BDC4-0FF000B125C1}" presName="hierChild4" presStyleCnt="0"/>
      <dgm:spPr/>
    </dgm:pt>
    <dgm:pt modelId="{778913C1-B6FB-4CC4-BA6B-A91EC66A0B8D}" type="pres">
      <dgm:prSet presAssocID="{5C4264DA-5798-4ED5-AF77-BECE76F79DDB}" presName="Name23" presStyleLbl="parChTrans1D4" presStyleIdx="3" presStyleCnt="7"/>
      <dgm:spPr/>
      <dgm:t>
        <a:bodyPr/>
        <a:lstStyle/>
        <a:p>
          <a:endParaRPr lang="en-US"/>
        </a:p>
      </dgm:t>
    </dgm:pt>
    <dgm:pt modelId="{EC461CAF-185F-4406-9AF6-2EBF36940933}" type="pres">
      <dgm:prSet presAssocID="{5EBBEAD0-6A13-41DC-8376-1A3D40F0185E}" presName="hierRoot4" presStyleCnt="0"/>
      <dgm:spPr/>
    </dgm:pt>
    <dgm:pt modelId="{81466EDF-B5AF-4AAF-B502-3A38A266706C}" type="pres">
      <dgm:prSet presAssocID="{5EBBEAD0-6A13-41DC-8376-1A3D40F0185E}" presName="composite4" presStyleCnt="0"/>
      <dgm:spPr/>
    </dgm:pt>
    <dgm:pt modelId="{68361251-C577-417A-9E1C-F3531112551A}" type="pres">
      <dgm:prSet presAssocID="{5EBBEAD0-6A13-41DC-8376-1A3D40F0185E}" presName="background4" presStyleLbl="node4" presStyleIdx="3" presStyleCnt="7"/>
      <dgm:spPr/>
    </dgm:pt>
    <dgm:pt modelId="{1CAE267A-3024-4227-AD27-B874FD3DCFE9}" type="pres">
      <dgm:prSet presAssocID="{5EBBEAD0-6A13-41DC-8376-1A3D40F0185E}" presName="text4" presStyleLbl="fgAcc4" presStyleIdx="3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54F4ADA-FC50-4D69-9A3B-C4186F5CE478}" type="pres">
      <dgm:prSet presAssocID="{5EBBEAD0-6A13-41DC-8376-1A3D40F0185E}" presName="hierChild5" presStyleCnt="0"/>
      <dgm:spPr/>
    </dgm:pt>
    <dgm:pt modelId="{542900C0-F2C3-4729-9B7E-94EEAE7C13BD}" type="pres">
      <dgm:prSet presAssocID="{622CE02E-6C6E-4E84-A81E-754CC9D94997}" presName="Name23" presStyleLbl="parChTrans1D4" presStyleIdx="4" presStyleCnt="7"/>
      <dgm:spPr/>
      <dgm:t>
        <a:bodyPr/>
        <a:lstStyle/>
        <a:p>
          <a:endParaRPr lang="en-US"/>
        </a:p>
      </dgm:t>
    </dgm:pt>
    <dgm:pt modelId="{2ED3DAA5-A211-4A4C-9F2C-2EDED9143249}" type="pres">
      <dgm:prSet presAssocID="{CB4EBF7C-E3C0-4C22-9564-344EDFAB168A}" presName="hierRoot4" presStyleCnt="0"/>
      <dgm:spPr/>
    </dgm:pt>
    <dgm:pt modelId="{63BDDD3C-C5E8-47E2-B8CE-DF495E8662B9}" type="pres">
      <dgm:prSet presAssocID="{CB4EBF7C-E3C0-4C22-9564-344EDFAB168A}" presName="composite4" presStyleCnt="0"/>
      <dgm:spPr/>
    </dgm:pt>
    <dgm:pt modelId="{A8517857-543F-43C2-85AD-E0FBAF4B01BD}" type="pres">
      <dgm:prSet presAssocID="{CB4EBF7C-E3C0-4C22-9564-344EDFAB168A}" presName="background4" presStyleLbl="node4" presStyleIdx="4" presStyleCnt="7"/>
      <dgm:spPr/>
    </dgm:pt>
    <dgm:pt modelId="{AB9E2ECE-0EE6-4DA6-8387-0A12109137A1}" type="pres">
      <dgm:prSet presAssocID="{CB4EBF7C-E3C0-4C22-9564-344EDFAB168A}" presName="text4" presStyleLbl="fgAcc4" presStyleIdx="4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958A076-1846-4891-8381-F7DAC88308C0}" type="pres">
      <dgm:prSet presAssocID="{CB4EBF7C-E3C0-4C22-9564-344EDFAB168A}" presName="hierChild5" presStyleCnt="0"/>
      <dgm:spPr/>
    </dgm:pt>
    <dgm:pt modelId="{47736C42-B2CA-48AE-B726-F3ED9F6BCA6D}" type="pres">
      <dgm:prSet presAssocID="{052807A8-D380-4EB6-AFB3-4D6C796C79AD}" presName="Name23" presStyleLbl="parChTrans1D4" presStyleIdx="5" presStyleCnt="7"/>
      <dgm:spPr/>
      <dgm:t>
        <a:bodyPr/>
        <a:lstStyle/>
        <a:p>
          <a:endParaRPr lang="en-US"/>
        </a:p>
      </dgm:t>
    </dgm:pt>
    <dgm:pt modelId="{88F891DD-3CA8-4901-8165-A07C1D52FA0D}" type="pres">
      <dgm:prSet presAssocID="{3D7F865C-0D05-4C2F-A1D6-C3D6D0F1289A}" presName="hierRoot4" presStyleCnt="0"/>
      <dgm:spPr/>
    </dgm:pt>
    <dgm:pt modelId="{CC4440CB-BADB-4737-8C54-2F1C2385F202}" type="pres">
      <dgm:prSet presAssocID="{3D7F865C-0D05-4C2F-A1D6-C3D6D0F1289A}" presName="composite4" presStyleCnt="0"/>
      <dgm:spPr/>
    </dgm:pt>
    <dgm:pt modelId="{3960F4D8-D857-4883-9681-F209F41E8E56}" type="pres">
      <dgm:prSet presAssocID="{3D7F865C-0D05-4C2F-A1D6-C3D6D0F1289A}" presName="background4" presStyleLbl="node4" presStyleIdx="5" presStyleCnt="7"/>
      <dgm:spPr/>
    </dgm:pt>
    <dgm:pt modelId="{BDB1CF62-C70D-47F6-AAB1-C9203B13604C}" type="pres">
      <dgm:prSet presAssocID="{3D7F865C-0D05-4C2F-A1D6-C3D6D0F1289A}" presName="text4" presStyleLbl="fgAcc4" presStyleIdx="5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9F0BF43-A83C-4CA6-A403-87F789227DF0}" type="pres">
      <dgm:prSet presAssocID="{3D7F865C-0D05-4C2F-A1D6-C3D6D0F1289A}" presName="hierChild5" presStyleCnt="0"/>
      <dgm:spPr/>
    </dgm:pt>
    <dgm:pt modelId="{A92F2237-59CA-41F0-8601-7A471E01EA49}" type="pres">
      <dgm:prSet presAssocID="{EF58995B-6D6A-4A70-A47A-69B68FCB64A5}" presName="Name23" presStyleLbl="parChTrans1D4" presStyleIdx="6" presStyleCnt="7"/>
      <dgm:spPr/>
      <dgm:t>
        <a:bodyPr/>
        <a:lstStyle/>
        <a:p>
          <a:endParaRPr lang="en-US"/>
        </a:p>
      </dgm:t>
    </dgm:pt>
    <dgm:pt modelId="{66909674-D234-4BA1-9E52-E8064EF60A54}" type="pres">
      <dgm:prSet presAssocID="{28116194-A92D-401A-94D0-678C3E9F6C28}" presName="hierRoot4" presStyleCnt="0"/>
      <dgm:spPr/>
    </dgm:pt>
    <dgm:pt modelId="{1310012E-6491-46CD-9179-D58205E384FD}" type="pres">
      <dgm:prSet presAssocID="{28116194-A92D-401A-94D0-678C3E9F6C28}" presName="composite4" presStyleCnt="0"/>
      <dgm:spPr/>
    </dgm:pt>
    <dgm:pt modelId="{3904A966-8A3A-4C43-A24F-CFE2CDF238D7}" type="pres">
      <dgm:prSet presAssocID="{28116194-A92D-401A-94D0-678C3E9F6C28}" presName="background4" presStyleLbl="node4" presStyleIdx="6" presStyleCnt="7"/>
      <dgm:spPr/>
    </dgm:pt>
    <dgm:pt modelId="{74435E55-0784-4D06-86FC-02C4D492048B}" type="pres">
      <dgm:prSet presAssocID="{28116194-A92D-401A-94D0-678C3E9F6C28}" presName="text4" presStyleLbl="fgAcc4" presStyleIdx="6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50E950B-AD6D-4756-A64F-364FA10736F1}" type="pres">
      <dgm:prSet presAssocID="{28116194-A92D-401A-94D0-678C3E9F6C28}" presName="hierChild5" presStyleCnt="0"/>
      <dgm:spPr/>
    </dgm:pt>
  </dgm:ptLst>
  <dgm:cxnLst>
    <dgm:cxn modelId="{5F390563-B326-4144-96D6-1B2180065F4C}" srcId="{76BC3CE2-0315-4819-BDC4-0FF000B125C1}" destId="{3D7F865C-0D05-4C2F-A1D6-C3D6D0F1289A}" srcOrd="2" destOrd="0" parTransId="{052807A8-D380-4EB6-AFB3-4D6C796C79AD}" sibTransId="{E8953188-585B-4134-8771-29A743F3D6AA}"/>
    <dgm:cxn modelId="{3AFDD9AA-8733-49AC-896A-DCD89FCDC2B6}" type="presOf" srcId="{C4D8DBC7-D554-443E-8BDF-A26E2F7D72A6}" destId="{2FA42BDC-A29C-43B3-9C3E-B88574353D7E}" srcOrd="0" destOrd="0" presId="urn:microsoft.com/office/officeart/2005/8/layout/hierarchy1"/>
    <dgm:cxn modelId="{23C69C2E-A373-4739-B2FE-48CA2A9608DF}" srcId="{638A076C-56F8-4723-96B3-E217BF13A505}" destId="{C4D8DBC7-D554-443E-8BDF-A26E2F7D72A6}" srcOrd="0" destOrd="0" parTransId="{D0F99682-9852-4940-A2E6-34F1C4C9AE30}" sibTransId="{B1617A3C-D394-43B2-B426-97D5C6173F00}"/>
    <dgm:cxn modelId="{2A152564-C9AE-4773-92A0-D45A7A59427A}" type="presOf" srcId="{5BF86C33-4E60-4284-A355-9A008034F122}" destId="{09A8294F-6759-4BE4-8AD7-10B381EA3CE9}" srcOrd="0" destOrd="0" presId="urn:microsoft.com/office/officeart/2005/8/layout/hierarchy1"/>
    <dgm:cxn modelId="{2392455D-C242-4EA5-895B-43F937FC960D}" type="presOf" srcId="{C4D0BC68-8C09-4E83-8611-7FC5F0F7491B}" destId="{1D2159CD-052C-4DEA-AD6C-063653BB02E6}" srcOrd="0" destOrd="0" presId="urn:microsoft.com/office/officeart/2005/8/layout/hierarchy1"/>
    <dgm:cxn modelId="{0E387694-4296-4E94-8201-7FD374733B1F}" type="presOf" srcId="{E158FCB2-EE7F-4ED7-A4AD-DA8AE8B819C1}" destId="{C0184355-28D0-4E80-BEB3-90BE329076F1}" srcOrd="0" destOrd="0" presId="urn:microsoft.com/office/officeart/2005/8/layout/hierarchy1"/>
    <dgm:cxn modelId="{1E474BDB-DB31-4A21-9F69-AC586C4310D5}" type="presOf" srcId="{052807A8-D380-4EB6-AFB3-4D6C796C79AD}" destId="{47736C42-B2CA-48AE-B726-F3ED9F6BCA6D}" srcOrd="0" destOrd="0" presId="urn:microsoft.com/office/officeart/2005/8/layout/hierarchy1"/>
    <dgm:cxn modelId="{E1FF14A1-24B4-483A-95B4-89846E61617B}" srcId="{D8A491B0-E1F2-437B-8ADA-2AE97E8B8B60}" destId="{8E0DBE90-312E-49DC-A0D7-37566505F487}" srcOrd="0" destOrd="0" parTransId="{9190DE43-B8A3-452F-A43D-CCCAFC9CB2E7}" sibTransId="{D81DA44E-C0F0-4784-B125-F9A625B721BF}"/>
    <dgm:cxn modelId="{2E1EBAED-1F90-4518-B972-BF607BA3C4BD}" type="presOf" srcId="{16CF2F2F-129D-48AE-A26E-621CA2705080}" destId="{5D97291D-FF76-4BA6-BCCD-0849912FB01A}" srcOrd="0" destOrd="0" presId="urn:microsoft.com/office/officeart/2005/8/layout/hierarchy1"/>
    <dgm:cxn modelId="{DB8A7AA1-046F-45EA-922E-A3A567F7B28E}" type="presOf" srcId="{5C4264DA-5798-4ED5-AF77-BECE76F79DDB}" destId="{778913C1-B6FB-4CC4-BA6B-A91EC66A0B8D}" srcOrd="0" destOrd="0" presId="urn:microsoft.com/office/officeart/2005/8/layout/hierarchy1"/>
    <dgm:cxn modelId="{61957DEE-C6CB-4DAC-B5B8-2200540CFB7C}" srcId="{E158FCB2-EE7F-4ED7-A4AD-DA8AE8B819C1}" destId="{2D6C0E39-C619-4EFE-A23D-C6726EE68364}" srcOrd="0" destOrd="0" parTransId="{C88C5BC0-D79D-4594-A86A-676C5833C29A}" sibTransId="{CA304065-C3C9-4FD8-BFD1-6358874FFFE4}"/>
    <dgm:cxn modelId="{05BD4885-5966-4D75-8E56-8D4FBBF06AD0}" srcId="{5BF86C33-4E60-4284-A355-9A008034F122}" destId="{D8A491B0-E1F2-437B-8ADA-2AE97E8B8B60}" srcOrd="1" destOrd="0" parTransId="{0410223B-EE6C-4696-BB62-D3D81AB19DE5}" sibTransId="{E28C740A-4CEA-4D31-A7A3-E9432613C6BF}"/>
    <dgm:cxn modelId="{A3CA3DF6-9CD7-4B3F-9603-63E22A57FC2A}" srcId="{E158FCB2-EE7F-4ED7-A4AD-DA8AE8B819C1}" destId="{0CA438F1-B132-46F9-B414-9119BAED12BB}" srcOrd="1" destOrd="0" parTransId="{C4D0BC68-8C09-4E83-8611-7FC5F0F7491B}" sibTransId="{C5A72D9E-856E-472D-8B65-73F46699CEFE}"/>
    <dgm:cxn modelId="{8864BB8B-4F59-4248-B2DC-399E6200C94F}" srcId="{638A076C-56F8-4723-96B3-E217BF13A505}" destId="{E158FCB2-EE7F-4ED7-A4AD-DA8AE8B819C1}" srcOrd="1" destOrd="0" parTransId="{E86B4B42-5BFE-40CA-A4FA-5C5470D70BC3}" sibTransId="{7AE0E53F-5256-4D69-8B17-8B13A10E2DAB}"/>
    <dgm:cxn modelId="{E1B62FD8-8857-41E8-BE6D-6EDEF68F5400}" srcId="{5BF86C33-4E60-4284-A355-9A008034F122}" destId="{638A076C-56F8-4723-96B3-E217BF13A505}" srcOrd="0" destOrd="0" parTransId="{C7DFF0DD-80C6-40FB-B1AD-9D9ECEE68B01}" sibTransId="{3E8CF6F8-6BC5-459E-94CE-FA092FD75B82}"/>
    <dgm:cxn modelId="{19451AFE-A1F1-490B-AF8D-48836C71DE5F}" type="presOf" srcId="{28116194-A92D-401A-94D0-678C3E9F6C28}" destId="{74435E55-0784-4D06-86FC-02C4D492048B}" srcOrd="0" destOrd="0" presId="urn:microsoft.com/office/officeart/2005/8/layout/hierarchy1"/>
    <dgm:cxn modelId="{97151AA5-AD77-4597-BC01-38F028B938D0}" type="presOf" srcId="{8E0DBE90-312E-49DC-A0D7-37566505F487}" destId="{0415B889-E3FE-4704-BCB2-5F3FC9905D97}" srcOrd="0" destOrd="0" presId="urn:microsoft.com/office/officeart/2005/8/layout/hierarchy1"/>
    <dgm:cxn modelId="{F67D8489-0D7C-44DB-BD26-37C3D4500D10}" type="presOf" srcId="{0CA438F1-B132-46F9-B414-9119BAED12BB}" destId="{F2B95F39-57F9-4B52-89B8-87BD6BF4F6C4}" srcOrd="0" destOrd="0" presId="urn:microsoft.com/office/officeart/2005/8/layout/hierarchy1"/>
    <dgm:cxn modelId="{56A37BB7-6A7F-4C61-A8FE-381AE59198AA}" srcId="{76BC3CE2-0315-4819-BDC4-0FF000B125C1}" destId="{CB4EBF7C-E3C0-4C22-9564-344EDFAB168A}" srcOrd="1" destOrd="0" parTransId="{622CE02E-6C6E-4E84-A81E-754CC9D94997}" sibTransId="{44D8AF17-DF1D-4D1D-A7BA-89B05BF97877}"/>
    <dgm:cxn modelId="{D43DD1EA-48A6-4B2C-9FFB-F113302760C2}" srcId="{C4D8DBC7-D554-443E-8BDF-A26E2F7D72A6}" destId="{65D22C1C-3FBE-4026-97A0-D5D9CC5C472F}" srcOrd="0" destOrd="0" parTransId="{D178D631-D24D-4603-ADEB-3682B2A10B9A}" sibTransId="{71E236A3-E8E0-4B2C-B894-A5518F94B032}"/>
    <dgm:cxn modelId="{7FC7D18D-2AAE-4E96-A1BA-F4C5879DD733}" type="presOf" srcId="{65D22C1C-3FBE-4026-97A0-D5D9CC5C472F}" destId="{B21FB8F0-7DE3-4190-9860-2F59810548A7}" srcOrd="0" destOrd="0" presId="urn:microsoft.com/office/officeart/2005/8/layout/hierarchy1"/>
    <dgm:cxn modelId="{CBA76EE5-2C85-4F86-9D50-187FF08A9D6F}" type="presOf" srcId="{3D7F865C-0D05-4C2F-A1D6-C3D6D0F1289A}" destId="{BDB1CF62-C70D-47F6-AAB1-C9203B13604C}" srcOrd="0" destOrd="0" presId="urn:microsoft.com/office/officeart/2005/8/layout/hierarchy1"/>
    <dgm:cxn modelId="{B814A270-8DFE-4BAC-81C2-A08C1973B8D8}" type="presOf" srcId="{638A076C-56F8-4723-96B3-E217BF13A505}" destId="{885DFC12-3767-4C6D-BFAA-FD443E26B82E}" srcOrd="0" destOrd="0" presId="urn:microsoft.com/office/officeart/2005/8/layout/hierarchy1"/>
    <dgm:cxn modelId="{62141E14-34D0-4D7C-A8B2-5563668DAF6B}" type="presOf" srcId="{C88C5BC0-D79D-4594-A86A-676C5833C29A}" destId="{D8A57600-8988-4332-9389-D0CB30D44DF4}" srcOrd="0" destOrd="0" presId="urn:microsoft.com/office/officeart/2005/8/layout/hierarchy1"/>
    <dgm:cxn modelId="{06CD718B-9C4E-4047-A80B-677F1021FA1B}" srcId="{D8A491B0-E1F2-437B-8ADA-2AE97E8B8B60}" destId="{76BC3CE2-0315-4819-BDC4-0FF000B125C1}" srcOrd="1" destOrd="0" parTransId="{16CF2F2F-129D-48AE-A26E-621CA2705080}" sibTransId="{B5EB20E5-3D65-43E4-BBAC-3F8032A50171}"/>
    <dgm:cxn modelId="{CE8E5055-6317-4BDF-8215-50E8AB4F7899}" type="presOf" srcId="{D8A491B0-E1F2-437B-8ADA-2AE97E8B8B60}" destId="{B0287E02-17D7-4FAA-BD60-80EB981F9059}" srcOrd="0" destOrd="0" presId="urn:microsoft.com/office/officeart/2005/8/layout/hierarchy1"/>
    <dgm:cxn modelId="{17871779-2784-4F1B-9107-3D84E9DFEEAF}" type="presOf" srcId="{5EBBEAD0-6A13-41DC-8376-1A3D40F0185E}" destId="{1CAE267A-3024-4227-AD27-B874FD3DCFE9}" srcOrd="0" destOrd="0" presId="urn:microsoft.com/office/officeart/2005/8/layout/hierarchy1"/>
    <dgm:cxn modelId="{CFF5747E-F1CA-42F0-A95D-0F65ACF9B38A}" srcId="{76BC3CE2-0315-4819-BDC4-0FF000B125C1}" destId="{5EBBEAD0-6A13-41DC-8376-1A3D40F0185E}" srcOrd="0" destOrd="0" parTransId="{5C4264DA-5798-4ED5-AF77-BECE76F79DDB}" sibTransId="{8A07664F-715E-40F5-BD32-90556BEAC370}"/>
    <dgm:cxn modelId="{F7668825-0592-40DC-8695-4EF50B408443}" type="presOf" srcId="{E86B4B42-5BFE-40CA-A4FA-5C5470D70BC3}" destId="{F08D0A47-5070-483F-9489-3A39BCC14670}" srcOrd="0" destOrd="0" presId="urn:microsoft.com/office/officeart/2005/8/layout/hierarchy1"/>
    <dgm:cxn modelId="{F573D666-E6FC-4250-AB1B-E935800FF839}" type="presOf" srcId="{CB4EBF7C-E3C0-4C22-9564-344EDFAB168A}" destId="{AB9E2ECE-0EE6-4DA6-8387-0A12109137A1}" srcOrd="0" destOrd="0" presId="urn:microsoft.com/office/officeart/2005/8/layout/hierarchy1"/>
    <dgm:cxn modelId="{136246D1-77EC-45E5-9F64-1FDD9297FA12}" type="presOf" srcId="{B0318AF0-FE58-42DE-AE0C-71DAED8FEA14}" destId="{99BA5354-5351-41FA-8DF4-9195D0845CCC}" srcOrd="0" destOrd="0" presId="urn:microsoft.com/office/officeart/2005/8/layout/hierarchy1"/>
    <dgm:cxn modelId="{30C4FAF3-D40E-4A6B-A300-B019C1AD39FA}" type="presOf" srcId="{EF58995B-6D6A-4A70-A47A-69B68FCB64A5}" destId="{A92F2237-59CA-41F0-8601-7A471E01EA49}" srcOrd="0" destOrd="0" presId="urn:microsoft.com/office/officeart/2005/8/layout/hierarchy1"/>
    <dgm:cxn modelId="{6438D6B4-F58A-4F1F-A6BD-9AA804A2F7B5}" srcId="{76BC3CE2-0315-4819-BDC4-0FF000B125C1}" destId="{28116194-A92D-401A-94D0-678C3E9F6C28}" srcOrd="3" destOrd="0" parTransId="{EF58995B-6D6A-4A70-A47A-69B68FCB64A5}" sibTransId="{44309B74-C740-4D9A-B7EB-E61472AE7B98}"/>
    <dgm:cxn modelId="{9A465D9F-192A-4858-96B4-53BE38F4B1DA}" type="presOf" srcId="{2D6C0E39-C619-4EFE-A23D-C6726EE68364}" destId="{7C431735-9B55-4F71-A2BD-EA31F49E9610}" srcOrd="0" destOrd="0" presId="urn:microsoft.com/office/officeart/2005/8/layout/hierarchy1"/>
    <dgm:cxn modelId="{9AF9E89C-5DB5-411F-A5B4-758700ECD857}" type="presOf" srcId="{D0F99682-9852-4940-A2E6-34F1C4C9AE30}" destId="{5BE5C10B-91E6-48C1-8FD2-A5E49222D30E}" srcOrd="0" destOrd="0" presId="urn:microsoft.com/office/officeart/2005/8/layout/hierarchy1"/>
    <dgm:cxn modelId="{FC5AC6E5-C032-4256-BE35-1DED59354484}" type="presOf" srcId="{0410223B-EE6C-4696-BB62-D3D81AB19DE5}" destId="{BE6B97B6-24A3-4D9F-A70B-34628A32F86C}" srcOrd="0" destOrd="0" presId="urn:microsoft.com/office/officeart/2005/8/layout/hierarchy1"/>
    <dgm:cxn modelId="{A01ACC15-8EF8-407B-A031-A23AD686B3FC}" type="presOf" srcId="{76BC3CE2-0315-4819-BDC4-0FF000B125C1}" destId="{A3FC71CD-9BE2-4F6E-A70B-C6BD1176EA92}" srcOrd="0" destOrd="0" presId="urn:microsoft.com/office/officeart/2005/8/layout/hierarchy1"/>
    <dgm:cxn modelId="{CC014B01-287C-4646-986E-D8AA90ADA62E}" srcId="{B0318AF0-FE58-42DE-AE0C-71DAED8FEA14}" destId="{5BF86C33-4E60-4284-A355-9A008034F122}" srcOrd="0" destOrd="0" parTransId="{80B197F7-80BB-4584-8BB3-D5209FA113C4}" sibTransId="{BCB25106-1D8B-48B8-B4A5-624DE5E435AA}"/>
    <dgm:cxn modelId="{079BA958-3705-4A64-A72E-91997356C17C}" type="presOf" srcId="{622CE02E-6C6E-4E84-A81E-754CC9D94997}" destId="{542900C0-F2C3-4729-9B7E-94EEAE7C13BD}" srcOrd="0" destOrd="0" presId="urn:microsoft.com/office/officeart/2005/8/layout/hierarchy1"/>
    <dgm:cxn modelId="{B88AC484-33C7-4A52-A3BC-58108DA7546A}" type="presOf" srcId="{D178D631-D24D-4603-ADEB-3682B2A10B9A}" destId="{A89E7379-890D-4CB7-A08B-B34FF82B96D0}" srcOrd="0" destOrd="0" presId="urn:microsoft.com/office/officeart/2005/8/layout/hierarchy1"/>
    <dgm:cxn modelId="{048FE6E5-A47B-46E9-9ACE-3A4BD105178E}" type="presOf" srcId="{9190DE43-B8A3-452F-A43D-CCCAFC9CB2E7}" destId="{88446495-573A-44A4-85BB-29F02D5703D6}" srcOrd="0" destOrd="0" presId="urn:microsoft.com/office/officeart/2005/8/layout/hierarchy1"/>
    <dgm:cxn modelId="{D550F3FC-CF48-4D6B-93BB-C7E59784613F}" type="presOf" srcId="{C7DFF0DD-80C6-40FB-B1AD-9D9ECEE68B01}" destId="{B164E87C-F0E6-4B34-963D-D74D17ABD693}" srcOrd="0" destOrd="0" presId="urn:microsoft.com/office/officeart/2005/8/layout/hierarchy1"/>
    <dgm:cxn modelId="{0239D54E-D9EE-463C-AFDC-8355750291CB}" type="presParOf" srcId="{99BA5354-5351-41FA-8DF4-9195D0845CCC}" destId="{38A4DC04-9640-4876-B213-1613B33864F9}" srcOrd="0" destOrd="0" presId="urn:microsoft.com/office/officeart/2005/8/layout/hierarchy1"/>
    <dgm:cxn modelId="{A5EE108B-0F8C-425E-8924-F6ECEA893A07}" type="presParOf" srcId="{38A4DC04-9640-4876-B213-1613B33864F9}" destId="{1FA7DE86-A02C-48E5-8B9D-5BC5C1C2A753}" srcOrd="0" destOrd="0" presId="urn:microsoft.com/office/officeart/2005/8/layout/hierarchy1"/>
    <dgm:cxn modelId="{1C2EBD35-AA3E-4CD4-A294-20AE6F06A594}" type="presParOf" srcId="{1FA7DE86-A02C-48E5-8B9D-5BC5C1C2A753}" destId="{4BE7C631-69CC-413D-92BD-B46AB1978DD3}" srcOrd="0" destOrd="0" presId="urn:microsoft.com/office/officeart/2005/8/layout/hierarchy1"/>
    <dgm:cxn modelId="{E0E59B89-FEC0-4763-9282-808B07A28D3A}" type="presParOf" srcId="{1FA7DE86-A02C-48E5-8B9D-5BC5C1C2A753}" destId="{09A8294F-6759-4BE4-8AD7-10B381EA3CE9}" srcOrd="1" destOrd="0" presId="urn:microsoft.com/office/officeart/2005/8/layout/hierarchy1"/>
    <dgm:cxn modelId="{9FE2ED08-3E63-45AE-A839-6F9555ED1362}" type="presParOf" srcId="{38A4DC04-9640-4876-B213-1613B33864F9}" destId="{9B35E8D1-B761-45EB-9CCB-BD1F90E2339D}" srcOrd="1" destOrd="0" presId="urn:microsoft.com/office/officeart/2005/8/layout/hierarchy1"/>
    <dgm:cxn modelId="{66605BF8-1ACB-4C58-A1D0-8797449739E7}" type="presParOf" srcId="{9B35E8D1-B761-45EB-9CCB-BD1F90E2339D}" destId="{B164E87C-F0E6-4B34-963D-D74D17ABD693}" srcOrd="0" destOrd="0" presId="urn:microsoft.com/office/officeart/2005/8/layout/hierarchy1"/>
    <dgm:cxn modelId="{0CF0A00E-29D7-427C-B2A2-2AFAEF68DF99}" type="presParOf" srcId="{9B35E8D1-B761-45EB-9CCB-BD1F90E2339D}" destId="{F770E48E-3096-4F5F-A7D5-7B7E27C692B5}" srcOrd="1" destOrd="0" presId="urn:microsoft.com/office/officeart/2005/8/layout/hierarchy1"/>
    <dgm:cxn modelId="{6285E697-000E-4950-9E4D-9D56C6273179}" type="presParOf" srcId="{F770E48E-3096-4F5F-A7D5-7B7E27C692B5}" destId="{6DEF9BA6-3E65-41E8-B3E5-8E96C844A625}" srcOrd="0" destOrd="0" presId="urn:microsoft.com/office/officeart/2005/8/layout/hierarchy1"/>
    <dgm:cxn modelId="{1DE670EC-84C7-4C78-984A-C09EA84F1033}" type="presParOf" srcId="{6DEF9BA6-3E65-41E8-B3E5-8E96C844A625}" destId="{C122FF09-3A75-4D5A-A7C2-6DF61F5325B4}" srcOrd="0" destOrd="0" presId="urn:microsoft.com/office/officeart/2005/8/layout/hierarchy1"/>
    <dgm:cxn modelId="{ED68D6FB-C52C-4565-9D60-6C487C8CF7C0}" type="presParOf" srcId="{6DEF9BA6-3E65-41E8-B3E5-8E96C844A625}" destId="{885DFC12-3767-4C6D-BFAA-FD443E26B82E}" srcOrd="1" destOrd="0" presId="urn:microsoft.com/office/officeart/2005/8/layout/hierarchy1"/>
    <dgm:cxn modelId="{B45339BB-9677-4B45-A24E-4D3533D4E4CF}" type="presParOf" srcId="{F770E48E-3096-4F5F-A7D5-7B7E27C692B5}" destId="{4694DDC2-B638-4D45-BEA9-524A66DED9B3}" srcOrd="1" destOrd="0" presId="urn:microsoft.com/office/officeart/2005/8/layout/hierarchy1"/>
    <dgm:cxn modelId="{625447DA-D031-4790-8E4D-6740A513C870}" type="presParOf" srcId="{4694DDC2-B638-4D45-BEA9-524A66DED9B3}" destId="{5BE5C10B-91E6-48C1-8FD2-A5E49222D30E}" srcOrd="0" destOrd="0" presId="urn:microsoft.com/office/officeart/2005/8/layout/hierarchy1"/>
    <dgm:cxn modelId="{CCFDC9CE-C5B0-4842-A3E1-0DC59B3F5F0F}" type="presParOf" srcId="{4694DDC2-B638-4D45-BEA9-524A66DED9B3}" destId="{CA3B3AE1-14DE-4091-8F4C-A0ACDA8ED6F2}" srcOrd="1" destOrd="0" presId="urn:microsoft.com/office/officeart/2005/8/layout/hierarchy1"/>
    <dgm:cxn modelId="{737CCEBD-36B5-489A-BEB6-238EC2F128E9}" type="presParOf" srcId="{CA3B3AE1-14DE-4091-8F4C-A0ACDA8ED6F2}" destId="{D2BDFC3B-701C-4CE2-8E86-56B51662558D}" srcOrd="0" destOrd="0" presId="urn:microsoft.com/office/officeart/2005/8/layout/hierarchy1"/>
    <dgm:cxn modelId="{54C713AB-9E08-49E1-9D8C-ED5D68A3EECB}" type="presParOf" srcId="{D2BDFC3B-701C-4CE2-8E86-56B51662558D}" destId="{CB82A5E6-226A-4183-A42F-1BE1619F2538}" srcOrd="0" destOrd="0" presId="urn:microsoft.com/office/officeart/2005/8/layout/hierarchy1"/>
    <dgm:cxn modelId="{7476F16C-A909-4E6D-90DE-A0833E61F82F}" type="presParOf" srcId="{D2BDFC3B-701C-4CE2-8E86-56B51662558D}" destId="{2FA42BDC-A29C-43B3-9C3E-B88574353D7E}" srcOrd="1" destOrd="0" presId="urn:microsoft.com/office/officeart/2005/8/layout/hierarchy1"/>
    <dgm:cxn modelId="{CB3494BE-0B7E-46E1-B586-D4275E2DDDDF}" type="presParOf" srcId="{CA3B3AE1-14DE-4091-8F4C-A0ACDA8ED6F2}" destId="{2B8BAD08-0D8F-47D8-ADAA-A9EBFA30CB5B}" srcOrd="1" destOrd="0" presId="urn:microsoft.com/office/officeart/2005/8/layout/hierarchy1"/>
    <dgm:cxn modelId="{FA88A477-A85B-4276-8D85-0FA2E466C7D8}" type="presParOf" srcId="{2B8BAD08-0D8F-47D8-ADAA-A9EBFA30CB5B}" destId="{A89E7379-890D-4CB7-A08B-B34FF82B96D0}" srcOrd="0" destOrd="0" presId="urn:microsoft.com/office/officeart/2005/8/layout/hierarchy1"/>
    <dgm:cxn modelId="{366FC26C-8364-48B8-9C17-AE20BC335F6B}" type="presParOf" srcId="{2B8BAD08-0D8F-47D8-ADAA-A9EBFA30CB5B}" destId="{4BD1A3BC-253C-44F5-BF71-3066B30E89EC}" srcOrd="1" destOrd="0" presId="urn:microsoft.com/office/officeart/2005/8/layout/hierarchy1"/>
    <dgm:cxn modelId="{500D2916-3C27-4DA5-8790-FC44975E50F7}" type="presParOf" srcId="{4BD1A3BC-253C-44F5-BF71-3066B30E89EC}" destId="{5BD47AB9-A70E-4EBE-8D0B-5CF7DEC4CB98}" srcOrd="0" destOrd="0" presId="urn:microsoft.com/office/officeart/2005/8/layout/hierarchy1"/>
    <dgm:cxn modelId="{9C4EC5E8-5C6D-4600-A6DF-F41F6E0A5FCF}" type="presParOf" srcId="{5BD47AB9-A70E-4EBE-8D0B-5CF7DEC4CB98}" destId="{6B8A867B-5AD7-4D45-8C17-4C105EAE6297}" srcOrd="0" destOrd="0" presId="urn:microsoft.com/office/officeart/2005/8/layout/hierarchy1"/>
    <dgm:cxn modelId="{34B56A3D-38F5-4D3E-9C28-4E19E213DD1C}" type="presParOf" srcId="{5BD47AB9-A70E-4EBE-8D0B-5CF7DEC4CB98}" destId="{B21FB8F0-7DE3-4190-9860-2F59810548A7}" srcOrd="1" destOrd="0" presId="urn:microsoft.com/office/officeart/2005/8/layout/hierarchy1"/>
    <dgm:cxn modelId="{8C039E63-C961-4BAA-AD34-08C5E137D687}" type="presParOf" srcId="{4BD1A3BC-253C-44F5-BF71-3066B30E89EC}" destId="{E6EECDBD-5CB9-4CB8-825D-E0F1D1A43B18}" srcOrd="1" destOrd="0" presId="urn:microsoft.com/office/officeart/2005/8/layout/hierarchy1"/>
    <dgm:cxn modelId="{072CC322-E9C1-406C-8254-BA843CF606C1}" type="presParOf" srcId="{4694DDC2-B638-4D45-BEA9-524A66DED9B3}" destId="{F08D0A47-5070-483F-9489-3A39BCC14670}" srcOrd="2" destOrd="0" presId="urn:microsoft.com/office/officeart/2005/8/layout/hierarchy1"/>
    <dgm:cxn modelId="{5BF25867-7D21-49C3-8E88-544B21F27E0D}" type="presParOf" srcId="{4694DDC2-B638-4D45-BEA9-524A66DED9B3}" destId="{730F7446-33B9-4F02-A010-DB30D506C525}" srcOrd="3" destOrd="0" presId="urn:microsoft.com/office/officeart/2005/8/layout/hierarchy1"/>
    <dgm:cxn modelId="{7944F56F-2FD8-47CB-AF03-11BC857DF4F9}" type="presParOf" srcId="{730F7446-33B9-4F02-A010-DB30D506C525}" destId="{B24A42BC-1C68-4079-9A4A-18657A74E6EB}" srcOrd="0" destOrd="0" presId="urn:microsoft.com/office/officeart/2005/8/layout/hierarchy1"/>
    <dgm:cxn modelId="{B6BA25C3-857F-4A56-A8D2-5BDDE8DAF3A5}" type="presParOf" srcId="{B24A42BC-1C68-4079-9A4A-18657A74E6EB}" destId="{B6509B29-B687-41AF-834F-D367458222F7}" srcOrd="0" destOrd="0" presId="urn:microsoft.com/office/officeart/2005/8/layout/hierarchy1"/>
    <dgm:cxn modelId="{C3BCC87F-958C-45DF-A1AB-0594BCE6742C}" type="presParOf" srcId="{B24A42BC-1C68-4079-9A4A-18657A74E6EB}" destId="{C0184355-28D0-4E80-BEB3-90BE329076F1}" srcOrd="1" destOrd="0" presId="urn:microsoft.com/office/officeart/2005/8/layout/hierarchy1"/>
    <dgm:cxn modelId="{70B5BF6A-6058-48C1-9DD9-3FD59DD92ADC}" type="presParOf" srcId="{730F7446-33B9-4F02-A010-DB30D506C525}" destId="{703F1C9F-F7D2-44AB-BB43-666EE9EC43AE}" srcOrd="1" destOrd="0" presId="urn:microsoft.com/office/officeart/2005/8/layout/hierarchy1"/>
    <dgm:cxn modelId="{DC958E41-39FE-483F-A781-429876F754A9}" type="presParOf" srcId="{703F1C9F-F7D2-44AB-BB43-666EE9EC43AE}" destId="{D8A57600-8988-4332-9389-D0CB30D44DF4}" srcOrd="0" destOrd="0" presId="urn:microsoft.com/office/officeart/2005/8/layout/hierarchy1"/>
    <dgm:cxn modelId="{313A4197-E483-4968-9487-12A8E8655F83}" type="presParOf" srcId="{703F1C9F-F7D2-44AB-BB43-666EE9EC43AE}" destId="{E40A53FD-3AD5-4F4D-A1AA-E3198C1F0201}" srcOrd="1" destOrd="0" presId="urn:microsoft.com/office/officeart/2005/8/layout/hierarchy1"/>
    <dgm:cxn modelId="{44CFBC03-16F1-4F03-B23E-92ABCF67A102}" type="presParOf" srcId="{E40A53FD-3AD5-4F4D-A1AA-E3198C1F0201}" destId="{98FDF01F-3D99-412F-B348-E2C32FEC314A}" srcOrd="0" destOrd="0" presId="urn:microsoft.com/office/officeart/2005/8/layout/hierarchy1"/>
    <dgm:cxn modelId="{0DE0A2B3-80ED-4C4F-9708-8B6038EE95E8}" type="presParOf" srcId="{98FDF01F-3D99-412F-B348-E2C32FEC314A}" destId="{650AB276-F9F3-4B6A-B9EE-1AAECC0A02A3}" srcOrd="0" destOrd="0" presId="urn:microsoft.com/office/officeart/2005/8/layout/hierarchy1"/>
    <dgm:cxn modelId="{B180A6A9-8A43-44E4-9AB6-095EB249E7B2}" type="presParOf" srcId="{98FDF01F-3D99-412F-B348-E2C32FEC314A}" destId="{7C431735-9B55-4F71-A2BD-EA31F49E9610}" srcOrd="1" destOrd="0" presId="urn:microsoft.com/office/officeart/2005/8/layout/hierarchy1"/>
    <dgm:cxn modelId="{EC968D51-6F6F-4227-9FC0-92495D773C68}" type="presParOf" srcId="{E40A53FD-3AD5-4F4D-A1AA-E3198C1F0201}" destId="{194C905A-F034-40F9-8A1C-F7DD18302021}" srcOrd="1" destOrd="0" presId="urn:microsoft.com/office/officeart/2005/8/layout/hierarchy1"/>
    <dgm:cxn modelId="{3F34F621-D99E-4585-9EA1-66D7699B8E38}" type="presParOf" srcId="{703F1C9F-F7D2-44AB-BB43-666EE9EC43AE}" destId="{1D2159CD-052C-4DEA-AD6C-063653BB02E6}" srcOrd="2" destOrd="0" presId="urn:microsoft.com/office/officeart/2005/8/layout/hierarchy1"/>
    <dgm:cxn modelId="{90F589F2-F562-4FE7-B14D-5ECC884A374B}" type="presParOf" srcId="{703F1C9F-F7D2-44AB-BB43-666EE9EC43AE}" destId="{3F869048-3F86-48F7-9376-99E850255982}" srcOrd="3" destOrd="0" presId="urn:microsoft.com/office/officeart/2005/8/layout/hierarchy1"/>
    <dgm:cxn modelId="{3CC71155-DA59-4C25-942C-359496A7CC3C}" type="presParOf" srcId="{3F869048-3F86-48F7-9376-99E850255982}" destId="{BC7F1E47-0411-4F45-B187-11430BD60456}" srcOrd="0" destOrd="0" presId="urn:microsoft.com/office/officeart/2005/8/layout/hierarchy1"/>
    <dgm:cxn modelId="{72F02549-90DA-4A1B-8944-886901B72E30}" type="presParOf" srcId="{BC7F1E47-0411-4F45-B187-11430BD60456}" destId="{AB59583C-7CAE-4005-A260-D2B353D3F00C}" srcOrd="0" destOrd="0" presId="urn:microsoft.com/office/officeart/2005/8/layout/hierarchy1"/>
    <dgm:cxn modelId="{D5A2B421-20B2-4021-9A56-E8598B475618}" type="presParOf" srcId="{BC7F1E47-0411-4F45-B187-11430BD60456}" destId="{F2B95F39-57F9-4B52-89B8-87BD6BF4F6C4}" srcOrd="1" destOrd="0" presId="urn:microsoft.com/office/officeart/2005/8/layout/hierarchy1"/>
    <dgm:cxn modelId="{7159257F-C335-419C-A7BA-F2EACF471D9C}" type="presParOf" srcId="{3F869048-3F86-48F7-9376-99E850255982}" destId="{9670C439-AFBF-4F9E-B005-2B61EA39DF83}" srcOrd="1" destOrd="0" presId="urn:microsoft.com/office/officeart/2005/8/layout/hierarchy1"/>
    <dgm:cxn modelId="{D1C4B0F3-5CC2-4B22-8C59-D44F9B365B50}" type="presParOf" srcId="{9B35E8D1-B761-45EB-9CCB-BD1F90E2339D}" destId="{BE6B97B6-24A3-4D9F-A70B-34628A32F86C}" srcOrd="2" destOrd="0" presId="urn:microsoft.com/office/officeart/2005/8/layout/hierarchy1"/>
    <dgm:cxn modelId="{764224DA-294E-47E7-B9AB-FCE7FEBE5D5E}" type="presParOf" srcId="{9B35E8D1-B761-45EB-9CCB-BD1F90E2339D}" destId="{6AC1A879-85F8-489E-B9A8-B3A97B561CC4}" srcOrd="3" destOrd="0" presId="urn:microsoft.com/office/officeart/2005/8/layout/hierarchy1"/>
    <dgm:cxn modelId="{CFB6F553-25D4-459B-9F2C-8959578D56B2}" type="presParOf" srcId="{6AC1A879-85F8-489E-B9A8-B3A97B561CC4}" destId="{28EC1BD1-A071-47CE-B532-22BD06244F76}" srcOrd="0" destOrd="0" presId="urn:microsoft.com/office/officeart/2005/8/layout/hierarchy1"/>
    <dgm:cxn modelId="{A2371267-73B4-4A68-BC1C-026F5D130AF0}" type="presParOf" srcId="{28EC1BD1-A071-47CE-B532-22BD06244F76}" destId="{F4FBD3AC-996D-46FC-8A99-AEA2D2963896}" srcOrd="0" destOrd="0" presId="urn:microsoft.com/office/officeart/2005/8/layout/hierarchy1"/>
    <dgm:cxn modelId="{B09ED363-C376-4E31-B949-AC86E501A5E6}" type="presParOf" srcId="{28EC1BD1-A071-47CE-B532-22BD06244F76}" destId="{B0287E02-17D7-4FAA-BD60-80EB981F9059}" srcOrd="1" destOrd="0" presId="urn:microsoft.com/office/officeart/2005/8/layout/hierarchy1"/>
    <dgm:cxn modelId="{13A2521E-DD6A-45DB-AFFF-A42ACBE7E598}" type="presParOf" srcId="{6AC1A879-85F8-489E-B9A8-B3A97B561CC4}" destId="{E1B0EB47-72D6-40AE-A1AA-7F2D52DB52CD}" srcOrd="1" destOrd="0" presId="urn:microsoft.com/office/officeart/2005/8/layout/hierarchy1"/>
    <dgm:cxn modelId="{51759960-D00E-4E4D-9AA5-D9EAC69E4B7E}" type="presParOf" srcId="{E1B0EB47-72D6-40AE-A1AA-7F2D52DB52CD}" destId="{88446495-573A-44A4-85BB-29F02D5703D6}" srcOrd="0" destOrd="0" presId="urn:microsoft.com/office/officeart/2005/8/layout/hierarchy1"/>
    <dgm:cxn modelId="{559BD5E0-8073-43EF-A8FC-CB445F076783}" type="presParOf" srcId="{E1B0EB47-72D6-40AE-A1AA-7F2D52DB52CD}" destId="{85496CBA-4D6F-40F6-A583-64D3644E8046}" srcOrd="1" destOrd="0" presId="urn:microsoft.com/office/officeart/2005/8/layout/hierarchy1"/>
    <dgm:cxn modelId="{83869114-FC06-48F7-A834-2E8E8FBA453A}" type="presParOf" srcId="{85496CBA-4D6F-40F6-A583-64D3644E8046}" destId="{0EB30E8E-675D-45EB-B902-5117FDF4240D}" srcOrd="0" destOrd="0" presId="urn:microsoft.com/office/officeart/2005/8/layout/hierarchy1"/>
    <dgm:cxn modelId="{4653FAF6-7D46-4829-ADDB-1156235DF437}" type="presParOf" srcId="{0EB30E8E-675D-45EB-B902-5117FDF4240D}" destId="{7526D19F-D9D1-413C-9880-6549C1D91089}" srcOrd="0" destOrd="0" presId="urn:microsoft.com/office/officeart/2005/8/layout/hierarchy1"/>
    <dgm:cxn modelId="{C12FED52-D2BB-4C1B-9D8E-CBF2DB610DEC}" type="presParOf" srcId="{0EB30E8E-675D-45EB-B902-5117FDF4240D}" destId="{0415B889-E3FE-4704-BCB2-5F3FC9905D97}" srcOrd="1" destOrd="0" presId="urn:microsoft.com/office/officeart/2005/8/layout/hierarchy1"/>
    <dgm:cxn modelId="{654DAB70-6802-4E8E-ADE1-BE6877A949A3}" type="presParOf" srcId="{85496CBA-4D6F-40F6-A583-64D3644E8046}" destId="{FD92A0D2-9CFD-45B6-BA4E-8A286060C081}" srcOrd="1" destOrd="0" presId="urn:microsoft.com/office/officeart/2005/8/layout/hierarchy1"/>
    <dgm:cxn modelId="{3F170DDA-F337-4D08-8008-9F872BF03BBA}" type="presParOf" srcId="{E1B0EB47-72D6-40AE-A1AA-7F2D52DB52CD}" destId="{5D97291D-FF76-4BA6-BCCD-0849912FB01A}" srcOrd="2" destOrd="0" presId="urn:microsoft.com/office/officeart/2005/8/layout/hierarchy1"/>
    <dgm:cxn modelId="{7FBEAB01-4A1F-4883-80EE-A452161DA11A}" type="presParOf" srcId="{E1B0EB47-72D6-40AE-A1AA-7F2D52DB52CD}" destId="{F0E85D8C-4484-495E-95B6-056C98A6CAA7}" srcOrd="3" destOrd="0" presId="urn:microsoft.com/office/officeart/2005/8/layout/hierarchy1"/>
    <dgm:cxn modelId="{0BD010F7-4793-4C80-94C2-0B2EF523507A}" type="presParOf" srcId="{F0E85D8C-4484-495E-95B6-056C98A6CAA7}" destId="{F58FA796-508A-47EC-ACED-E30C9C6B7B45}" srcOrd="0" destOrd="0" presId="urn:microsoft.com/office/officeart/2005/8/layout/hierarchy1"/>
    <dgm:cxn modelId="{F61777C3-90B1-42E3-A5B0-E1DC7C09150F}" type="presParOf" srcId="{F58FA796-508A-47EC-ACED-E30C9C6B7B45}" destId="{840DCE30-40D5-4B36-97BC-DD28EA152D64}" srcOrd="0" destOrd="0" presId="urn:microsoft.com/office/officeart/2005/8/layout/hierarchy1"/>
    <dgm:cxn modelId="{6D3EFE4A-0EBF-4CC2-A30B-9946E8F53D1E}" type="presParOf" srcId="{F58FA796-508A-47EC-ACED-E30C9C6B7B45}" destId="{A3FC71CD-9BE2-4F6E-A70B-C6BD1176EA92}" srcOrd="1" destOrd="0" presId="urn:microsoft.com/office/officeart/2005/8/layout/hierarchy1"/>
    <dgm:cxn modelId="{39CC1E26-6198-4ED1-AFCB-CB0D65D36746}" type="presParOf" srcId="{F0E85D8C-4484-495E-95B6-056C98A6CAA7}" destId="{88BA6515-71D8-4E11-B988-98B20DD64AB4}" srcOrd="1" destOrd="0" presId="urn:microsoft.com/office/officeart/2005/8/layout/hierarchy1"/>
    <dgm:cxn modelId="{1FD778CA-F8AF-45DD-9CCA-FDC494324F76}" type="presParOf" srcId="{88BA6515-71D8-4E11-B988-98B20DD64AB4}" destId="{778913C1-B6FB-4CC4-BA6B-A91EC66A0B8D}" srcOrd="0" destOrd="0" presId="urn:microsoft.com/office/officeart/2005/8/layout/hierarchy1"/>
    <dgm:cxn modelId="{11D01EE8-D550-4B9C-B285-4597298A7F5B}" type="presParOf" srcId="{88BA6515-71D8-4E11-B988-98B20DD64AB4}" destId="{EC461CAF-185F-4406-9AF6-2EBF36940933}" srcOrd="1" destOrd="0" presId="urn:microsoft.com/office/officeart/2005/8/layout/hierarchy1"/>
    <dgm:cxn modelId="{20436618-7B0C-4586-875C-BD0E4B7BC5EB}" type="presParOf" srcId="{EC461CAF-185F-4406-9AF6-2EBF36940933}" destId="{81466EDF-B5AF-4AAF-B502-3A38A266706C}" srcOrd="0" destOrd="0" presId="urn:microsoft.com/office/officeart/2005/8/layout/hierarchy1"/>
    <dgm:cxn modelId="{8727E8E9-8E44-4F1F-8EF2-221692A2AC1A}" type="presParOf" srcId="{81466EDF-B5AF-4AAF-B502-3A38A266706C}" destId="{68361251-C577-417A-9E1C-F3531112551A}" srcOrd="0" destOrd="0" presId="urn:microsoft.com/office/officeart/2005/8/layout/hierarchy1"/>
    <dgm:cxn modelId="{AE20615C-A314-4D38-A188-2A7F6EDB5182}" type="presParOf" srcId="{81466EDF-B5AF-4AAF-B502-3A38A266706C}" destId="{1CAE267A-3024-4227-AD27-B874FD3DCFE9}" srcOrd="1" destOrd="0" presId="urn:microsoft.com/office/officeart/2005/8/layout/hierarchy1"/>
    <dgm:cxn modelId="{09D37A05-FE68-4888-B323-54D86B904C88}" type="presParOf" srcId="{EC461CAF-185F-4406-9AF6-2EBF36940933}" destId="{854F4ADA-FC50-4D69-9A3B-C4186F5CE478}" srcOrd="1" destOrd="0" presId="urn:microsoft.com/office/officeart/2005/8/layout/hierarchy1"/>
    <dgm:cxn modelId="{D85FF157-78E1-434A-9C8E-399DE5DE1CDA}" type="presParOf" srcId="{88BA6515-71D8-4E11-B988-98B20DD64AB4}" destId="{542900C0-F2C3-4729-9B7E-94EEAE7C13BD}" srcOrd="2" destOrd="0" presId="urn:microsoft.com/office/officeart/2005/8/layout/hierarchy1"/>
    <dgm:cxn modelId="{7C425585-22DF-4E0E-919A-2C4C3F4041F5}" type="presParOf" srcId="{88BA6515-71D8-4E11-B988-98B20DD64AB4}" destId="{2ED3DAA5-A211-4A4C-9F2C-2EDED9143249}" srcOrd="3" destOrd="0" presId="urn:microsoft.com/office/officeart/2005/8/layout/hierarchy1"/>
    <dgm:cxn modelId="{BB436CAB-C54E-4DE0-8E5D-E9D06A934257}" type="presParOf" srcId="{2ED3DAA5-A211-4A4C-9F2C-2EDED9143249}" destId="{63BDDD3C-C5E8-47E2-B8CE-DF495E8662B9}" srcOrd="0" destOrd="0" presId="urn:microsoft.com/office/officeart/2005/8/layout/hierarchy1"/>
    <dgm:cxn modelId="{8752BBF9-080B-4B2B-9F78-70D89F441382}" type="presParOf" srcId="{63BDDD3C-C5E8-47E2-B8CE-DF495E8662B9}" destId="{A8517857-543F-43C2-85AD-E0FBAF4B01BD}" srcOrd="0" destOrd="0" presId="urn:microsoft.com/office/officeart/2005/8/layout/hierarchy1"/>
    <dgm:cxn modelId="{E73B903A-E33B-488C-A54F-8BF8107EBCAA}" type="presParOf" srcId="{63BDDD3C-C5E8-47E2-B8CE-DF495E8662B9}" destId="{AB9E2ECE-0EE6-4DA6-8387-0A12109137A1}" srcOrd="1" destOrd="0" presId="urn:microsoft.com/office/officeart/2005/8/layout/hierarchy1"/>
    <dgm:cxn modelId="{F0D8E924-76CE-4344-8342-D54265907B3E}" type="presParOf" srcId="{2ED3DAA5-A211-4A4C-9F2C-2EDED9143249}" destId="{D958A076-1846-4891-8381-F7DAC88308C0}" srcOrd="1" destOrd="0" presId="urn:microsoft.com/office/officeart/2005/8/layout/hierarchy1"/>
    <dgm:cxn modelId="{BC4CC32F-C246-47F1-BCF6-DEAD7B23A139}" type="presParOf" srcId="{88BA6515-71D8-4E11-B988-98B20DD64AB4}" destId="{47736C42-B2CA-48AE-B726-F3ED9F6BCA6D}" srcOrd="4" destOrd="0" presId="urn:microsoft.com/office/officeart/2005/8/layout/hierarchy1"/>
    <dgm:cxn modelId="{3C80F98D-28AE-411F-9EA0-203A3298FEBF}" type="presParOf" srcId="{88BA6515-71D8-4E11-B988-98B20DD64AB4}" destId="{88F891DD-3CA8-4901-8165-A07C1D52FA0D}" srcOrd="5" destOrd="0" presId="urn:microsoft.com/office/officeart/2005/8/layout/hierarchy1"/>
    <dgm:cxn modelId="{B5E6F73B-EA34-4DAE-89AD-AAC99FD83385}" type="presParOf" srcId="{88F891DD-3CA8-4901-8165-A07C1D52FA0D}" destId="{CC4440CB-BADB-4737-8C54-2F1C2385F202}" srcOrd="0" destOrd="0" presId="urn:microsoft.com/office/officeart/2005/8/layout/hierarchy1"/>
    <dgm:cxn modelId="{380160B2-8970-4449-87C5-F12341E9C1E3}" type="presParOf" srcId="{CC4440CB-BADB-4737-8C54-2F1C2385F202}" destId="{3960F4D8-D857-4883-9681-F209F41E8E56}" srcOrd="0" destOrd="0" presId="urn:microsoft.com/office/officeart/2005/8/layout/hierarchy1"/>
    <dgm:cxn modelId="{6C55E512-B78C-48E7-978A-EE0529F74A24}" type="presParOf" srcId="{CC4440CB-BADB-4737-8C54-2F1C2385F202}" destId="{BDB1CF62-C70D-47F6-AAB1-C9203B13604C}" srcOrd="1" destOrd="0" presId="urn:microsoft.com/office/officeart/2005/8/layout/hierarchy1"/>
    <dgm:cxn modelId="{DFF84D01-2C37-48BF-8FE9-EE487610235B}" type="presParOf" srcId="{88F891DD-3CA8-4901-8165-A07C1D52FA0D}" destId="{19F0BF43-A83C-4CA6-A403-87F789227DF0}" srcOrd="1" destOrd="0" presId="urn:microsoft.com/office/officeart/2005/8/layout/hierarchy1"/>
    <dgm:cxn modelId="{25F45945-3378-427E-9380-B3A2B0B87CA7}" type="presParOf" srcId="{88BA6515-71D8-4E11-B988-98B20DD64AB4}" destId="{A92F2237-59CA-41F0-8601-7A471E01EA49}" srcOrd="6" destOrd="0" presId="urn:microsoft.com/office/officeart/2005/8/layout/hierarchy1"/>
    <dgm:cxn modelId="{3CCE115F-BDB6-43F0-AD9E-2D53FBA5572F}" type="presParOf" srcId="{88BA6515-71D8-4E11-B988-98B20DD64AB4}" destId="{66909674-D234-4BA1-9E52-E8064EF60A54}" srcOrd="7" destOrd="0" presId="urn:microsoft.com/office/officeart/2005/8/layout/hierarchy1"/>
    <dgm:cxn modelId="{FB86BDC6-35E9-4B69-86B5-C48A852CAB2E}" type="presParOf" srcId="{66909674-D234-4BA1-9E52-E8064EF60A54}" destId="{1310012E-6491-46CD-9179-D58205E384FD}" srcOrd="0" destOrd="0" presId="urn:microsoft.com/office/officeart/2005/8/layout/hierarchy1"/>
    <dgm:cxn modelId="{DC325B3B-E222-41CC-B1E9-A94C4D5B7435}" type="presParOf" srcId="{1310012E-6491-46CD-9179-D58205E384FD}" destId="{3904A966-8A3A-4C43-A24F-CFE2CDF238D7}" srcOrd="0" destOrd="0" presId="urn:microsoft.com/office/officeart/2005/8/layout/hierarchy1"/>
    <dgm:cxn modelId="{5DB93B8C-B769-47A5-8D5D-5C2381D7004D}" type="presParOf" srcId="{1310012E-6491-46CD-9179-D58205E384FD}" destId="{74435E55-0784-4D06-86FC-02C4D492048B}" srcOrd="1" destOrd="0" presId="urn:microsoft.com/office/officeart/2005/8/layout/hierarchy1"/>
    <dgm:cxn modelId="{926B65AC-AE7A-4F5B-85B3-BB970711EF9A}" type="presParOf" srcId="{66909674-D234-4BA1-9E52-E8064EF60A54}" destId="{B50E950B-AD6D-4756-A64F-364FA10736F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2F2237-59CA-41F0-8601-7A471E01EA49}">
      <dsp:nvSpPr>
        <dsp:cNvPr id="0" name=""/>
        <dsp:cNvSpPr/>
      </dsp:nvSpPr>
      <dsp:spPr>
        <a:xfrm>
          <a:off x="6493668" y="3872633"/>
          <a:ext cx="1981720" cy="3143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4236"/>
              </a:lnTo>
              <a:lnTo>
                <a:pt x="1981720" y="214236"/>
              </a:lnTo>
              <a:lnTo>
                <a:pt x="1981720" y="314372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736C42-B2CA-48AE-B726-F3ED9F6BCA6D}">
      <dsp:nvSpPr>
        <dsp:cNvPr id="0" name=""/>
        <dsp:cNvSpPr/>
      </dsp:nvSpPr>
      <dsp:spPr>
        <a:xfrm>
          <a:off x="6493668" y="3872633"/>
          <a:ext cx="660573" cy="3143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4236"/>
              </a:lnTo>
              <a:lnTo>
                <a:pt x="660573" y="214236"/>
              </a:lnTo>
              <a:lnTo>
                <a:pt x="660573" y="314372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2900C0-F2C3-4729-9B7E-94EEAE7C13BD}">
      <dsp:nvSpPr>
        <dsp:cNvPr id="0" name=""/>
        <dsp:cNvSpPr/>
      </dsp:nvSpPr>
      <dsp:spPr>
        <a:xfrm>
          <a:off x="5833095" y="3872633"/>
          <a:ext cx="660573" cy="314372"/>
        </a:xfrm>
        <a:custGeom>
          <a:avLst/>
          <a:gdLst/>
          <a:ahLst/>
          <a:cxnLst/>
          <a:rect l="0" t="0" r="0" b="0"/>
          <a:pathLst>
            <a:path>
              <a:moveTo>
                <a:pt x="660573" y="0"/>
              </a:moveTo>
              <a:lnTo>
                <a:pt x="660573" y="214236"/>
              </a:lnTo>
              <a:lnTo>
                <a:pt x="0" y="214236"/>
              </a:lnTo>
              <a:lnTo>
                <a:pt x="0" y="314372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8913C1-B6FB-4CC4-BA6B-A91EC66A0B8D}">
      <dsp:nvSpPr>
        <dsp:cNvPr id="0" name=""/>
        <dsp:cNvSpPr/>
      </dsp:nvSpPr>
      <dsp:spPr>
        <a:xfrm>
          <a:off x="4511947" y="3872633"/>
          <a:ext cx="1981720" cy="314372"/>
        </a:xfrm>
        <a:custGeom>
          <a:avLst/>
          <a:gdLst/>
          <a:ahLst/>
          <a:cxnLst/>
          <a:rect l="0" t="0" r="0" b="0"/>
          <a:pathLst>
            <a:path>
              <a:moveTo>
                <a:pt x="1981720" y="0"/>
              </a:moveTo>
              <a:lnTo>
                <a:pt x="1981720" y="214236"/>
              </a:lnTo>
              <a:lnTo>
                <a:pt x="0" y="214236"/>
              </a:lnTo>
              <a:lnTo>
                <a:pt x="0" y="314372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97291D-FF76-4BA6-BCCD-0849912FB01A}">
      <dsp:nvSpPr>
        <dsp:cNvPr id="0" name=""/>
        <dsp:cNvSpPr/>
      </dsp:nvSpPr>
      <dsp:spPr>
        <a:xfrm>
          <a:off x="5833095" y="2871863"/>
          <a:ext cx="660573" cy="3143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4236"/>
              </a:lnTo>
              <a:lnTo>
                <a:pt x="660573" y="214236"/>
              </a:lnTo>
              <a:lnTo>
                <a:pt x="660573" y="314372"/>
              </a:lnTo>
            </a:path>
          </a:pathLst>
        </a:custGeom>
        <a:noFill/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446495-573A-44A4-85BB-29F02D5703D6}">
      <dsp:nvSpPr>
        <dsp:cNvPr id="0" name=""/>
        <dsp:cNvSpPr/>
      </dsp:nvSpPr>
      <dsp:spPr>
        <a:xfrm>
          <a:off x="5172521" y="2871863"/>
          <a:ext cx="660573" cy="314372"/>
        </a:xfrm>
        <a:custGeom>
          <a:avLst/>
          <a:gdLst/>
          <a:ahLst/>
          <a:cxnLst/>
          <a:rect l="0" t="0" r="0" b="0"/>
          <a:pathLst>
            <a:path>
              <a:moveTo>
                <a:pt x="660573" y="0"/>
              </a:moveTo>
              <a:lnTo>
                <a:pt x="660573" y="214236"/>
              </a:lnTo>
              <a:lnTo>
                <a:pt x="0" y="214236"/>
              </a:lnTo>
              <a:lnTo>
                <a:pt x="0" y="314372"/>
              </a:lnTo>
            </a:path>
          </a:pathLst>
        </a:custGeom>
        <a:noFill/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6B97B6-24A3-4D9F-A70B-34628A32F86C}">
      <dsp:nvSpPr>
        <dsp:cNvPr id="0" name=""/>
        <dsp:cNvSpPr/>
      </dsp:nvSpPr>
      <dsp:spPr>
        <a:xfrm>
          <a:off x="3686230" y="1871094"/>
          <a:ext cx="2146864" cy="3143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4236"/>
              </a:lnTo>
              <a:lnTo>
                <a:pt x="2146864" y="214236"/>
              </a:lnTo>
              <a:lnTo>
                <a:pt x="2146864" y="314372"/>
              </a:lnTo>
            </a:path>
          </a:pathLst>
        </a:custGeom>
        <a:noFill/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2159CD-052C-4DEA-AD6C-063653BB02E6}">
      <dsp:nvSpPr>
        <dsp:cNvPr id="0" name=""/>
        <dsp:cNvSpPr/>
      </dsp:nvSpPr>
      <dsp:spPr>
        <a:xfrm>
          <a:off x="2530226" y="3872633"/>
          <a:ext cx="660573" cy="3143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4236"/>
              </a:lnTo>
              <a:lnTo>
                <a:pt x="660573" y="214236"/>
              </a:lnTo>
              <a:lnTo>
                <a:pt x="660573" y="314372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A57600-8988-4332-9389-D0CB30D44DF4}">
      <dsp:nvSpPr>
        <dsp:cNvPr id="0" name=""/>
        <dsp:cNvSpPr/>
      </dsp:nvSpPr>
      <dsp:spPr>
        <a:xfrm>
          <a:off x="1869653" y="3872633"/>
          <a:ext cx="660573" cy="314372"/>
        </a:xfrm>
        <a:custGeom>
          <a:avLst/>
          <a:gdLst/>
          <a:ahLst/>
          <a:cxnLst/>
          <a:rect l="0" t="0" r="0" b="0"/>
          <a:pathLst>
            <a:path>
              <a:moveTo>
                <a:pt x="660573" y="0"/>
              </a:moveTo>
              <a:lnTo>
                <a:pt x="660573" y="214236"/>
              </a:lnTo>
              <a:lnTo>
                <a:pt x="0" y="214236"/>
              </a:lnTo>
              <a:lnTo>
                <a:pt x="0" y="314372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8D0A47-5070-483F-9489-3A39BCC14670}">
      <dsp:nvSpPr>
        <dsp:cNvPr id="0" name=""/>
        <dsp:cNvSpPr/>
      </dsp:nvSpPr>
      <dsp:spPr>
        <a:xfrm>
          <a:off x="1539366" y="2871863"/>
          <a:ext cx="990860" cy="3143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4236"/>
              </a:lnTo>
              <a:lnTo>
                <a:pt x="990860" y="214236"/>
              </a:lnTo>
              <a:lnTo>
                <a:pt x="990860" y="314372"/>
              </a:lnTo>
            </a:path>
          </a:pathLst>
        </a:custGeom>
        <a:noFill/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9E7379-890D-4CB7-A08B-B34FF82B96D0}">
      <dsp:nvSpPr>
        <dsp:cNvPr id="0" name=""/>
        <dsp:cNvSpPr/>
      </dsp:nvSpPr>
      <dsp:spPr>
        <a:xfrm>
          <a:off x="502786" y="3872633"/>
          <a:ext cx="91440" cy="31437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4372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E5C10B-91E6-48C1-8FD2-A5E49222D30E}">
      <dsp:nvSpPr>
        <dsp:cNvPr id="0" name=""/>
        <dsp:cNvSpPr/>
      </dsp:nvSpPr>
      <dsp:spPr>
        <a:xfrm>
          <a:off x="548506" y="2871863"/>
          <a:ext cx="990860" cy="314372"/>
        </a:xfrm>
        <a:custGeom>
          <a:avLst/>
          <a:gdLst/>
          <a:ahLst/>
          <a:cxnLst/>
          <a:rect l="0" t="0" r="0" b="0"/>
          <a:pathLst>
            <a:path>
              <a:moveTo>
                <a:pt x="990860" y="0"/>
              </a:moveTo>
              <a:lnTo>
                <a:pt x="990860" y="214236"/>
              </a:lnTo>
              <a:lnTo>
                <a:pt x="0" y="214236"/>
              </a:lnTo>
              <a:lnTo>
                <a:pt x="0" y="314372"/>
              </a:lnTo>
            </a:path>
          </a:pathLst>
        </a:custGeom>
        <a:noFill/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64E87C-F0E6-4B34-963D-D74D17ABD693}">
      <dsp:nvSpPr>
        <dsp:cNvPr id="0" name=""/>
        <dsp:cNvSpPr/>
      </dsp:nvSpPr>
      <dsp:spPr>
        <a:xfrm>
          <a:off x="1539366" y="1871094"/>
          <a:ext cx="2146864" cy="314372"/>
        </a:xfrm>
        <a:custGeom>
          <a:avLst/>
          <a:gdLst/>
          <a:ahLst/>
          <a:cxnLst/>
          <a:rect l="0" t="0" r="0" b="0"/>
          <a:pathLst>
            <a:path>
              <a:moveTo>
                <a:pt x="2146864" y="0"/>
              </a:moveTo>
              <a:lnTo>
                <a:pt x="2146864" y="214236"/>
              </a:lnTo>
              <a:lnTo>
                <a:pt x="0" y="214236"/>
              </a:lnTo>
              <a:lnTo>
                <a:pt x="0" y="314372"/>
              </a:lnTo>
            </a:path>
          </a:pathLst>
        </a:custGeom>
        <a:noFill/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E7C631-69CC-413D-92BD-B46AB1978DD3}">
      <dsp:nvSpPr>
        <dsp:cNvPr id="0" name=""/>
        <dsp:cNvSpPr/>
      </dsp:nvSpPr>
      <dsp:spPr>
        <a:xfrm>
          <a:off x="3145761" y="1184698"/>
          <a:ext cx="1080938" cy="6863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4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9A8294F-6759-4BE4-8AD7-10B381EA3CE9}">
      <dsp:nvSpPr>
        <dsp:cNvPr id="0" name=""/>
        <dsp:cNvSpPr/>
      </dsp:nvSpPr>
      <dsp:spPr>
        <a:xfrm>
          <a:off x="3265865" y="1298797"/>
          <a:ext cx="1080938" cy="6863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Parsers</a:t>
          </a:r>
          <a:endParaRPr lang="en-IN" sz="1300" kern="1200" dirty="0"/>
        </a:p>
      </dsp:txBody>
      <dsp:txXfrm>
        <a:off x="3285969" y="1318901"/>
        <a:ext cx="1040730" cy="646188"/>
      </dsp:txXfrm>
    </dsp:sp>
    <dsp:sp modelId="{C122FF09-3A75-4D5A-A7C2-6DF61F5325B4}">
      <dsp:nvSpPr>
        <dsp:cNvPr id="0" name=""/>
        <dsp:cNvSpPr/>
      </dsp:nvSpPr>
      <dsp:spPr>
        <a:xfrm>
          <a:off x="998897" y="2185467"/>
          <a:ext cx="1080938" cy="6863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6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6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85DFC12-3767-4C6D-BFAA-FD443E26B82E}">
      <dsp:nvSpPr>
        <dsp:cNvPr id="0" name=""/>
        <dsp:cNvSpPr/>
      </dsp:nvSpPr>
      <dsp:spPr>
        <a:xfrm>
          <a:off x="1119001" y="2299566"/>
          <a:ext cx="1080938" cy="6863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Top Down(TD)</a:t>
          </a:r>
          <a:endParaRPr lang="en-IN" sz="1300" kern="1200" dirty="0"/>
        </a:p>
      </dsp:txBody>
      <dsp:txXfrm>
        <a:off x="1139105" y="2319670"/>
        <a:ext cx="1040730" cy="646188"/>
      </dsp:txXfrm>
    </dsp:sp>
    <dsp:sp modelId="{CB82A5E6-226A-4183-A42F-1BE1619F2538}">
      <dsp:nvSpPr>
        <dsp:cNvPr id="0" name=""/>
        <dsp:cNvSpPr/>
      </dsp:nvSpPr>
      <dsp:spPr>
        <a:xfrm>
          <a:off x="8036" y="3186236"/>
          <a:ext cx="1080938" cy="6863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FA42BDC-A29C-43B3-9C3E-B88574353D7E}">
      <dsp:nvSpPr>
        <dsp:cNvPr id="0" name=""/>
        <dsp:cNvSpPr/>
      </dsp:nvSpPr>
      <dsp:spPr>
        <a:xfrm>
          <a:off x="128141" y="3300336"/>
          <a:ext cx="1080938" cy="6863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TD with full backtracking</a:t>
          </a:r>
          <a:endParaRPr lang="en-IN" sz="1300" kern="1200" dirty="0"/>
        </a:p>
      </dsp:txBody>
      <dsp:txXfrm>
        <a:off x="148245" y="3320440"/>
        <a:ext cx="1040730" cy="646188"/>
      </dsp:txXfrm>
    </dsp:sp>
    <dsp:sp modelId="{6B8A867B-5AD7-4D45-8C17-4C105EAE6297}">
      <dsp:nvSpPr>
        <dsp:cNvPr id="0" name=""/>
        <dsp:cNvSpPr/>
      </dsp:nvSpPr>
      <dsp:spPr>
        <a:xfrm>
          <a:off x="8036" y="4187006"/>
          <a:ext cx="1080938" cy="6863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21FB8F0-7DE3-4190-9860-2F59810548A7}">
      <dsp:nvSpPr>
        <dsp:cNvPr id="0" name=""/>
        <dsp:cNvSpPr/>
      </dsp:nvSpPr>
      <dsp:spPr>
        <a:xfrm>
          <a:off x="128141" y="4301105"/>
          <a:ext cx="1080938" cy="6863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Brute Force Method parser</a:t>
          </a:r>
          <a:endParaRPr lang="en-IN" sz="1300" kern="1200" dirty="0"/>
        </a:p>
      </dsp:txBody>
      <dsp:txXfrm>
        <a:off x="148245" y="4321209"/>
        <a:ext cx="1040730" cy="646188"/>
      </dsp:txXfrm>
    </dsp:sp>
    <dsp:sp modelId="{B6509B29-B687-41AF-834F-D367458222F7}">
      <dsp:nvSpPr>
        <dsp:cNvPr id="0" name=""/>
        <dsp:cNvSpPr/>
      </dsp:nvSpPr>
      <dsp:spPr>
        <a:xfrm>
          <a:off x="1989757" y="3186236"/>
          <a:ext cx="1080938" cy="6863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184355-28D0-4E80-BEB3-90BE329076F1}">
      <dsp:nvSpPr>
        <dsp:cNvPr id="0" name=""/>
        <dsp:cNvSpPr/>
      </dsp:nvSpPr>
      <dsp:spPr>
        <a:xfrm>
          <a:off x="2109861" y="3300336"/>
          <a:ext cx="1080938" cy="6863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TD without full backtracking</a:t>
          </a:r>
          <a:endParaRPr lang="en-IN" sz="1300" kern="1200" dirty="0"/>
        </a:p>
      </dsp:txBody>
      <dsp:txXfrm>
        <a:off x="2129965" y="3320440"/>
        <a:ext cx="1040730" cy="646188"/>
      </dsp:txXfrm>
    </dsp:sp>
    <dsp:sp modelId="{650AB276-F9F3-4B6A-B9EE-1AAECC0A02A3}">
      <dsp:nvSpPr>
        <dsp:cNvPr id="0" name=""/>
        <dsp:cNvSpPr/>
      </dsp:nvSpPr>
      <dsp:spPr>
        <a:xfrm>
          <a:off x="1329183" y="4187006"/>
          <a:ext cx="1080938" cy="6863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C431735-9B55-4F71-A2BD-EA31F49E9610}">
      <dsp:nvSpPr>
        <dsp:cNvPr id="0" name=""/>
        <dsp:cNvSpPr/>
      </dsp:nvSpPr>
      <dsp:spPr>
        <a:xfrm>
          <a:off x="1449288" y="4301105"/>
          <a:ext cx="1080938" cy="6863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Recursive Descent Parser</a:t>
          </a:r>
          <a:endParaRPr lang="en-IN" sz="1300" kern="1200" dirty="0"/>
        </a:p>
      </dsp:txBody>
      <dsp:txXfrm>
        <a:off x="1469392" y="4321209"/>
        <a:ext cx="1040730" cy="646188"/>
      </dsp:txXfrm>
    </dsp:sp>
    <dsp:sp modelId="{AB59583C-7CAE-4005-A260-D2B353D3F00C}">
      <dsp:nvSpPr>
        <dsp:cNvPr id="0" name=""/>
        <dsp:cNvSpPr/>
      </dsp:nvSpPr>
      <dsp:spPr>
        <a:xfrm>
          <a:off x="2650331" y="4187006"/>
          <a:ext cx="1080938" cy="6863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2B95F39-57F9-4B52-89B8-87BD6BF4F6C4}">
      <dsp:nvSpPr>
        <dsp:cNvPr id="0" name=""/>
        <dsp:cNvSpPr/>
      </dsp:nvSpPr>
      <dsp:spPr>
        <a:xfrm>
          <a:off x="2770435" y="4301105"/>
          <a:ext cx="1080938" cy="6863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LL(1)</a:t>
          </a:r>
          <a:endParaRPr lang="en-IN" sz="1300" kern="1200" dirty="0"/>
        </a:p>
      </dsp:txBody>
      <dsp:txXfrm>
        <a:off x="2790539" y="4321209"/>
        <a:ext cx="1040730" cy="646188"/>
      </dsp:txXfrm>
    </dsp:sp>
    <dsp:sp modelId="{F4FBD3AC-996D-46FC-8A99-AEA2D2963896}">
      <dsp:nvSpPr>
        <dsp:cNvPr id="0" name=""/>
        <dsp:cNvSpPr/>
      </dsp:nvSpPr>
      <dsp:spPr>
        <a:xfrm>
          <a:off x="5292625" y="2185467"/>
          <a:ext cx="1080938" cy="6863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6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6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0287E02-17D7-4FAA-BD60-80EB981F9059}">
      <dsp:nvSpPr>
        <dsp:cNvPr id="0" name=""/>
        <dsp:cNvSpPr/>
      </dsp:nvSpPr>
      <dsp:spPr>
        <a:xfrm>
          <a:off x="5412730" y="2299566"/>
          <a:ext cx="1080938" cy="6863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Bottom Up(BU)</a:t>
          </a:r>
          <a:endParaRPr lang="en-IN" sz="1300" kern="1200" dirty="0"/>
        </a:p>
      </dsp:txBody>
      <dsp:txXfrm>
        <a:off x="5432834" y="2319670"/>
        <a:ext cx="1040730" cy="646188"/>
      </dsp:txXfrm>
    </dsp:sp>
    <dsp:sp modelId="{7526D19F-D9D1-413C-9880-6549C1D91089}">
      <dsp:nvSpPr>
        <dsp:cNvPr id="0" name=""/>
        <dsp:cNvSpPr/>
      </dsp:nvSpPr>
      <dsp:spPr>
        <a:xfrm>
          <a:off x="4632052" y="3186236"/>
          <a:ext cx="1080938" cy="6863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415B889-E3FE-4704-BCB2-5F3FC9905D97}">
      <dsp:nvSpPr>
        <dsp:cNvPr id="0" name=""/>
        <dsp:cNvSpPr/>
      </dsp:nvSpPr>
      <dsp:spPr>
        <a:xfrm>
          <a:off x="4752156" y="3300336"/>
          <a:ext cx="1080938" cy="6863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Operator Precedence Parser</a:t>
          </a:r>
          <a:endParaRPr lang="en-IN" sz="1300" kern="1200" dirty="0"/>
        </a:p>
      </dsp:txBody>
      <dsp:txXfrm>
        <a:off x="4772260" y="3320440"/>
        <a:ext cx="1040730" cy="646188"/>
      </dsp:txXfrm>
    </dsp:sp>
    <dsp:sp modelId="{840DCE30-40D5-4B36-97BC-DD28EA152D64}">
      <dsp:nvSpPr>
        <dsp:cNvPr id="0" name=""/>
        <dsp:cNvSpPr/>
      </dsp:nvSpPr>
      <dsp:spPr>
        <a:xfrm>
          <a:off x="5953199" y="3186236"/>
          <a:ext cx="1080938" cy="6863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3FC71CD-9BE2-4F6E-A70B-C6BD1176EA92}">
      <dsp:nvSpPr>
        <dsp:cNvPr id="0" name=""/>
        <dsp:cNvSpPr/>
      </dsp:nvSpPr>
      <dsp:spPr>
        <a:xfrm>
          <a:off x="6073303" y="3300336"/>
          <a:ext cx="1080938" cy="6863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LR</a:t>
          </a:r>
          <a:endParaRPr lang="en-IN" sz="1300" kern="1200" dirty="0"/>
        </a:p>
      </dsp:txBody>
      <dsp:txXfrm>
        <a:off x="6093407" y="3320440"/>
        <a:ext cx="1040730" cy="646188"/>
      </dsp:txXfrm>
    </dsp:sp>
    <dsp:sp modelId="{68361251-C577-417A-9E1C-F3531112551A}">
      <dsp:nvSpPr>
        <dsp:cNvPr id="0" name=""/>
        <dsp:cNvSpPr/>
      </dsp:nvSpPr>
      <dsp:spPr>
        <a:xfrm>
          <a:off x="3971478" y="4187006"/>
          <a:ext cx="1080938" cy="6863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CAE267A-3024-4227-AD27-B874FD3DCFE9}">
      <dsp:nvSpPr>
        <dsp:cNvPr id="0" name=""/>
        <dsp:cNvSpPr/>
      </dsp:nvSpPr>
      <dsp:spPr>
        <a:xfrm>
          <a:off x="4091582" y="4301105"/>
          <a:ext cx="1080938" cy="6863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LR(0)</a:t>
          </a:r>
          <a:endParaRPr lang="en-IN" sz="1300" kern="1200" dirty="0"/>
        </a:p>
      </dsp:txBody>
      <dsp:txXfrm>
        <a:off x="4111686" y="4321209"/>
        <a:ext cx="1040730" cy="646188"/>
      </dsp:txXfrm>
    </dsp:sp>
    <dsp:sp modelId="{A8517857-543F-43C2-85AD-E0FBAF4B01BD}">
      <dsp:nvSpPr>
        <dsp:cNvPr id="0" name=""/>
        <dsp:cNvSpPr/>
      </dsp:nvSpPr>
      <dsp:spPr>
        <a:xfrm>
          <a:off x="5292625" y="4187006"/>
          <a:ext cx="1080938" cy="6863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9E2ECE-0EE6-4DA6-8387-0A12109137A1}">
      <dsp:nvSpPr>
        <dsp:cNvPr id="0" name=""/>
        <dsp:cNvSpPr/>
      </dsp:nvSpPr>
      <dsp:spPr>
        <a:xfrm>
          <a:off x="5412730" y="4301105"/>
          <a:ext cx="1080938" cy="6863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SLR(1)</a:t>
          </a:r>
          <a:endParaRPr lang="en-IN" sz="1300" kern="1200" dirty="0"/>
        </a:p>
      </dsp:txBody>
      <dsp:txXfrm>
        <a:off x="5432834" y="4321209"/>
        <a:ext cx="1040730" cy="646188"/>
      </dsp:txXfrm>
    </dsp:sp>
    <dsp:sp modelId="{3960F4D8-D857-4883-9681-F209F41E8E56}">
      <dsp:nvSpPr>
        <dsp:cNvPr id="0" name=""/>
        <dsp:cNvSpPr/>
      </dsp:nvSpPr>
      <dsp:spPr>
        <a:xfrm>
          <a:off x="6613773" y="4187006"/>
          <a:ext cx="1080938" cy="6863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DB1CF62-C70D-47F6-AAB1-C9203B13604C}">
      <dsp:nvSpPr>
        <dsp:cNvPr id="0" name=""/>
        <dsp:cNvSpPr/>
      </dsp:nvSpPr>
      <dsp:spPr>
        <a:xfrm>
          <a:off x="6733877" y="4301105"/>
          <a:ext cx="1080938" cy="6863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LALR</a:t>
          </a:r>
          <a:endParaRPr lang="en-IN" sz="1300" kern="1200" dirty="0"/>
        </a:p>
      </dsp:txBody>
      <dsp:txXfrm>
        <a:off x="6753981" y="4321209"/>
        <a:ext cx="1040730" cy="646188"/>
      </dsp:txXfrm>
    </dsp:sp>
    <dsp:sp modelId="{3904A966-8A3A-4C43-A24F-CFE2CDF238D7}">
      <dsp:nvSpPr>
        <dsp:cNvPr id="0" name=""/>
        <dsp:cNvSpPr/>
      </dsp:nvSpPr>
      <dsp:spPr>
        <a:xfrm>
          <a:off x="7934920" y="4187006"/>
          <a:ext cx="1080938" cy="6863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4435E55-0784-4D06-86FC-02C4D492048B}">
      <dsp:nvSpPr>
        <dsp:cNvPr id="0" name=""/>
        <dsp:cNvSpPr/>
      </dsp:nvSpPr>
      <dsp:spPr>
        <a:xfrm>
          <a:off x="8055024" y="4301105"/>
          <a:ext cx="1080938" cy="6863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CLR(1)</a:t>
          </a:r>
          <a:endParaRPr lang="en-IN" sz="1300" kern="1200" dirty="0"/>
        </a:p>
      </dsp:txBody>
      <dsp:txXfrm>
        <a:off x="8075128" y="4321209"/>
        <a:ext cx="1040730" cy="6461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A7F61-5BFA-4349-B019-EC655FA2FAE0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EDF15-D66D-4AB3-9841-28214151DAE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541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A7F61-5BFA-4349-B019-EC655FA2FAE0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EDF15-D66D-4AB3-9841-28214151D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52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A7F61-5BFA-4349-B019-EC655FA2FAE0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EDF15-D66D-4AB3-9841-28214151D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723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A7F61-5BFA-4349-B019-EC655FA2FAE0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EDF15-D66D-4AB3-9841-28214151D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977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A7F61-5BFA-4349-B019-EC655FA2FAE0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EDF15-D66D-4AB3-9841-28214151DAE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0723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A7F61-5BFA-4349-B019-EC655FA2FAE0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EDF15-D66D-4AB3-9841-28214151D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523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A7F61-5BFA-4349-B019-EC655FA2FAE0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EDF15-D66D-4AB3-9841-28214151D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130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A7F61-5BFA-4349-B019-EC655FA2FAE0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EDF15-D66D-4AB3-9841-28214151D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263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A7F61-5BFA-4349-B019-EC655FA2FAE0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EDF15-D66D-4AB3-9841-28214151D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566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4ECA7F61-5BFA-4349-B019-EC655FA2FAE0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2BEDF15-D66D-4AB3-9841-28214151D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075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A7F61-5BFA-4349-B019-EC655FA2FAE0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EDF15-D66D-4AB3-9841-28214151D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370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ECA7F61-5BFA-4349-B019-EC655FA2FAE0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2BEDF15-D66D-4AB3-9841-28214151DAE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593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Module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Syntax Analysis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275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33600"/>
            <a:ext cx="7543800" cy="1450757"/>
          </a:xfrm>
        </p:spPr>
        <p:txBody>
          <a:bodyPr/>
          <a:lstStyle/>
          <a:p>
            <a:r>
              <a:rPr lang="en-US" dirty="0" smtClean="0"/>
              <a:t>				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304800"/>
            <a:ext cx="7543801" cy="15832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/>
              <a:t>S   </a:t>
            </a:r>
            <a:r>
              <a:rPr lang="en-US" sz="2800" dirty="0" smtClean="0">
                <a:sym typeface="Wingdings" panose="05000000000000000000" pitchFamily="2" charset="2"/>
              </a:rPr>
              <a:t>   </a:t>
            </a:r>
            <a:r>
              <a:rPr lang="en-US" sz="2800" dirty="0" err="1" smtClean="0">
                <a:sym typeface="Wingdings" panose="05000000000000000000" pitchFamily="2" charset="2"/>
              </a:rPr>
              <a:t>aABe</a:t>
            </a:r>
            <a:endParaRPr lang="en-US" sz="2800" dirty="0" smtClean="0"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>
                <a:sym typeface="Wingdings" panose="05000000000000000000" pitchFamily="2" charset="2"/>
              </a:rPr>
              <a:t>A     </a:t>
            </a:r>
            <a:r>
              <a:rPr lang="en-US" sz="2800" dirty="0" err="1" smtClean="0">
                <a:sym typeface="Wingdings" panose="05000000000000000000" pitchFamily="2" charset="2"/>
              </a:rPr>
              <a:t>Abc</a:t>
            </a:r>
            <a:r>
              <a:rPr lang="en-US" sz="2800" dirty="0" smtClean="0">
                <a:sym typeface="Wingdings" panose="05000000000000000000" pitchFamily="2" charset="2"/>
              </a:rPr>
              <a:t> /b</a:t>
            </a:r>
          </a:p>
          <a:p>
            <a:pPr marL="91440" lvl="8" indent="-9144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 panose="020F0502020204030204" pitchFamily="34" charset="0"/>
              <a:buChar char=" "/>
            </a:pPr>
            <a:r>
              <a:rPr lang="en-US" sz="2800" dirty="0" smtClean="0">
                <a:sym typeface="Wingdings" panose="05000000000000000000" pitchFamily="2" charset="2"/>
              </a:rPr>
              <a:t>B   d				</a:t>
            </a:r>
            <a:r>
              <a:rPr lang="en-US" sz="3600" dirty="0" smtClean="0">
                <a:solidFill>
                  <a:srgbClr val="FF0000"/>
                </a:solidFill>
              </a:rPr>
              <a:t>w=</a:t>
            </a:r>
            <a:r>
              <a:rPr lang="en-US" sz="3600" dirty="0" err="1" smtClean="0">
                <a:solidFill>
                  <a:srgbClr val="FF0000"/>
                </a:solidFill>
              </a:rPr>
              <a:t>abbcde</a:t>
            </a:r>
            <a:endParaRPr lang="en-US" sz="36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19087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		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310343"/>
            <a:ext cx="7543801" cy="14478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/>
              <a:t>S   </a:t>
            </a:r>
            <a:r>
              <a:rPr lang="en-US" sz="2800" dirty="0" smtClean="0">
                <a:sym typeface="Wingdings" panose="05000000000000000000" pitchFamily="2" charset="2"/>
              </a:rPr>
              <a:t>   </a:t>
            </a:r>
            <a:r>
              <a:rPr lang="en-US" sz="2800" dirty="0" err="1" smtClean="0">
                <a:sym typeface="Wingdings" panose="05000000000000000000" pitchFamily="2" charset="2"/>
              </a:rPr>
              <a:t>cAd</a:t>
            </a:r>
            <a:endParaRPr lang="en-US" sz="2800" dirty="0" smtClean="0"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>
                <a:sym typeface="Wingdings" panose="05000000000000000000" pitchFamily="2" charset="2"/>
              </a:rPr>
              <a:t>A     ab/a</a:t>
            </a:r>
          </a:p>
          <a:p>
            <a:pPr marL="1471400" lvl="8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smtClean="0">
                <a:solidFill>
                  <a:srgbClr val="FF0000"/>
                </a:solidFill>
              </a:rPr>
              <a:t>					w=cad</a:t>
            </a:r>
            <a:endParaRPr lang="en-US" sz="3600" dirty="0" smtClean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6802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33600"/>
            <a:ext cx="7543800" cy="1450757"/>
          </a:xfrm>
        </p:spPr>
        <p:txBody>
          <a:bodyPr/>
          <a:lstStyle/>
          <a:p>
            <a:r>
              <a:rPr lang="en-US" dirty="0" smtClean="0"/>
              <a:t>				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304800"/>
            <a:ext cx="7543801" cy="15832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/>
              <a:t>E   </a:t>
            </a:r>
            <a:r>
              <a:rPr lang="en-US" sz="2800" dirty="0" smtClean="0">
                <a:sym typeface="Wingdings" panose="05000000000000000000" pitchFamily="2" charset="2"/>
              </a:rPr>
              <a:t>   E +T /T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>
                <a:sym typeface="Wingdings" panose="05000000000000000000" pitchFamily="2" charset="2"/>
              </a:rPr>
              <a:t>T     T * F / F</a:t>
            </a:r>
          </a:p>
          <a:p>
            <a:pPr marL="91440" lvl="8" indent="-9144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 panose="020F0502020204030204" pitchFamily="34" charset="0"/>
              <a:buChar char=" "/>
            </a:pPr>
            <a:r>
              <a:rPr lang="en-US" sz="2800" dirty="0" smtClean="0">
                <a:sym typeface="Wingdings" panose="05000000000000000000" pitchFamily="2" charset="2"/>
              </a:rPr>
              <a:t>F       id				</a:t>
            </a:r>
            <a:r>
              <a:rPr lang="en-US" sz="3600" dirty="0" smtClean="0">
                <a:solidFill>
                  <a:srgbClr val="FF0000"/>
                </a:solidFill>
              </a:rPr>
              <a:t>w=id + id * id</a:t>
            </a:r>
            <a:endParaRPr lang="en-US" sz="36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88487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33600"/>
            <a:ext cx="7543800" cy="1450757"/>
          </a:xfrm>
        </p:spPr>
        <p:txBody>
          <a:bodyPr/>
          <a:lstStyle/>
          <a:p>
            <a:r>
              <a:rPr lang="en-US" dirty="0" smtClean="0"/>
              <a:t>				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304800"/>
            <a:ext cx="7543801" cy="15832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/>
              <a:t>E   </a:t>
            </a:r>
            <a:r>
              <a:rPr lang="en-US" sz="2800" dirty="0" smtClean="0">
                <a:sym typeface="Wingdings" panose="05000000000000000000" pitchFamily="2" charset="2"/>
              </a:rPr>
              <a:t>   E +T /T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>
                <a:sym typeface="Wingdings" panose="05000000000000000000" pitchFamily="2" charset="2"/>
              </a:rPr>
              <a:t>T      T * F / F</a:t>
            </a:r>
          </a:p>
          <a:p>
            <a:pPr marL="91440" lvl="8" indent="-9144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 panose="020F0502020204030204" pitchFamily="34" charset="0"/>
              <a:buChar char=" "/>
            </a:pPr>
            <a:r>
              <a:rPr lang="en-US" sz="2800" dirty="0" smtClean="0">
                <a:sym typeface="Wingdings" panose="05000000000000000000" pitchFamily="2" charset="2"/>
              </a:rPr>
              <a:t>F       id				</a:t>
            </a:r>
            <a:r>
              <a:rPr lang="en-US" sz="3600" dirty="0" smtClean="0">
                <a:solidFill>
                  <a:srgbClr val="FF0000"/>
                </a:solidFill>
              </a:rPr>
              <a:t>w=id * id + id</a:t>
            </a:r>
            <a:endParaRPr lang="en-US" sz="36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21673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33600"/>
            <a:ext cx="7543800" cy="1450757"/>
          </a:xfrm>
        </p:spPr>
        <p:txBody>
          <a:bodyPr/>
          <a:lstStyle/>
          <a:p>
            <a:r>
              <a:rPr lang="en-US" dirty="0" smtClean="0"/>
              <a:t>				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304800"/>
            <a:ext cx="7543801" cy="15832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/>
              <a:t>E   </a:t>
            </a:r>
            <a:r>
              <a:rPr lang="en-US" sz="2800" dirty="0" smtClean="0">
                <a:sym typeface="Wingdings" panose="05000000000000000000" pitchFamily="2" charset="2"/>
              </a:rPr>
              <a:t>   E +T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>
                <a:sym typeface="Wingdings" panose="05000000000000000000" pitchFamily="2" charset="2"/>
              </a:rPr>
              <a:t>E      T</a:t>
            </a:r>
          </a:p>
          <a:p>
            <a:pPr marL="91440" lvl="8" indent="-9144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 panose="020F0502020204030204" pitchFamily="34" charset="0"/>
              <a:buChar char=" "/>
            </a:pPr>
            <a:r>
              <a:rPr lang="en-US" sz="2800" dirty="0" smtClean="0">
                <a:sym typeface="Wingdings" panose="05000000000000000000" pitchFamily="2" charset="2"/>
              </a:rPr>
              <a:t>T       id				</a:t>
            </a:r>
            <a:r>
              <a:rPr lang="en-US" sz="3600" dirty="0" smtClean="0">
                <a:solidFill>
                  <a:srgbClr val="FF0000"/>
                </a:solidFill>
              </a:rPr>
              <a:t>w=id + id</a:t>
            </a:r>
            <a:endParaRPr lang="en-US" sz="36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162775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33600"/>
            <a:ext cx="7543800" cy="1450757"/>
          </a:xfrm>
        </p:spPr>
        <p:txBody>
          <a:bodyPr/>
          <a:lstStyle/>
          <a:p>
            <a:r>
              <a:rPr lang="en-US" dirty="0" smtClean="0"/>
              <a:t>				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304800"/>
            <a:ext cx="7543801" cy="15832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/>
              <a:t>S   </a:t>
            </a:r>
            <a:r>
              <a:rPr lang="en-US" sz="2800" dirty="0" smtClean="0">
                <a:sym typeface="Wingdings" panose="05000000000000000000" pitchFamily="2" charset="2"/>
              </a:rPr>
              <a:t>   xyz / </a:t>
            </a:r>
            <a:r>
              <a:rPr lang="en-US" sz="2800" dirty="0" err="1" smtClean="0">
                <a:sym typeface="Wingdings" panose="05000000000000000000" pitchFamily="2" charset="2"/>
              </a:rPr>
              <a:t>aBC</a:t>
            </a:r>
            <a:endParaRPr lang="en-US" sz="2800" dirty="0" smtClean="0"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>
                <a:sym typeface="Wingdings" panose="05000000000000000000" pitchFamily="2" charset="2"/>
              </a:rPr>
              <a:t>B      c/cd</a:t>
            </a:r>
          </a:p>
          <a:p>
            <a:pPr marL="91440" lvl="8" indent="-9144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 panose="020F0502020204030204" pitchFamily="34" charset="0"/>
              <a:buChar char=" "/>
            </a:pPr>
            <a:r>
              <a:rPr lang="en-US" sz="2800" dirty="0" smtClean="0">
                <a:sym typeface="Wingdings" panose="05000000000000000000" pitchFamily="2" charset="2"/>
              </a:rPr>
              <a:t>C       </a:t>
            </a:r>
            <a:r>
              <a:rPr lang="en-US" sz="2800" dirty="0" err="1" smtClean="0">
                <a:sym typeface="Wingdings" panose="05000000000000000000" pitchFamily="2" charset="2"/>
              </a:rPr>
              <a:t>eg</a:t>
            </a:r>
            <a:r>
              <a:rPr lang="en-US" sz="2800" dirty="0" smtClean="0">
                <a:sym typeface="Wingdings" panose="05000000000000000000" pitchFamily="2" charset="2"/>
              </a:rPr>
              <a:t> / </a:t>
            </a:r>
            <a:r>
              <a:rPr lang="en-US" sz="2800" dirty="0" err="1" smtClean="0">
                <a:sym typeface="Wingdings" panose="05000000000000000000" pitchFamily="2" charset="2"/>
              </a:rPr>
              <a:t>df</a:t>
            </a:r>
            <a:r>
              <a:rPr lang="en-US" sz="2800" dirty="0" smtClean="0">
                <a:sym typeface="Wingdings" panose="05000000000000000000" pitchFamily="2" charset="2"/>
              </a:rPr>
              <a:t>				</a:t>
            </a:r>
            <a:r>
              <a:rPr lang="en-US" sz="3600" dirty="0" smtClean="0">
                <a:solidFill>
                  <a:srgbClr val="FF0000"/>
                </a:solidFill>
              </a:rPr>
              <a:t>w=</a:t>
            </a:r>
            <a:r>
              <a:rPr lang="en-US" sz="3600" dirty="0" err="1" smtClean="0">
                <a:solidFill>
                  <a:srgbClr val="FF0000"/>
                </a:solidFill>
              </a:rPr>
              <a:t>acddf</a:t>
            </a:r>
            <a:endParaRPr lang="en-US" sz="36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56654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33600"/>
            <a:ext cx="7543800" cy="1450757"/>
          </a:xfrm>
        </p:spPr>
        <p:txBody>
          <a:bodyPr/>
          <a:lstStyle/>
          <a:p>
            <a:r>
              <a:rPr lang="en-US" dirty="0" smtClean="0"/>
              <a:t>				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304800"/>
            <a:ext cx="7543801" cy="15832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/>
              <a:t>S   </a:t>
            </a:r>
            <a:r>
              <a:rPr lang="en-US" sz="2800" dirty="0" smtClean="0">
                <a:sym typeface="Wingdings" panose="05000000000000000000" pitchFamily="2" charset="2"/>
              </a:rPr>
              <a:t>   xyz / </a:t>
            </a:r>
            <a:r>
              <a:rPr lang="en-US" sz="2800" dirty="0" err="1" smtClean="0">
                <a:sym typeface="Wingdings" panose="05000000000000000000" pitchFamily="2" charset="2"/>
              </a:rPr>
              <a:t>aBC</a:t>
            </a:r>
            <a:endParaRPr lang="en-US" sz="2800" dirty="0" smtClean="0"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>
                <a:sym typeface="Wingdings" panose="05000000000000000000" pitchFamily="2" charset="2"/>
              </a:rPr>
              <a:t>B      c/cd</a:t>
            </a:r>
          </a:p>
          <a:p>
            <a:pPr marL="91440" lvl="8" indent="-9144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 panose="020F0502020204030204" pitchFamily="34" charset="0"/>
              <a:buChar char=" "/>
            </a:pPr>
            <a:r>
              <a:rPr lang="en-US" sz="2800" dirty="0" smtClean="0">
                <a:sym typeface="Wingdings" panose="05000000000000000000" pitchFamily="2" charset="2"/>
              </a:rPr>
              <a:t>C       </a:t>
            </a:r>
            <a:r>
              <a:rPr lang="en-US" sz="2800" dirty="0" err="1" smtClean="0">
                <a:sym typeface="Wingdings" panose="05000000000000000000" pitchFamily="2" charset="2"/>
              </a:rPr>
              <a:t>eg</a:t>
            </a:r>
            <a:r>
              <a:rPr lang="en-US" sz="2800" dirty="0" smtClean="0">
                <a:sym typeface="Wingdings" panose="05000000000000000000" pitchFamily="2" charset="2"/>
              </a:rPr>
              <a:t> / </a:t>
            </a:r>
            <a:r>
              <a:rPr lang="en-US" sz="2800" dirty="0" err="1" smtClean="0">
                <a:sym typeface="Wingdings" panose="05000000000000000000" pitchFamily="2" charset="2"/>
              </a:rPr>
              <a:t>df</a:t>
            </a:r>
            <a:r>
              <a:rPr lang="en-US" sz="2800" dirty="0" smtClean="0">
                <a:sym typeface="Wingdings" panose="05000000000000000000" pitchFamily="2" charset="2"/>
              </a:rPr>
              <a:t>				</a:t>
            </a:r>
            <a:r>
              <a:rPr lang="en-US" sz="3600" dirty="0" smtClean="0">
                <a:solidFill>
                  <a:srgbClr val="FF0000"/>
                </a:solidFill>
              </a:rPr>
              <a:t>w=</a:t>
            </a:r>
            <a:r>
              <a:rPr lang="en-US" sz="3600" dirty="0" err="1" smtClean="0">
                <a:solidFill>
                  <a:srgbClr val="FF0000"/>
                </a:solidFill>
              </a:rPr>
              <a:t>acdg</a:t>
            </a:r>
            <a:endParaRPr lang="en-US" sz="36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37442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33600"/>
            <a:ext cx="7543800" cy="1450757"/>
          </a:xfrm>
        </p:spPr>
        <p:txBody>
          <a:bodyPr/>
          <a:lstStyle/>
          <a:p>
            <a:r>
              <a:rPr lang="en-US" dirty="0" smtClean="0"/>
              <a:t>				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304800"/>
            <a:ext cx="7543801" cy="15832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/>
              <a:t>S   </a:t>
            </a:r>
            <a:r>
              <a:rPr lang="en-US" sz="2800" dirty="0" smtClean="0">
                <a:sym typeface="Wingdings" panose="05000000000000000000" pitchFamily="2" charset="2"/>
              </a:rPr>
              <a:t>   xyz / </a:t>
            </a:r>
            <a:r>
              <a:rPr lang="en-US" sz="2800" dirty="0" err="1" smtClean="0">
                <a:sym typeface="Wingdings" panose="05000000000000000000" pitchFamily="2" charset="2"/>
              </a:rPr>
              <a:t>aBC</a:t>
            </a:r>
            <a:endParaRPr lang="en-US" sz="2800" dirty="0" smtClean="0"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>
                <a:sym typeface="Wingdings" panose="05000000000000000000" pitchFamily="2" charset="2"/>
              </a:rPr>
              <a:t>B      c/cd</a:t>
            </a:r>
          </a:p>
          <a:p>
            <a:pPr marL="91440" lvl="8" indent="-9144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 panose="020F0502020204030204" pitchFamily="34" charset="0"/>
              <a:buChar char=" "/>
            </a:pPr>
            <a:r>
              <a:rPr lang="en-US" sz="2800" dirty="0" smtClean="0">
                <a:sym typeface="Wingdings" panose="05000000000000000000" pitchFamily="2" charset="2"/>
              </a:rPr>
              <a:t>C       </a:t>
            </a:r>
            <a:r>
              <a:rPr lang="en-US" sz="2800" dirty="0" err="1" smtClean="0">
                <a:sym typeface="Wingdings" panose="05000000000000000000" pitchFamily="2" charset="2"/>
              </a:rPr>
              <a:t>eg</a:t>
            </a:r>
            <a:r>
              <a:rPr lang="en-US" sz="2800" dirty="0" smtClean="0">
                <a:sym typeface="Wingdings" panose="05000000000000000000" pitchFamily="2" charset="2"/>
              </a:rPr>
              <a:t> / </a:t>
            </a:r>
            <a:r>
              <a:rPr lang="en-US" sz="2800" dirty="0" err="1" smtClean="0">
                <a:sym typeface="Wingdings" panose="05000000000000000000" pitchFamily="2" charset="2"/>
              </a:rPr>
              <a:t>df</a:t>
            </a:r>
            <a:r>
              <a:rPr lang="en-US" sz="2800" dirty="0" smtClean="0">
                <a:sym typeface="Wingdings" panose="05000000000000000000" pitchFamily="2" charset="2"/>
              </a:rPr>
              <a:t>				</a:t>
            </a:r>
            <a:r>
              <a:rPr lang="en-US" sz="3600" dirty="0" smtClean="0">
                <a:solidFill>
                  <a:srgbClr val="FF0000"/>
                </a:solidFill>
              </a:rPr>
              <a:t>w=</a:t>
            </a:r>
            <a:r>
              <a:rPr lang="en-US" sz="3600" dirty="0" err="1" smtClean="0">
                <a:solidFill>
                  <a:srgbClr val="FF0000"/>
                </a:solidFill>
              </a:rPr>
              <a:t>aceg</a:t>
            </a:r>
            <a:endParaRPr lang="en-US" sz="36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821247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940040" cy="3566160"/>
          </a:xfrm>
        </p:spPr>
        <p:txBody>
          <a:bodyPr/>
          <a:lstStyle/>
          <a:p>
            <a:r>
              <a:rPr lang="en-US" dirty="0" smtClean="0"/>
              <a:t>First() and Follow()</a:t>
            </a:r>
            <a:endParaRPr lang="en-IN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69520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33600"/>
            <a:ext cx="7543800" cy="1450757"/>
          </a:xfrm>
        </p:spPr>
        <p:txBody>
          <a:bodyPr/>
          <a:lstStyle/>
          <a:p>
            <a:r>
              <a:rPr lang="en-US" dirty="0" smtClean="0"/>
              <a:t>				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76200"/>
            <a:ext cx="7543801" cy="181186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/>
              <a:t>S    </a:t>
            </a:r>
            <a:r>
              <a:rPr lang="en-US" sz="2800" dirty="0" smtClean="0">
                <a:sym typeface="Wingdings" panose="05000000000000000000" pitchFamily="2" charset="2"/>
              </a:rPr>
              <a:t>   </a:t>
            </a:r>
            <a:r>
              <a:rPr lang="en-US" sz="2800" dirty="0" err="1" smtClean="0">
                <a:sym typeface="Wingdings" panose="05000000000000000000" pitchFamily="2" charset="2"/>
              </a:rPr>
              <a:t>aABCD</a:t>
            </a:r>
            <a:endParaRPr lang="en-US" sz="2800" dirty="0" smtClean="0"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>
                <a:sym typeface="Wingdings" panose="05000000000000000000" pitchFamily="2" charset="2"/>
              </a:rPr>
              <a:t>A      b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>
                <a:sym typeface="Wingdings" panose="05000000000000000000" pitchFamily="2" charset="2"/>
              </a:rPr>
              <a:t>B      c</a:t>
            </a:r>
          </a:p>
          <a:p>
            <a:pPr marL="91440" lvl="8" indent="-9144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 panose="020F0502020204030204" pitchFamily="34" charset="0"/>
              <a:buChar char=" "/>
            </a:pPr>
            <a:r>
              <a:rPr lang="en-US" sz="2800" dirty="0" smtClean="0">
                <a:sym typeface="Wingdings" panose="05000000000000000000" pitchFamily="2" charset="2"/>
              </a:rPr>
              <a:t>C      d</a:t>
            </a:r>
          </a:p>
          <a:p>
            <a:pPr marL="91440" lvl="8" indent="-9144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 panose="020F0502020204030204" pitchFamily="34" charset="0"/>
              <a:buChar char=" "/>
            </a:pPr>
            <a:r>
              <a:rPr lang="en-US" sz="2800" dirty="0" smtClean="0">
                <a:sym typeface="Wingdings" panose="05000000000000000000" pitchFamily="2" charset="2"/>
              </a:rPr>
              <a:t>D      e				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57817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Language :: Program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blocks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statements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expressions </a:t>
            </a:r>
            <a:r>
              <a:rPr lang="en-US" dirty="0" smtClean="0">
                <a:sym typeface="Wingdings" panose="05000000000000000000" pitchFamily="2" charset="2"/>
              </a:rPr>
              <a:t> tokens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Syntax of a PL  Context Free Grammar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3222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33600"/>
            <a:ext cx="7543800" cy="1450757"/>
          </a:xfrm>
        </p:spPr>
        <p:txBody>
          <a:bodyPr/>
          <a:lstStyle/>
          <a:p>
            <a:r>
              <a:rPr lang="en-US" dirty="0" smtClean="0"/>
              <a:t>				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76200"/>
            <a:ext cx="7543801" cy="181186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/>
              <a:t>S    </a:t>
            </a:r>
            <a:r>
              <a:rPr lang="en-US" sz="2800" dirty="0" smtClean="0">
                <a:sym typeface="Wingdings" panose="05000000000000000000" pitchFamily="2" charset="2"/>
              </a:rPr>
              <a:t>  ABCD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>
                <a:sym typeface="Wingdings" panose="05000000000000000000" pitchFamily="2" charset="2"/>
              </a:rPr>
              <a:t>A      b / </a:t>
            </a:r>
            <a:r>
              <a:rPr lang="el-GR" sz="3000" dirty="0" smtClean="0">
                <a:sym typeface="Wingdings" panose="05000000000000000000" pitchFamily="2" charset="2"/>
              </a:rPr>
              <a:t>ε</a:t>
            </a:r>
            <a:endParaRPr lang="en-US" sz="3000" dirty="0" smtClean="0"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>
                <a:sym typeface="Wingdings" panose="05000000000000000000" pitchFamily="2" charset="2"/>
              </a:rPr>
              <a:t>B      c</a:t>
            </a:r>
          </a:p>
          <a:p>
            <a:pPr marL="91440" lvl="8" indent="-9144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 panose="020F0502020204030204" pitchFamily="34" charset="0"/>
              <a:buChar char=" "/>
            </a:pPr>
            <a:r>
              <a:rPr lang="en-US" sz="2800" dirty="0" smtClean="0">
                <a:sym typeface="Wingdings" panose="05000000000000000000" pitchFamily="2" charset="2"/>
              </a:rPr>
              <a:t>C      d</a:t>
            </a:r>
          </a:p>
          <a:p>
            <a:pPr marL="91440" lvl="8" indent="-9144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 panose="020F0502020204030204" pitchFamily="34" charset="0"/>
              <a:buChar char=" "/>
            </a:pPr>
            <a:r>
              <a:rPr lang="en-US" sz="2800" dirty="0" smtClean="0">
                <a:sym typeface="Wingdings" panose="05000000000000000000" pitchFamily="2" charset="2"/>
              </a:rPr>
              <a:t>D      e				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79200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33600"/>
            <a:ext cx="7543800" cy="1450757"/>
          </a:xfrm>
        </p:spPr>
        <p:txBody>
          <a:bodyPr/>
          <a:lstStyle/>
          <a:p>
            <a:r>
              <a:rPr lang="en-US" dirty="0" smtClean="0"/>
              <a:t>				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2054" y="0"/>
            <a:ext cx="7543801" cy="1888066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/>
              <a:t>S    </a:t>
            </a:r>
            <a:r>
              <a:rPr lang="en-US" sz="2800" dirty="0" smtClean="0">
                <a:sym typeface="Wingdings" panose="05000000000000000000" pitchFamily="2" charset="2"/>
              </a:rPr>
              <a:t>  ABCDE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>
                <a:sym typeface="Wingdings" panose="05000000000000000000" pitchFamily="2" charset="2"/>
              </a:rPr>
              <a:t>A      a / </a:t>
            </a:r>
            <a:r>
              <a:rPr lang="el-GR" sz="3000" dirty="0" smtClean="0">
                <a:sym typeface="Wingdings" panose="05000000000000000000" pitchFamily="2" charset="2"/>
              </a:rPr>
              <a:t>ε</a:t>
            </a:r>
            <a:endParaRPr lang="en-US" sz="3000" dirty="0" smtClean="0"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>
                <a:sym typeface="Wingdings" panose="05000000000000000000" pitchFamily="2" charset="2"/>
              </a:rPr>
              <a:t>B      b </a:t>
            </a:r>
            <a:r>
              <a:rPr lang="en-US" sz="2800" dirty="0">
                <a:sym typeface="Wingdings" panose="05000000000000000000" pitchFamily="2" charset="2"/>
              </a:rPr>
              <a:t>/ </a:t>
            </a:r>
            <a:r>
              <a:rPr lang="el-GR" sz="3000" dirty="0">
                <a:sym typeface="Wingdings" panose="05000000000000000000" pitchFamily="2" charset="2"/>
              </a:rPr>
              <a:t>ε</a:t>
            </a:r>
            <a:endParaRPr lang="en-US" sz="3000" dirty="0">
              <a:sym typeface="Wingdings" panose="05000000000000000000" pitchFamily="2" charset="2"/>
            </a:endParaRPr>
          </a:p>
          <a:p>
            <a:pPr marL="91440" lvl="8" indent="-9144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 panose="020F0502020204030204" pitchFamily="34" charset="0"/>
              <a:buChar char=" "/>
            </a:pPr>
            <a:r>
              <a:rPr lang="en-US" sz="2800" dirty="0" smtClean="0">
                <a:sym typeface="Wingdings" panose="05000000000000000000" pitchFamily="2" charset="2"/>
              </a:rPr>
              <a:t>C      c</a:t>
            </a:r>
          </a:p>
          <a:p>
            <a:pPr marL="91440" lvl="8" indent="-9144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 panose="020F0502020204030204" pitchFamily="34" charset="0"/>
              <a:buChar char=" "/>
            </a:pPr>
            <a:r>
              <a:rPr lang="en-US" sz="2800" dirty="0" smtClean="0">
                <a:sym typeface="Wingdings" panose="05000000000000000000" pitchFamily="2" charset="2"/>
              </a:rPr>
              <a:t>D      d / </a:t>
            </a:r>
            <a:r>
              <a:rPr lang="el-GR" sz="3000" dirty="0" smtClean="0">
                <a:sym typeface="Wingdings" panose="05000000000000000000" pitchFamily="2" charset="2"/>
              </a:rPr>
              <a:t>ε</a:t>
            </a:r>
            <a:endParaRPr lang="en-US" sz="3000" dirty="0" smtClean="0">
              <a:sym typeface="Wingdings" panose="05000000000000000000" pitchFamily="2" charset="2"/>
            </a:endParaRPr>
          </a:p>
          <a:p>
            <a:pPr marL="91440" lvl="8" indent="-9144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 panose="020F0502020204030204" pitchFamily="34" charset="0"/>
              <a:buChar char=" "/>
            </a:pPr>
            <a:r>
              <a:rPr lang="en-US" sz="2800" dirty="0" smtClean="0">
                <a:sym typeface="Wingdings" panose="05000000000000000000" pitchFamily="2" charset="2"/>
              </a:rPr>
              <a:t>E   </a:t>
            </a:r>
            <a:r>
              <a:rPr lang="en-US" sz="2800" dirty="0">
                <a:sym typeface="Wingdings" panose="05000000000000000000" pitchFamily="2" charset="2"/>
              </a:rPr>
              <a:t>   </a:t>
            </a:r>
            <a:r>
              <a:rPr lang="en-US" sz="2800" dirty="0" smtClean="0">
                <a:sym typeface="Wingdings" panose="05000000000000000000" pitchFamily="2" charset="2"/>
              </a:rPr>
              <a:t>e </a:t>
            </a:r>
            <a:r>
              <a:rPr lang="en-US" sz="2800" dirty="0">
                <a:sym typeface="Wingdings" panose="05000000000000000000" pitchFamily="2" charset="2"/>
              </a:rPr>
              <a:t>/ </a:t>
            </a:r>
            <a:r>
              <a:rPr lang="el-GR" sz="3000" dirty="0" smtClean="0">
                <a:sym typeface="Wingdings" panose="05000000000000000000" pitchFamily="2" charset="2"/>
              </a:rPr>
              <a:t>ε</a:t>
            </a:r>
            <a:r>
              <a:rPr lang="en-US" sz="2800" dirty="0" smtClean="0">
                <a:sym typeface="Wingdings" panose="05000000000000000000" pitchFamily="2" charset="2"/>
              </a:rPr>
              <a:t>				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55605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33600"/>
            <a:ext cx="7543800" cy="1450757"/>
          </a:xfrm>
        </p:spPr>
        <p:txBody>
          <a:bodyPr/>
          <a:lstStyle/>
          <a:p>
            <a:r>
              <a:rPr lang="en-US" dirty="0" smtClean="0"/>
              <a:t>				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76200"/>
            <a:ext cx="7543801" cy="18118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/>
              <a:t>S    </a:t>
            </a:r>
            <a:r>
              <a:rPr lang="en-US" sz="2800" dirty="0" smtClean="0">
                <a:sym typeface="Wingdings" panose="05000000000000000000" pitchFamily="2" charset="2"/>
              </a:rPr>
              <a:t>   Bb/Cd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>
                <a:sym typeface="Wingdings" panose="05000000000000000000" pitchFamily="2" charset="2"/>
              </a:rPr>
              <a:t>B      </a:t>
            </a:r>
            <a:r>
              <a:rPr lang="en-US" sz="2800" dirty="0" err="1" smtClean="0">
                <a:sym typeface="Wingdings" panose="05000000000000000000" pitchFamily="2" charset="2"/>
              </a:rPr>
              <a:t>aB</a:t>
            </a:r>
            <a:r>
              <a:rPr lang="en-US" sz="2800" dirty="0" smtClean="0">
                <a:sym typeface="Wingdings" panose="05000000000000000000" pitchFamily="2" charset="2"/>
              </a:rPr>
              <a:t> / </a:t>
            </a:r>
            <a:r>
              <a:rPr lang="el-GR" sz="2800" dirty="0" smtClean="0">
                <a:sym typeface="Wingdings" panose="05000000000000000000" pitchFamily="2" charset="2"/>
              </a:rPr>
              <a:t>ε</a:t>
            </a:r>
            <a:endParaRPr lang="en-US" sz="2800" dirty="0" smtClean="0">
              <a:sym typeface="Wingdings" panose="05000000000000000000" pitchFamily="2" charset="2"/>
            </a:endParaRPr>
          </a:p>
          <a:p>
            <a:pPr marL="91440" lvl="8" indent="-9144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 panose="020F0502020204030204" pitchFamily="34" charset="0"/>
              <a:buChar char=" "/>
            </a:pPr>
            <a:r>
              <a:rPr lang="en-US" sz="2800" dirty="0" smtClean="0">
                <a:sym typeface="Wingdings" panose="05000000000000000000" pitchFamily="2" charset="2"/>
              </a:rPr>
              <a:t>C      </a:t>
            </a:r>
            <a:r>
              <a:rPr lang="en-US" sz="2800" dirty="0" err="1" smtClean="0">
                <a:sym typeface="Wingdings" panose="05000000000000000000" pitchFamily="2" charset="2"/>
              </a:rPr>
              <a:t>cC</a:t>
            </a:r>
            <a:r>
              <a:rPr lang="en-US" sz="2800" dirty="0" smtClean="0">
                <a:sym typeface="Wingdings" panose="05000000000000000000" pitchFamily="2" charset="2"/>
              </a:rPr>
              <a:t> /</a:t>
            </a:r>
            <a:r>
              <a:rPr lang="el-GR" sz="2800" dirty="0" smtClean="0">
                <a:sym typeface="Wingdings" panose="05000000000000000000" pitchFamily="2" charset="2"/>
              </a:rPr>
              <a:t>ε</a:t>
            </a:r>
            <a:r>
              <a:rPr lang="en-US" sz="2800" dirty="0" smtClean="0">
                <a:sym typeface="Wingdings" panose="05000000000000000000" pitchFamily="2" charset="2"/>
              </a:rPr>
              <a:t>				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19328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33600"/>
            <a:ext cx="7543800" cy="1450757"/>
          </a:xfrm>
        </p:spPr>
        <p:txBody>
          <a:bodyPr/>
          <a:lstStyle/>
          <a:p>
            <a:r>
              <a:rPr lang="en-US" dirty="0" smtClean="0"/>
              <a:t>				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0"/>
            <a:ext cx="7543801" cy="188806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/>
              <a:t>E     </a:t>
            </a:r>
            <a:r>
              <a:rPr lang="en-US" sz="2800" dirty="0" smtClean="0">
                <a:sym typeface="Wingdings" panose="05000000000000000000" pitchFamily="2" charset="2"/>
              </a:rPr>
              <a:t>   TE</a:t>
            </a:r>
            <a:r>
              <a:rPr lang="en-US" sz="2800" b="1" baseline="30000" dirty="0" smtClean="0">
                <a:sym typeface="Wingdings" panose="05000000000000000000" pitchFamily="2" charset="2"/>
              </a:rPr>
              <a:t>I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>
                <a:sym typeface="Wingdings" panose="05000000000000000000" pitchFamily="2" charset="2"/>
              </a:rPr>
              <a:t>E</a:t>
            </a:r>
            <a:r>
              <a:rPr lang="en-US" sz="2800" b="1" baseline="30000" dirty="0" smtClean="0">
                <a:sym typeface="Wingdings" panose="05000000000000000000" pitchFamily="2" charset="2"/>
              </a:rPr>
              <a:t>I </a:t>
            </a:r>
            <a:r>
              <a:rPr lang="en-US" sz="2800" b="1" dirty="0" smtClean="0">
                <a:sym typeface="Wingdings" panose="05000000000000000000" pitchFamily="2" charset="2"/>
              </a:rPr>
              <a:t>   </a:t>
            </a:r>
            <a:r>
              <a:rPr lang="en-US" sz="2800" dirty="0" smtClean="0">
                <a:sym typeface="Wingdings" panose="05000000000000000000" pitchFamily="2" charset="2"/>
              </a:rPr>
              <a:t>   +TE</a:t>
            </a:r>
            <a:r>
              <a:rPr lang="en-US" sz="2800" b="1" baseline="30000" dirty="0">
                <a:sym typeface="Wingdings" panose="05000000000000000000" pitchFamily="2" charset="2"/>
              </a:rPr>
              <a:t>I</a:t>
            </a:r>
            <a:r>
              <a:rPr lang="en-US" sz="2800" dirty="0" smtClean="0">
                <a:sym typeface="Wingdings" panose="05000000000000000000" pitchFamily="2" charset="2"/>
              </a:rPr>
              <a:t> / </a:t>
            </a:r>
            <a:r>
              <a:rPr lang="el-GR" sz="2800" dirty="0" smtClean="0">
                <a:sym typeface="Wingdings" panose="05000000000000000000" pitchFamily="2" charset="2"/>
              </a:rPr>
              <a:t>ε</a:t>
            </a:r>
            <a:endParaRPr lang="en-US" sz="2800" dirty="0" smtClean="0">
              <a:sym typeface="Wingdings" panose="05000000000000000000" pitchFamily="2" charset="2"/>
            </a:endParaRPr>
          </a:p>
          <a:p>
            <a:pPr marL="91440" lvl="8" indent="-9144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 panose="020F0502020204030204" pitchFamily="34" charset="0"/>
              <a:buChar char=" "/>
            </a:pPr>
            <a:r>
              <a:rPr lang="en-US" sz="2800" dirty="0" smtClean="0">
                <a:sym typeface="Wingdings" panose="05000000000000000000" pitchFamily="2" charset="2"/>
              </a:rPr>
              <a:t>T        FT</a:t>
            </a:r>
            <a:r>
              <a:rPr lang="en-US" sz="2800" b="1" baseline="30000" dirty="0" smtClean="0">
                <a:sym typeface="Wingdings" panose="05000000000000000000" pitchFamily="2" charset="2"/>
              </a:rPr>
              <a:t>I</a:t>
            </a:r>
          </a:p>
          <a:p>
            <a:pPr marL="91440" lvl="8" indent="-9144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 panose="020F0502020204030204" pitchFamily="34" charset="0"/>
              <a:buChar char=" "/>
            </a:pPr>
            <a:r>
              <a:rPr lang="en-US" sz="2800" dirty="0" smtClean="0">
                <a:sym typeface="Wingdings" panose="05000000000000000000" pitchFamily="2" charset="2"/>
              </a:rPr>
              <a:t>T</a:t>
            </a:r>
            <a:r>
              <a:rPr lang="en-US" sz="2800" b="1" baseline="30000" dirty="0">
                <a:sym typeface="Wingdings" panose="05000000000000000000" pitchFamily="2" charset="2"/>
              </a:rPr>
              <a:t> I</a:t>
            </a:r>
            <a:r>
              <a:rPr lang="en-US" sz="2800" dirty="0" smtClean="0">
                <a:sym typeface="Wingdings" panose="05000000000000000000" pitchFamily="2" charset="2"/>
              </a:rPr>
              <a:t>      *FT</a:t>
            </a:r>
            <a:r>
              <a:rPr lang="en-US" sz="2800" b="1" baseline="30000" dirty="0" smtClean="0">
                <a:sym typeface="Wingdings" panose="05000000000000000000" pitchFamily="2" charset="2"/>
              </a:rPr>
              <a:t>I </a:t>
            </a:r>
            <a:r>
              <a:rPr lang="en-US" sz="2800" dirty="0" smtClean="0">
                <a:sym typeface="Wingdings" panose="05000000000000000000" pitchFamily="2" charset="2"/>
              </a:rPr>
              <a:t>	</a:t>
            </a:r>
            <a:r>
              <a:rPr lang="en-US" sz="2800" dirty="0">
                <a:sym typeface="Wingdings" panose="05000000000000000000" pitchFamily="2" charset="2"/>
              </a:rPr>
              <a:t>/ </a:t>
            </a:r>
            <a:r>
              <a:rPr lang="el-GR" sz="2800" dirty="0">
                <a:sym typeface="Wingdings" panose="05000000000000000000" pitchFamily="2" charset="2"/>
              </a:rPr>
              <a:t>ε</a:t>
            </a:r>
            <a:endParaRPr lang="en-US" sz="2800" dirty="0">
              <a:sym typeface="Wingdings" panose="05000000000000000000" pitchFamily="2" charset="2"/>
            </a:endParaRPr>
          </a:p>
          <a:p>
            <a:pPr marL="91440" lvl="8" indent="-9144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 panose="020F0502020204030204" pitchFamily="34" charset="0"/>
              <a:buChar char=" "/>
            </a:pPr>
            <a:r>
              <a:rPr lang="en-US" sz="2800" dirty="0" smtClean="0">
                <a:sym typeface="Wingdings" panose="05000000000000000000" pitchFamily="2" charset="2"/>
              </a:rPr>
              <a:t>F        id  / (E)		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84089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33600"/>
            <a:ext cx="7543800" cy="1450757"/>
          </a:xfrm>
        </p:spPr>
        <p:txBody>
          <a:bodyPr/>
          <a:lstStyle/>
          <a:p>
            <a:r>
              <a:rPr lang="en-US" dirty="0" smtClean="0"/>
              <a:t>				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76200"/>
            <a:ext cx="7543801" cy="18118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/>
              <a:t>S    </a:t>
            </a:r>
            <a:r>
              <a:rPr lang="en-US" sz="2800" dirty="0" smtClean="0">
                <a:sym typeface="Wingdings" panose="05000000000000000000" pitchFamily="2" charset="2"/>
              </a:rPr>
              <a:t>   ACB / </a:t>
            </a:r>
            <a:r>
              <a:rPr lang="en-US" sz="2800" dirty="0" err="1" smtClean="0">
                <a:sym typeface="Wingdings" panose="05000000000000000000" pitchFamily="2" charset="2"/>
              </a:rPr>
              <a:t>cbB</a:t>
            </a:r>
            <a:r>
              <a:rPr lang="en-US" sz="2800" dirty="0" smtClean="0">
                <a:sym typeface="Wingdings" panose="05000000000000000000" pitchFamily="2" charset="2"/>
              </a:rPr>
              <a:t> / Ba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>
                <a:sym typeface="Wingdings" panose="05000000000000000000" pitchFamily="2" charset="2"/>
              </a:rPr>
              <a:t>A       da / BC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>
                <a:sym typeface="Wingdings" panose="05000000000000000000" pitchFamily="2" charset="2"/>
              </a:rPr>
              <a:t>B      g / </a:t>
            </a:r>
            <a:r>
              <a:rPr lang="el-GR" sz="2800" dirty="0" smtClean="0">
                <a:sym typeface="Wingdings" panose="05000000000000000000" pitchFamily="2" charset="2"/>
              </a:rPr>
              <a:t>ε</a:t>
            </a:r>
            <a:endParaRPr lang="en-US" sz="2800" dirty="0" smtClean="0">
              <a:sym typeface="Wingdings" panose="05000000000000000000" pitchFamily="2" charset="2"/>
            </a:endParaRPr>
          </a:p>
          <a:p>
            <a:pPr marL="91440" lvl="8" indent="-9144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 panose="020F0502020204030204" pitchFamily="34" charset="0"/>
              <a:buChar char=" "/>
            </a:pPr>
            <a:r>
              <a:rPr lang="en-US" sz="2800" dirty="0" smtClean="0">
                <a:sym typeface="Wingdings" panose="05000000000000000000" pitchFamily="2" charset="2"/>
              </a:rPr>
              <a:t>C      h /</a:t>
            </a:r>
            <a:r>
              <a:rPr lang="el-GR" sz="2800" dirty="0" smtClean="0">
                <a:sym typeface="Wingdings" panose="05000000000000000000" pitchFamily="2" charset="2"/>
              </a:rPr>
              <a:t>ε</a:t>
            </a:r>
            <a:r>
              <a:rPr lang="en-US" sz="2800" dirty="0" smtClean="0">
                <a:sym typeface="Wingdings" panose="05000000000000000000" pitchFamily="2" charset="2"/>
              </a:rPr>
              <a:t>				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83842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33600"/>
            <a:ext cx="7543800" cy="1450757"/>
          </a:xfrm>
        </p:spPr>
        <p:txBody>
          <a:bodyPr/>
          <a:lstStyle/>
          <a:p>
            <a:r>
              <a:rPr lang="en-US" dirty="0" smtClean="0"/>
              <a:t>				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304800"/>
            <a:ext cx="7543801" cy="12954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/>
              <a:t>S    </a:t>
            </a:r>
            <a:r>
              <a:rPr lang="en-US" sz="2800" dirty="0" smtClean="0">
                <a:sym typeface="Wingdings" panose="05000000000000000000" pitchFamily="2" charset="2"/>
              </a:rPr>
              <a:t>   </a:t>
            </a:r>
            <a:r>
              <a:rPr lang="en-US" sz="2800" dirty="0" err="1" smtClean="0">
                <a:sym typeface="Wingdings" panose="05000000000000000000" pitchFamily="2" charset="2"/>
              </a:rPr>
              <a:t>aABb</a:t>
            </a:r>
            <a:endParaRPr lang="en-US" sz="2800" dirty="0" smtClean="0"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>
                <a:sym typeface="Wingdings" panose="05000000000000000000" pitchFamily="2" charset="2"/>
              </a:rPr>
              <a:t>A       c / </a:t>
            </a:r>
            <a:r>
              <a:rPr lang="el-GR" sz="2800" dirty="0" smtClean="0">
                <a:sym typeface="Wingdings" panose="05000000000000000000" pitchFamily="2" charset="2"/>
              </a:rPr>
              <a:t>ε</a:t>
            </a:r>
            <a:endParaRPr lang="en-US" sz="2800" dirty="0" smtClean="0"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>
                <a:sym typeface="Wingdings" panose="05000000000000000000" pitchFamily="2" charset="2"/>
              </a:rPr>
              <a:t>B      d / </a:t>
            </a:r>
            <a:r>
              <a:rPr lang="el-GR" sz="2800" dirty="0" smtClean="0">
                <a:sym typeface="Wingdings" panose="05000000000000000000" pitchFamily="2" charset="2"/>
              </a:rPr>
              <a:t>ε</a:t>
            </a:r>
            <a:r>
              <a:rPr lang="en-US" sz="2800" dirty="0" smtClean="0">
                <a:sym typeface="Wingdings" panose="05000000000000000000" pitchFamily="2" charset="2"/>
              </a:rPr>
              <a:t>			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59934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33600"/>
            <a:ext cx="7543800" cy="1450757"/>
          </a:xfrm>
        </p:spPr>
        <p:txBody>
          <a:bodyPr/>
          <a:lstStyle/>
          <a:p>
            <a:r>
              <a:rPr lang="en-US" dirty="0" smtClean="0"/>
              <a:t>				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0"/>
            <a:ext cx="7543801" cy="19812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/>
              <a:t>S    </a:t>
            </a:r>
            <a:r>
              <a:rPr lang="en-US" sz="2800" dirty="0" smtClean="0">
                <a:sym typeface="Wingdings" panose="05000000000000000000" pitchFamily="2" charset="2"/>
              </a:rPr>
              <a:t>   </a:t>
            </a:r>
            <a:r>
              <a:rPr lang="en-US" sz="2800" dirty="0" err="1" smtClean="0">
                <a:sym typeface="Wingdings" panose="05000000000000000000" pitchFamily="2" charset="2"/>
              </a:rPr>
              <a:t>aABDh</a:t>
            </a:r>
            <a:endParaRPr lang="en-US" sz="2800" dirty="0" smtClean="0"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>
                <a:sym typeface="Wingdings" panose="05000000000000000000" pitchFamily="2" charset="2"/>
              </a:rPr>
              <a:t>B      </a:t>
            </a:r>
            <a:r>
              <a:rPr lang="en-US" sz="2800" dirty="0" err="1" smtClean="0">
                <a:sym typeface="Wingdings" panose="05000000000000000000" pitchFamily="2" charset="2"/>
              </a:rPr>
              <a:t>cC</a:t>
            </a:r>
            <a:r>
              <a:rPr lang="en-US" sz="2800" dirty="0" smtClean="0">
                <a:sym typeface="Wingdings" panose="05000000000000000000" pitchFamily="2" charset="2"/>
              </a:rPr>
              <a:t>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>
                <a:sym typeface="Wingdings" panose="05000000000000000000" pitchFamily="2" charset="2"/>
              </a:rPr>
              <a:t>C   </a:t>
            </a:r>
            <a:r>
              <a:rPr lang="en-US" sz="2800" dirty="0">
                <a:sym typeface="Wingdings" panose="05000000000000000000" pitchFamily="2" charset="2"/>
              </a:rPr>
              <a:t>   </a:t>
            </a:r>
            <a:r>
              <a:rPr lang="en-US" sz="2800" dirty="0" err="1" smtClean="0">
                <a:sym typeface="Wingdings" panose="05000000000000000000" pitchFamily="2" charset="2"/>
              </a:rPr>
              <a:t>bC</a:t>
            </a:r>
            <a:r>
              <a:rPr lang="en-US" sz="2800" dirty="0" smtClean="0">
                <a:sym typeface="Wingdings" panose="05000000000000000000" pitchFamily="2" charset="2"/>
              </a:rPr>
              <a:t> </a:t>
            </a:r>
            <a:r>
              <a:rPr lang="en-US" sz="2800" dirty="0">
                <a:sym typeface="Wingdings" panose="05000000000000000000" pitchFamily="2" charset="2"/>
              </a:rPr>
              <a:t>/ </a:t>
            </a:r>
            <a:r>
              <a:rPr lang="el-GR" sz="2800" dirty="0">
                <a:sym typeface="Wingdings" panose="05000000000000000000" pitchFamily="2" charset="2"/>
              </a:rPr>
              <a:t>ε </a:t>
            </a:r>
            <a:r>
              <a:rPr lang="en-US" sz="2800" dirty="0" smtClean="0">
                <a:sym typeface="Wingdings" panose="05000000000000000000" pitchFamily="2" charset="2"/>
              </a:rPr>
              <a:t>	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>
                <a:sym typeface="Wingdings" panose="05000000000000000000" pitchFamily="2" charset="2"/>
              </a:rPr>
              <a:t>D  </a:t>
            </a:r>
            <a:r>
              <a:rPr lang="en-US" sz="2800" dirty="0">
                <a:sym typeface="Wingdings" panose="05000000000000000000" pitchFamily="2" charset="2"/>
              </a:rPr>
              <a:t>   </a:t>
            </a:r>
            <a:r>
              <a:rPr lang="en-US" sz="2800" dirty="0" smtClean="0">
                <a:sym typeface="Wingdings" panose="05000000000000000000" pitchFamily="2" charset="2"/>
              </a:rPr>
              <a:t>EF </a:t>
            </a:r>
            <a:endParaRPr lang="en-US" sz="2800" dirty="0"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>
                <a:sym typeface="Wingdings" panose="05000000000000000000" pitchFamily="2" charset="2"/>
              </a:rPr>
              <a:t>E     g /  </a:t>
            </a:r>
            <a:r>
              <a:rPr lang="en-US" sz="2800" dirty="0">
                <a:sym typeface="Wingdings" panose="05000000000000000000" pitchFamily="2" charset="2"/>
              </a:rPr>
              <a:t> </a:t>
            </a:r>
            <a:r>
              <a:rPr lang="el-GR" sz="2800" dirty="0">
                <a:sym typeface="Wingdings" panose="05000000000000000000" pitchFamily="2" charset="2"/>
              </a:rPr>
              <a:t>ε </a:t>
            </a:r>
            <a:r>
              <a:rPr lang="en-US" sz="2800" dirty="0" smtClean="0">
                <a:sym typeface="Wingdings" panose="05000000000000000000" pitchFamily="2" charset="2"/>
              </a:rPr>
              <a:t>	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ym typeface="Wingdings" panose="05000000000000000000" pitchFamily="2" charset="2"/>
              </a:rPr>
              <a:t>E     f</a:t>
            </a:r>
            <a:r>
              <a:rPr lang="en-US" sz="2800" dirty="0" smtClean="0">
                <a:sym typeface="Wingdings" panose="05000000000000000000" pitchFamily="2" charset="2"/>
              </a:rPr>
              <a:t> </a:t>
            </a:r>
            <a:r>
              <a:rPr lang="en-US" sz="2800" dirty="0">
                <a:sym typeface="Wingdings" panose="05000000000000000000" pitchFamily="2" charset="2"/>
              </a:rPr>
              <a:t>/   </a:t>
            </a:r>
            <a:r>
              <a:rPr lang="el-GR" sz="2800" dirty="0">
                <a:sym typeface="Wingdings" panose="05000000000000000000" pitchFamily="2" charset="2"/>
              </a:rPr>
              <a:t>ε </a:t>
            </a:r>
            <a:r>
              <a:rPr lang="en-US" sz="2800" dirty="0">
                <a:sym typeface="Wingdings" panose="05000000000000000000" pitchFamily="2" charset="2"/>
              </a:rPr>
              <a:t>	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34392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LL (1) Parser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758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66800" y="0"/>
            <a:ext cx="7543801" cy="1888066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/>
              <a:t>E     </a:t>
            </a:r>
            <a:r>
              <a:rPr lang="en-US" sz="2800" dirty="0" smtClean="0">
                <a:sym typeface="Wingdings" panose="05000000000000000000" pitchFamily="2" charset="2"/>
              </a:rPr>
              <a:t>   TE</a:t>
            </a:r>
            <a:r>
              <a:rPr lang="en-US" sz="2800" b="1" baseline="30000" dirty="0" smtClean="0">
                <a:sym typeface="Wingdings" panose="05000000000000000000" pitchFamily="2" charset="2"/>
              </a:rPr>
              <a:t>I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>
                <a:sym typeface="Wingdings" panose="05000000000000000000" pitchFamily="2" charset="2"/>
              </a:rPr>
              <a:t>E</a:t>
            </a:r>
            <a:r>
              <a:rPr lang="en-US" sz="2800" b="1" baseline="30000" dirty="0" smtClean="0">
                <a:sym typeface="Wingdings" panose="05000000000000000000" pitchFamily="2" charset="2"/>
              </a:rPr>
              <a:t>I </a:t>
            </a:r>
            <a:r>
              <a:rPr lang="en-US" sz="2800" b="1" dirty="0" smtClean="0">
                <a:sym typeface="Wingdings" panose="05000000000000000000" pitchFamily="2" charset="2"/>
              </a:rPr>
              <a:t>   </a:t>
            </a:r>
            <a:r>
              <a:rPr lang="en-US" sz="2800" dirty="0" smtClean="0">
                <a:sym typeface="Wingdings" panose="05000000000000000000" pitchFamily="2" charset="2"/>
              </a:rPr>
              <a:t>   +TE</a:t>
            </a:r>
            <a:r>
              <a:rPr lang="en-US" sz="2800" b="1" baseline="30000" dirty="0" smtClean="0">
                <a:sym typeface="Wingdings" panose="05000000000000000000" pitchFamily="2" charset="2"/>
              </a:rPr>
              <a:t>I</a:t>
            </a:r>
            <a:r>
              <a:rPr lang="en-US" sz="2800" dirty="0" smtClean="0">
                <a:sym typeface="Wingdings" panose="05000000000000000000" pitchFamily="2" charset="2"/>
              </a:rPr>
              <a:t> / </a:t>
            </a:r>
            <a:r>
              <a:rPr lang="el-GR" sz="2800" dirty="0" smtClean="0">
                <a:sym typeface="Wingdings" panose="05000000000000000000" pitchFamily="2" charset="2"/>
              </a:rPr>
              <a:t>ε</a:t>
            </a:r>
            <a:endParaRPr lang="en-US" sz="2800" dirty="0" smtClean="0">
              <a:sym typeface="Wingdings" panose="05000000000000000000" pitchFamily="2" charset="2"/>
            </a:endParaRPr>
          </a:p>
          <a:p>
            <a:pPr marL="91440" lvl="8" indent="-9144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 pitchFamily="34" charset="0"/>
              <a:buChar char=" "/>
            </a:pPr>
            <a:r>
              <a:rPr lang="en-US" sz="2800" dirty="0" smtClean="0">
                <a:sym typeface="Wingdings" panose="05000000000000000000" pitchFamily="2" charset="2"/>
              </a:rPr>
              <a:t>T        FT</a:t>
            </a:r>
            <a:r>
              <a:rPr lang="en-US" sz="2800" b="1" baseline="30000" dirty="0" smtClean="0">
                <a:sym typeface="Wingdings" panose="05000000000000000000" pitchFamily="2" charset="2"/>
              </a:rPr>
              <a:t>I</a:t>
            </a:r>
          </a:p>
          <a:p>
            <a:pPr marL="91440" lvl="8" indent="-9144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 pitchFamily="34" charset="0"/>
              <a:buChar char=" "/>
            </a:pPr>
            <a:r>
              <a:rPr lang="en-US" sz="2800" dirty="0" smtClean="0">
                <a:sym typeface="Wingdings" panose="05000000000000000000" pitchFamily="2" charset="2"/>
              </a:rPr>
              <a:t>T</a:t>
            </a:r>
            <a:r>
              <a:rPr lang="en-US" sz="2800" b="1" baseline="30000" dirty="0" smtClean="0">
                <a:sym typeface="Wingdings" panose="05000000000000000000" pitchFamily="2" charset="2"/>
              </a:rPr>
              <a:t> I</a:t>
            </a:r>
            <a:r>
              <a:rPr lang="en-US" sz="2800" dirty="0" smtClean="0">
                <a:sym typeface="Wingdings" panose="05000000000000000000" pitchFamily="2" charset="2"/>
              </a:rPr>
              <a:t>      *FT</a:t>
            </a:r>
            <a:r>
              <a:rPr lang="en-US" sz="2800" b="1" baseline="30000" dirty="0" smtClean="0">
                <a:sym typeface="Wingdings" panose="05000000000000000000" pitchFamily="2" charset="2"/>
              </a:rPr>
              <a:t>I </a:t>
            </a:r>
            <a:r>
              <a:rPr lang="en-US" sz="2800" dirty="0" smtClean="0">
                <a:sym typeface="Wingdings" panose="05000000000000000000" pitchFamily="2" charset="2"/>
              </a:rPr>
              <a:t>	/ </a:t>
            </a:r>
            <a:r>
              <a:rPr lang="el-GR" sz="2800" dirty="0" smtClean="0">
                <a:sym typeface="Wingdings" panose="05000000000000000000" pitchFamily="2" charset="2"/>
              </a:rPr>
              <a:t>ε</a:t>
            </a:r>
            <a:endParaRPr lang="en-US" sz="2800" dirty="0" smtClean="0">
              <a:sym typeface="Wingdings" panose="05000000000000000000" pitchFamily="2" charset="2"/>
            </a:endParaRPr>
          </a:p>
          <a:p>
            <a:pPr marL="91440" lvl="8" indent="-9144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 pitchFamily="34" charset="0"/>
              <a:buChar char=" "/>
            </a:pPr>
            <a:r>
              <a:rPr lang="en-US" sz="2800" dirty="0" smtClean="0">
                <a:sym typeface="Wingdings" panose="05000000000000000000" pitchFamily="2" charset="2"/>
              </a:rPr>
              <a:t>F        id  / (E)		</a:t>
            </a:r>
            <a:endParaRPr lang="en-IN" sz="28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029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326042"/>
              </p:ext>
            </p:extLst>
          </p:nvPr>
        </p:nvGraphicFramePr>
        <p:xfrm>
          <a:off x="0" y="20782"/>
          <a:ext cx="6035040" cy="19756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">
                  <a:extLst>
                    <a:ext uri="{9D8B030D-6E8A-4147-A177-3AD203B41FA5}">
                      <a16:colId xmlns:a16="http://schemas.microsoft.com/office/drawing/2014/main" val="2890181925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43199701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1618788706"/>
                    </a:ext>
                  </a:extLst>
                </a:gridCol>
                <a:gridCol w="975360">
                  <a:extLst>
                    <a:ext uri="{9D8B030D-6E8A-4147-A177-3AD203B41FA5}">
                      <a16:colId xmlns:a16="http://schemas.microsoft.com/office/drawing/2014/main" val="252481401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63194264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551179688"/>
                    </a:ext>
                  </a:extLst>
                </a:gridCol>
                <a:gridCol w="1082040">
                  <a:extLst>
                    <a:ext uri="{9D8B030D-6E8A-4147-A177-3AD203B41FA5}">
                      <a16:colId xmlns:a16="http://schemas.microsoft.com/office/drawing/2014/main" val="34159903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7030A0"/>
                          </a:solidFill>
                        </a:rPr>
                        <a:t>id</a:t>
                      </a:r>
                      <a:endParaRPr lang="en-IN" sz="12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7030A0"/>
                          </a:solidFill>
                        </a:rPr>
                        <a:t>+</a:t>
                      </a:r>
                      <a:endParaRPr lang="en-IN" sz="12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7030A0"/>
                          </a:solidFill>
                        </a:rPr>
                        <a:t>*</a:t>
                      </a:r>
                      <a:endParaRPr lang="en-IN" sz="12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7030A0"/>
                          </a:solidFill>
                        </a:rPr>
                        <a:t>(</a:t>
                      </a:r>
                      <a:endParaRPr lang="en-IN" sz="12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7030A0"/>
                          </a:solidFill>
                        </a:rPr>
                        <a:t>)</a:t>
                      </a:r>
                      <a:endParaRPr lang="en-IN" sz="12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7030A0"/>
                          </a:solidFill>
                        </a:rPr>
                        <a:t>$</a:t>
                      </a:r>
                      <a:endParaRPr lang="en-IN" sz="12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551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rgbClr val="00B050"/>
                          </a:solidFill>
                        </a:rPr>
                        <a:t>E</a:t>
                      </a:r>
                      <a:endParaRPr lang="en-US" sz="1200" b="1" baseline="30000" dirty="0" smtClean="0">
                        <a:solidFill>
                          <a:srgbClr val="00B050"/>
                        </a:solidFill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/>
                        <a:t>E     </a:t>
                      </a:r>
                      <a:r>
                        <a:rPr lang="en-US" sz="1200" b="1" dirty="0" smtClean="0">
                          <a:sym typeface="Wingdings" panose="05000000000000000000" pitchFamily="2" charset="2"/>
                        </a:rPr>
                        <a:t>   TE</a:t>
                      </a:r>
                      <a:r>
                        <a:rPr lang="en-US" sz="1200" b="1" baseline="30000" dirty="0" smtClean="0">
                          <a:sym typeface="Wingdings" panose="05000000000000000000" pitchFamily="2" charset="2"/>
                        </a:rPr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/>
                        <a:t>E     </a:t>
                      </a:r>
                      <a:r>
                        <a:rPr lang="en-US" sz="1200" b="1" dirty="0" smtClean="0">
                          <a:sym typeface="Wingdings" panose="05000000000000000000" pitchFamily="2" charset="2"/>
                        </a:rPr>
                        <a:t>   TE</a:t>
                      </a:r>
                      <a:r>
                        <a:rPr lang="en-US" sz="1200" b="1" baseline="30000" dirty="0" smtClean="0">
                          <a:sym typeface="Wingdings" panose="05000000000000000000" pitchFamily="2" charset="2"/>
                        </a:rPr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9428134"/>
                  </a:ext>
                </a:extLst>
              </a:tr>
              <a:tr h="228138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00B050"/>
                          </a:solidFill>
                          <a:sym typeface="Wingdings" panose="05000000000000000000" pitchFamily="2" charset="2"/>
                        </a:rPr>
                        <a:t>E</a:t>
                      </a:r>
                      <a:r>
                        <a:rPr lang="en-US" sz="1200" b="1" baseline="30000" dirty="0" smtClean="0">
                          <a:solidFill>
                            <a:srgbClr val="00B050"/>
                          </a:solidFill>
                          <a:sym typeface="Wingdings" panose="05000000000000000000" pitchFamily="2" charset="2"/>
                        </a:rPr>
                        <a:t>I </a:t>
                      </a:r>
                      <a:endParaRPr lang="en-IN" sz="12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ym typeface="Wingdings" panose="05000000000000000000" pitchFamily="2" charset="2"/>
                        </a:rPr>
                        <a:t>E</a:t>
                      </a:r>
                      <a:r>
                        <a:rPr lang="en-US" sz="1200" b="1" baseline="30000" dirty="0" smtClean="0">
                          <a:sym typeface="Wingdings" panose="05000000000000000000" pitchFamily="2" charset="2"/>
                        </a:rPr>
                        <a:t>I </a:t>
                      </a:r>
                      <a:r>
                        <a:rPr lang="en-US" sz="1200" b="1" dirty="0" smtClean="0">
                          <a:sym typeface="Wingdings" panose="05000000000000000000" pitchFamily="2" charset="2"/>
                        </a:rPr>
                        <a:t>      +TE</a:t>
                      </a:r>
                      <a:r>
                        <a:rPr lang="en-US" sz="1200" b="1" baseline="30000" dirty="0" smtClean="0"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en-US" sz="1200" b="1" dirty="0" smtClean="0">
                          <a:sym typeface="Wingdings" panose="05000000000000000000" pitchFamily="2" charset="2"/>
                        </a:rPr>
                        <a:t> </a:t>
                      </a:r>
                      <a:endParaRPr lang="en-IN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ym typeface="Wingdings" panose="05000000000000000000" pitchFamily="2" charset="2"/>
                        </a:rPr>
                        <a:t>E</a:t>
                      </a:r>
                      <a:r>
                        <a:rPr lang="en-US" sz="1200" b="1" baseline="30000" dirty="0" smtClean="0">
                          <a:sym typeface="Wingdings" panose="05000000000000000000" pitchFamily="2" charset="2"/>
                        </a:rPr>
                        <a:t>I </a:t>
                      </a:r>
                      <a:r>
                        <a:rPr lang="en-US" sz="1200" b="1" dirty="0" smtClean="0">
                          <a:sym typeface="Wingdings" panose="05000000000000000000" pitchFamily="2" charset="2"/>
                        </a:rPr>
                        <a:t>      </a:t>
                      </a:r>
                      <a:r>
                        <a:rPr lang="el-GR" sz="1200" b="1" dirty="0" smtClean="0">
                          <a:sym typeface="Wingdings" panose="05000000000000000000" pitchFamily="2" charset="2"/>
                        </a:rPr>
                        <a:t>ε</a:t>
                      </a:r>
                      <a:endParaRPr lang="en-IN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ym typeface="Wingdings" panose="05000000000000000000" pitchFamily="2" charset="2"/>
                        </a:rPr>
                        <a:t>E</a:t>
                      </a:r>
                      <a:r>
                        <a:rPr lang="en-US" sz="1200" b="1" baseline="30000" dirty="0" smtClean="0">
                          <a:sym typeface="Wingdings" panose="05000000000000000000" pitchFamily="2" charset="2"/>
                        </a:rPr>
                        <a:t>I </a:t>
                      </a:r>
                      <a:r>
                        <a:rPr lang="en-US" sz="1200" b="1" dirty="0" smtClean="0">
                          <a:sym typeface="Wingdings" panose="05000000000000000000" pitchFamily="2" charset="2"/>
                        </a:rPr>
                        <a:t>      </a:t>
                      </a:r>
                      <a:r>
                        <a:rPr lang="el-GR" sz="1200" b="1" dirty="0" smtClean="0">
                          <a:sym typeface="Wingdings" panose="05000000000000000000" pitchFamily="2" charset="2"/>
                        </a:rPr>
                        <a:t>ε</a:t>
                      </a:r>
                      <a:endParaRPr lang="en-IN" sz="12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1971900"/>
                  </a:ext>
                </a:extLst>
              </a:tr>
              <a:tr h="238298">
                <a:tc>
                  <a:txBody>
                    <a:bodyPr/>
                    <a:lstStyle/>
                    <a:p>
                      <a:pPr marL="0" marR="0" lvl="8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rgbClr val="00B050"/>
                          </a:solidFill>
                          <a:sym typeface="Wingdings" panose="05000000000000000000" pitchFamily="2" charset="2"/>
                        </a:rPr>
                        <a:t>T     </a:t>
                      </a:r>
                      <a:endParaRPr lang="en-US" sz="1200" b="1" baseline="30000" dirty="0" smtClean="0">
                        <a:solidFill>
                          <a:srgbClr val="00B050"/>
                        </a:solidFill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8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ym typeface="Wingdings" panose="05000000000000000000" pitchFamily="2" charset="2"/>
                        </a:rPr>
                        <a:t>T        FT</a:t>
                      </a:r>
                      <a:r>
                        <a:rPr lang="en-US" sz="1200" b="1" baseline="30000" dirty="0" smtClean="0">
                          <a:sym typeface="Wingdings" panose="05000000000000000000" pitchFamily="2" charset="2"/>
                        </a:rPr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8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ym typeface="Wingdings" panose="05000000000000000000" pitchFamily="2" charset="2"/>
                        </a:rPr>
                        <a:t>T        FT</a:t>
                      </a:r>
                      <a:r>
                        <a:rPr lang="en-US" sz="1200" b="1" baseline="30000" dirty="0" smtClean="0">
                          <a:sym typeface="Wingdings" panose="05000000000000000000" pitchFamily="2" charset="2"/>
                        </a:rPr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750635"/>
                  </a:ext>
                </a:extLst>
              </a:tr>
              <a:tr h="314498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00B050"/>
                          </a:solidFill>
                          <a:sym typeface="Wingdings" panose="05000000000000000000" pitchFamily="2" charset="2"/>
                        </a:rPr>
                        <a:t>T</a:t>
                      </a:r>
                      <a:r>
                        <a:rPr lang="en-US" sz="1200" b="1" baseline="30000" dirty="0" smtClean="0">
                          <a:solidFill>
                            <a:srgbClr val="00B050"/>
                          </a:solidFill>
                          <a:sym typeface="Wingdings" panose="05000000000000000000" pitchFamily="2" charset="2"/>
                        </a:rPr>
                        <a:t> I</a:t>
                      </a:r>
                      <a:endParaRPr lang="en-IN" sz="12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ym typeface="Wingdings" panose="05000000000000000000" pitchFamily="2" charset="2"/>
                        </a:rPr>
                        <a:t>T</a:t>
                      </a:r>
                      <a:r>
                        <a:rPr lang="en-US" sz="1200" b="1" baseline="30000" dirty="0" smtClean="0">
                          <a:sym typeface="Wingdings" panose="05000000000000000000" pitchFamily="2" charset="2"/>
                        </a:rPr>
                        <a:t> I</a:t>
                      </a:r>
                      <a:r>
                        <a:rPr lang="en-US" sz="1200" b="1" dirty="0" smtClean="0">
                          <a:sym typeface="Wingdings" panose="05000000000000000000" pitchFamily="2" charset="2"/>
                        </a:rPr>
                        <a:t>   </a:t>
                      </a:r>
                      <a:r>
                        <a:rPr lang="el-GR" sz="1200" b="1" dirty="0" smtClean="0">
                          <a:sym typeface="Wingdings" panose="05000000000000000000" pitchFamily="2" charset="2"/>
                        </a:rPr>
                        <a:t>ε</a:t>
                      </a:r>
                      <a:endParaRPr lang="en-IN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ym typeface="Wingdings" panose="05000000000000000000" pitchFamily="2" charset="2"/>
                        </a:rPr>
                        <a:t>T</a:t>
                      </a:r>
                      <a:r>
                        <a:rPr lang="en-US" sz="1200" b="1" baseline="30000" dirty="0" smtClean="0">
                          <a:sym typeface="Wingdings" panose="05000000000000000000" pitchFamily="2" charset="2"/>
                        </a:rPr>
                        <a:t> I</a:t>
                      </a:r>
                      <a:r>
                        <a:rPr lang="en-US" sz="1200" b="1" dirty="0" smtClean="0">
                          <a:sym typeface="Wingdings" panose="05000000000000000000" pitchFamily="2" charset="2"/>
                        </a:rPr>
                        <a:t>      *FT</a:t>
                      </a:r>
                      <a:r>
                        <a:rPr lang="en-US" sz="1200" b="1" baseline="30000" dirty="0" smtClean="0">
                          <a:sym typeface="Wingdings" panose="05000000000000000000" pitchFamily="2" charset="2"/>
                        </a:rPr>
                        <a:t>I </a:t>
                      </a:r>
                      <a:endParaRPr lang="en-IN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ym typeface="Wingdings" panose="05000000000000000000" pitchFamily="2" charset="2"/>
                        </a:rPr>
                        <a:t>T</a:t>
                      </a:r>
                      <a:r>
                        <a:rPr lang="en-US" sz="1200" b="1" baseline="30000" dirty="0" smtClean="0">
                          <a:sym typeface="Wingdings" panose="05000000000000000000" pitchFamily="2" charset="2"/>
                        </a:rPr>
                        <a:t> I</a:t>
                      </a:r>
                      <a:r>
                        <a:rPr lang="en-US" sz="1200" b="1" dirty="0" smtClean="0">
                          <a:sym typeface="Wingdings" panose="05000000000000000000" pitchFamily="2" charset="2"/>
                        </a:rPr>
                        <a:t>   </a:t>
                      </a:r>
                      <a:r>
                        <a:rPr lang="el-GR" sz="1200" b="1" dirty="0" smtClean="0">
                          <a:sym typeface="Wingdings" panose="05000000000000000000" pitchFamily="2" charset="2"/>
                        </a:rPr>
                        <a:t>ε</a:t>
                      </a:r>
                      <a:endParaRPr lang="en-IN" sz="12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ym typeface="Wingdings" panose="05000000000000000000" pitchFamily="2" charset="2"/>
                        </a:rPr>
                        <a:t>T</a:t>
                      </a:r>
                      <a:r>
                        <a:rPr lang="en-US" sz="1200" b="1" baseline="30000" dirty="0" smtClean="0">
                          <a:sym typeface="Wingdings" panose="05000000000000000000" pitchFamily="2" charset="2"/>
                        </a:rPr>
                        <a:t> I</a:t>
                      </a:r>
                      <a:r>
                        <a:rPr lang="en-US" sz="1200" b="1" dirty="0" smtClean="0">
                          <a:sym typeface="Wingdings" panose="05000000000000000000" pitchFamily="2" charset="2"/>
                        </a:rPr>
                        <a:t>   </a:t>
                      </a:r>
                      <a:r>
                        <a:rPr lang="el-GR" sz="1200" b="1" dirty="0" smtClean="0">
                          <a:sym typeface="Wingdings" panose="05000000000000000000" pitchFamily="2" charset="2"/>
                        </a:rPr>
                        <a:t>ε</a:t>
                      </a:r>
                      <a:endParaRPr lang="en-IN" sz="12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159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00B050"/>
                          </a:solidFill>
                          <a:sym typeface="Wingdings" panose="05000000000000000000" pitchFamily="2" charset="2"/>
                        </a:rPr>
                        <a:t>F</a:t>
                      </a:r>
                      <a:endParaRPr lang="en-IN" sz="12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ym typeface="Wingdings" panose="05000000000000000000" pitchFamily="2" charset="2"/>
                        </a:rPr>
                        <a:t>F        id </a:t>
                      </a:r>
                      <a:endParaRPr lang="en-IN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ym typeface="Wingdings" panose="05000000000000000000" pitchFamily="2" charset="2"/>
                        </a:rPr>
                        <a:t>F        (E) </a:t>
                      </a:r>
                      <a:endParaRPr lang="en-IN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7679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35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Grammar???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easy to understand syntactic specification for a PL</a:t>
            </a:r>
          </a:p>
          <a:p>
            <a:r>
              <a:rPr lang="en-US" dirty="0" smtClean="0"/>
              <a:t>Efficient parsers can be made </a:t>
            </a:r>
          </a:p>
          <a:p>
            <a:r>
              <a:rPr lang="en-US" dirty="0" smtClean="0"/>
              <a:t>Properly designed grammar imparts structure to a PL</a:t>
            </a:r>
          </a:p>
          <a:p>
            <a:r>
              <a:rPr lang="en-US" dirty="0" smtClean="0"/>
              <a:t>New constructs can be added.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322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Role of a parser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AutoShape 2" descr="Image result for role of a pars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Image result for role of a parse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 descr="http://1.bp.blogspot.com/-1zbCtAMy9wM/Uk70KBqAbvI/AAAAAAAAASI/-tdQbXcRc-U/s1600/role+of+pars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2133600"/>
            <a:ext cx="9067800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3893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error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Levels of errors</a:t>
            </a:r>
          </a:p>
          <a:p>
            <a:pPr lvl="1"/>
            <a:r>
              <a:rPr lang="en-US" dirty="0" smtClean="0"/>
              <a:t>Lexical </a:t>
            </a:r>
            <a:r>
              <a:rPr lang="en-US" dirty="0" smtClean="0">
                <a:sym typeface="Wingdings" panose="05000000000000000000" pitchFamily="2" charset="2"/>
              </a:rPr>
              <a:t> misspellings</a:t>
            </a:r>
            <a:endParaRPr lang="en-US" dirty="0" smtClean="0"/>
          </a:p>
          <a:p>
            <a:pPr lvl="1"/>
            <a:r>
              <a:rPr lang="en-US" dirty="0" smtClean="0"/>
              <a:t>Syntactic </a:t>
            </a:r>
            <a:r>
              <a:rPr lang="en-US" dirty="0" smtClean="0">
                <a:sym typeface="Wingdings" panose="05000000000000000000" pitchFamily="2" charset="2"/>
              </a:rPr>
              <a:t> ( </a:t>
            </a:r>
            <a:r>
              <a:rPr lang="en-US" dirty="0" err="1" smtClean="0">
                <a:sym typeface="Wingdings" panose="05000000000000000000" pitchFamily="2" charset="2"/>
              </a:rPr>
              <a:t>a+b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endParaRPr lang="en-US" dirty="0" smtClean="0"/>
          </a:p>
          <a:p>
            <a:pPr lvl="1"/>
            <a:r>
              <a:rPr lang="en-US" dirty="0" smtClean="0"/>
              <a:t>Semantic</a:t>
            </a:r>
            <a:r>
              <a:rPr lang="en-US" dirty="0" smtClean="0">
                <a:sym typeface="Wingdings" panose="05000000000000000000" pitchFamily="2" charset="2"/>
              </a:rPr>
              <a:t> incompatibility</a:t>
            </a:r>
            <a:endParaRPr lang="en-US" dirty="0" smtClean="0"/>
          </a:p>
          <a:p>
            <a:pPr lvl="1"/>
            <a:r>
              <a:rPr lang="en-US" dirty="0" smtClean="0"/>
              <a:t>Logical </a:t>
            </a:r>
            <a:r>
              <a:rPr lang="en-US" dirty="0" smtClean="0">
                <a:sym typeface="Wingdings" panose="05000000000000000000" pitchFamily="2" charset="2"/>
              </a:rPr>
              <a:t> infinite recursive calls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322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of an error handler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Error reporting</a:t>
            </a:r>
          </a:p>
          <a:p>
            <a:r>
              <a:rPr lang="en-US" dirty="0" smtClean="0"/>
              <a:t>Error recovery</a:t>
            </a:r>
          </a:p>
          <a:p>
            <a:r>
              <a:rPr lang="en-US" dirty="0" smtClean="0"/>
              <a:t>With No slowing down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469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recovery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Panic mode</a:t>
            </a:r>
          </a:p>
          <a:p>
            <a:r>
              <a:rPr lang="en-US" dirty="0" smtClean="0"/>
              <a:t>Phrase level</a:t>
            </a:r>
          </a:p>
          <a:p>
            <a:r>
              <a:rPr lang="en-US" dirty="0" smtClean="0"/>
              <a:t>Error productions</a:t>
            </a:r>
          </a:p>
          <a:p>
            <a:r>
              <a:rPr lang="en-US" dirty="0" smtClean="0"/>
              <a:t>Global correction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033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Types of Parsers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8930977"/>
              </p:ext>
            </p:extLst>
          </p:nvPr>
        </p:nvGraphicFramePr>
        <p:xfrm>
          <a:off x="0" y="914400"/>
          <a:ext cx="9144000" cy="617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9241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8016240" cy="3566160"/>
          </a:xfrm>
        </p:spPr>
        <p:txBody>
          <a:bodyPr/>
          <a:lstStyle/>
          <a:p>
            <a:r>
              <a:rPr lang="en-US" dirty="0" smtClean="0"/>
              <a:t>Top Down Parsers</a:t>
            </a:r>
            <a:br>
              <a:rPr lang="en-US" dirty="0" smtClean="0"/>
            </a:br>
            <a:r>
              <a:rPr lang="en-US" dirty="0" smtClean="0"/>
              <a:t>Bottom Up Parsers</a:t>
            </a:r>
            <a:endParaRPr lang="en-IN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902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660</TotalTime>
  <Words>465</Words>
  <Application>Microsoft Office PowerPoint</Application>
  <PresentationFormat>On-screen Show (4:3)</PresentationFormat>
  <Paragraphs>150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Calibri</vt:lpstr>
      <vt:lpstr>Calibri Light</vt:lpstr>
      <vt:lpstr>Wingdings</vt:lpstr>
      <vt:lpstr>Retrospect</vt:lpstr>
      <vt:lpstr>Module 4</vt:lpstr>
      <vt:lpstr>PowerPoint Presentation</vt:lpstr>
      <vt:lpstr>Grammar???</vt:lpstr>
      <vt:lpstr>The Role of a parser</vt:lpstr>
      <vt:lpstr>Syntax error handling</vt:lpstr>
      <vt:lpstr>Goals of an error handler</vt:lpstr>
      <vt:lpstr>Error recovery strategies</vt:lpstr>
      <vt:lpstr>Types of Parsers</vt:lpstr>
      <vt:lpstr>Top Down Parsers Bottom Up Parsers</vt:lpstr>
      <vt:lpstr>     </vt:lpstr>
      <vt:lpstr>      </vt:lpstr>
      <vt:lpstr>     </vt:lpstr>
      <vt:lpstr>     </vt:lpstr>
      <vt:lpstr>     </vt:lpstr>
      <vt:lpstr>     </vt:lpstr>
      <vt:lpstr>     </vt:lpstr>
      <vt:lpstr>     </vt:lpstr>
      <vt:lpstr>First() and Follow()</vt:lpstr>
      <vt:lpstr>     </vt:lpstr>
      <vt:lpstr>     </vt:lpstr>
      <vt:lpstr>     </vt:lpstr>
      <vt:lpstr>     </vt:lpstr>
      <vt:lpstr>     </vt:lpstr>
      <vt:lpstr>     </vt:lpstr>
      <vt:lpstr>     </vt:lpstr>
      <vt:lpstr>     </vt:lpstr>
      <vt:lpstr>LL (1) Parser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4</dc:title>
  <dc:creator>Administrator</dc:creator>
  <cp:lastModifiedBy>admin</cp:lastModifiedBy>
  <cp:revision>43</cp:revision>
  <dcterms:created xsi:type="dcterms:W3CDTF">2015-08-13T07:17:00Z</dcterms:created>
  <dcterms:modified xsi:type="dcterms:W3CDTF">2021-09-17T03:21:48Z</dcterms:modified>
</cp:coreProperties>
</file>