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Lst>
  <p:sldSz cy="5143500" cx="9144000"/>
  <p:notesSz cx="6858000" cy="9144000"/>
  <p:embeddedFontLst>
    <p:embeddedFont>
      <p:font typeface="Poppins"/>
      <p:regular r:id="rId26"/>
      <p:bold r:id="rId27"/>
      <p:italic r:id="rId28"/>
      <p:boldItalic r:id="rId29"/>
    </p:embeddedFont>
    <p:embeddedFont>
      <p:font typeface="Montserrat"/>
      <p:regular r:id="rId30"/>
      <p:bold r:id="rId31"/>
      <p:italic r:id="rId32"/>
      <p:boldItalic r:id="rId33"/>
    </p:embeddedFont>
    <p:embeddedFont>
      <p:font typeface="Montserrat Light"/>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38" roundtripDataSignature="AMtx7mgcFqz4ofqmDXE3mDDE+2Q01GBFo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Poppins-regular.fntdata"/><Relationship Id="rId25" Type="http://schemas.openxmlformats.org/officeDocument/2006/relationships/slide" Target="slides/slide21.xml"/><Relationship Id="rId28" Type="http://schemas.openxmlformats.org/officeDocument/2006/relationships/font" Target="fonts/Poppins-italic.fntdata"/><Relationship Id="rId27" Type="http://schemas.openxmlformats.org/officeDocument/2006/relationships/font" Target="fonts/Poppins-bold.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Poppins-boldItalic.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Montserrat-bold.fntdata"/><Relationship Id="rId30" Type="http://schemas.openxmlformats.org/officeDocument/2006/relationships/font" Target="fonts/Montserrat-regular.fntdata"/><Relationship Id="rId11" Type="http://schemas.openxmlformats.org/officeDocument/2006/relationships/slide" Target="slides/slide7.xml"/><Relationship Id="rId33" Type="http://schemas.openxmlformats.org/officeDocument/2006/relationships/font" Target="fonts/Montserrat-boldItalic.fntdata"/><Relationship Id="rId10" Type="http://schemas.openxmlformats.org/officeDocument/2006/relationships/slide" Target="slides/slide6.xml"/><Relationship Id="rId32" Type="http://schemas.openxmlformats.org/officeDocument/2006/relationships/font" Target="fonts/Montserrat-italic.fntdata"/><Relationship Id="rId13" Type="http://schemas.openxmlformats.org/officeDocument/2006/relationships/slide" Target="slides/slide9.xml"/><Relationship Id="rId35" Type="http://schemas.openxmlformats.org/officeDocument/2006/relationships/font" Target="fonts/MontserratLight-bold.fntdata"/><Relationship Id="rId12" Type="http://schemas.openxmlformats.org/officeDocument/2006/relationships/slide" Target="slides/slide8.xml"/><Relationship Id="rId34" Type="http://schemas.openxmlformats.org/officeDocument/2006/relationships/font" Target="fonts/MontserratLight-regular.fntdata"/><Relationship Id="rId15" Type="http://schemas.openxmlformats.org/officeDocument/2006/relationships/slide" Target="slides/slide11.xml"/><Relationship Id="rId37" Type="http://schemas.openxmlformats.org/officeDocument/2006/relationships/font" Target="fonts/MontserratLight-boldItalic.fntdata"/><Relationship Id="rId14" Type="http://schemas.openxmlformats.org/officeDocument/2006/relationships/slide" Target="slides/slide10.xml"/><Relationship Id="rId36" Type="http://schemas.openxmlformats.org/officeDocument/2006/relationships/font" Target="fonts/MontserratLight-italic.fntdata"/><Relationship Id="rId17" Type="http://schemas.openxmlformats.org/officeDocument/2006/relationships/slide" Target="slides/slide13.xml"/><Relationship Id="rId16" Type="http://schemas.openxmlformats.org/officeDocument/2006/relationships/slide" Target="slides/slide12.xml"/><Relationship Id="rId38" Type="http://customschemas.google.com/relationships/presentationmetadata" Target="meta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1" name="Google Shape;31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4" name="Google Shape;374;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1" name="Google Shape;381;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8" name="Google Shape;388;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5" name="Google Shape;395;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2" name="Google Shape;402;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9" name="Google Shape;409;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4" name="Shape 414"/>
        <p:cNvGrpSpPr/>
        <p:nvPr/>
      </p:nvGrpSpPr>
      <p:grpSpPr>
        <a:xfrm>
          <a:off x="0" y="0"/>
          <a:ext cx="0" cy="0"/>
          <a:chOff x="0" y="0"/>
          <a:chExt cx="0" cy="0"/>
        </a:xfrm>
      </p:grpSpPr>
      <p:sp>
        <p:nvSpPr>
          <p:cNvPr id="415" name="Google Shape;415;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6" name="Google Shape;416;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1" name="Shape 421"/>
        <p:cNvGrpSpPr/>
        <p:nvPr/>
      </p:nvGrpSpPr>
      <p:grpSpPr>
        <a:xfrm>
          <a:off x="0" y="0"/>
          <a:ext cx="0" cy="0"/>
          <a:chOff x="0" y="0"/>
          <a:chExt cx="0" cy="0"/>
        </a:xfrm>
      </p:grpSpPr>
      <p:sp>
        <p:nvSpPr>
          <p:cNvPr id="422" name="Google Shape;422;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3" name="Google Shape;423;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p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0" name="Google Shape;430;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5" name="Shape 435"/>
        <p:cNvGrpSpPr/>
        <p:nvPr/>
      </p:nvGrpSpPr>
      <p:grpSpPr>
        <a:xfrm>
          <a:off x="0" y="0"/>
          <a:ext cx="0" cy="0"/>
          <a:chOff x="0" y="0"/>
          <a:chExt cx="0" cy="0"/>
        </a:xfrm>
      </p:grpSpPr>
      <p:sp>
        <p:nvSpPr>
          <p:cNvPr id="436" name="Google Shape;436;g3028d117f99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37" name="Google Shape;437;g3028d117f9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7" name="Google Shape;317;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2" name="Shape 442"/>
        <p:cNvGrpSpPr/>
        <p:nvPr/>
      </p:nvGrpSpPr>
      <p:grpSpPr>
        <a:xfrm>
          <a:off x="0" y="0"/>
          <a:ext cx="0" cy="0"/>
          <a:chOff x="0" y="0"/>
          <a:chExt cx="0" cy="0"/>
        </a:xfrm>
      </p:grpSpPr>
      <p:sp>
        <p:nvSpPr>
          <p:cNvPr id="443" name="Google Shape;443;g3028d117f99_0_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44" name="Google Shape;444;g3028d117f99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9" name="Shape 449"/>
        <p:cNvGrpSpPr/>
        <p:nvPr/>
      </p:nvGrpSpPr>
      <p:grpSpPr>
        <a:xfrm>
          <a:off x="0" y="0"/>
          <a:ext cx="0" cy="0"/>
          <a:chOff x="0" y="0"/>
          <a:chExt cx="0" cy="0"/>
        </a:xfrm>
      </p:grpSpPr>
      <p:sp>
        <p:nvSpPr>
          <p:cNvPr id="450" name="Google Shape;450;p5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1" name="Google Shape;451;p5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p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4" name="Google Shape;324;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9" name="Google Shape;339;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6" name="Google Shape;346;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3" name="Google Shape;353;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0" name="Google Shape;360;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7" name="Google Shape;367;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spTree>
      <p:nvGrpSpPr>
        <p:cNvPr id="9" name="Shape 9"/>
        <p:cNvGrpSpPr/>
        <p:nvPr/>
      </p:nvGrpSpPr>
      <p:grpSpPr>
        <a:xfrm>
          <a:off x="0" y="0"/>
          <a:ext cx="0" cy="0"/>
          <a:chOff x="0" y="0"/>
          <a:chExt cx="0" cy="0"/>
        </a:xfrm>
      </p:grpSpPr>
      <p:grpSp>
        <p:nvGrpSpPr>
          <p:cNvPr id="10" name="Google Shape;10;p61"/>
          <p:cNvGrpSpPr/>
          <p:nvPr/>
        </p:nvGrpSpPr>
        <p:grpSpPr>
          <a:xfrm flipH="1">
            <a:off x="912725" y="0"/>
            <a:ext cx="8231275" cy="4331550"/>
            <a:chOff x="0" y="0"/>
            <a:chExt cx="8231275" cy="4331550"/>
          </a:xfrm>
        </p:grpSpPr>
        <p:pic>
          <p:nvPicPr>
            <p:cNvPr id="11" name="Google Shape;11;p61"/>
            <p:cNvPicPr preferRelativeResize="0"/>
            <p:nvPr/>
          </p:nvPicPr>
          <p:blipFill rotWithShape="1">
            <a:blip r:embed="rId2">
              <a:alphaModFix/>
            </a:blip>
            <a:srcRect b="0" l="0" r="0" t="0"/>
            <a:stretch/>
          </p:blipFill>
          <p:spPr>
            <a:xfrm>
              <a:off x="685975" y="3434875"/>
              <a:ext cx="1371975" cy="896675"/>
            </a:xfrm>
            <a:prstGeom prst="rect">
              <a:avLst/>
            </a:prstGeom>
            <a:noFill/>
            <a:ln>
              <a:noFill/>
            </a:ln>
          </p:spPr>
        </p:pic>
        <p:grpSp>
          <p:nvGrpSpPr>
            <p:cNvPr id="12" name="Google Shape;12;p61"/>
            <p:cNvGrpSpPr/>
            <p:nvPr/>
          </p:nvGrpSpPr>
          <p:grpSpPr>
            <a:xfrm>
              <a:off x="0" y="2747250"/>
              <a:ext cx="3429750" cy="896675"/>
              <a:chOff x="0" y="0"/>
              <a:chExt cx="3429750" cy="896675"/>
            </a:xfrm>
          </p:grpSpPr>
          <p:pic>
            <p:nvPicPr>
              <p:cNvPr id="13" name="Google Shape;13;p61"/>
              <p:cNvPicPr preferRelativeResize="0"/>
              <p:nvPr/>
            </p:nvPicPr>
            <p:blipFill rotWithShape="1">
              <a:blip r:embed="rId2">
                <a:alphaModFix/>
              </a:blip>
              <a:srcRect b="0" l="0" r="0" t="0"/>
              <a:stretch/>
            </p:blipFill>
            <p:spPr>
              <a:xfrm>
                <a:off x="0" y="0"/>
                <a:ext cx="1371975" cy="896675"/>
              </a:xfrm>
              <a:prstGeom prst="rect">
                <a:avLst/>
              </a:prstGeom>
              <a:noFill/>
              <a:ln>
                <a:noFill/>
              </a:ln>
            </p:spPr>
          </p:pic>
          <p:pic>
            <p:nvPicPr>
              <p:cNvPr id="14" name="Google Shape;14;p61"/>
              <p:cNvPicPr preferRelativeResize="0"/>
              <p:nvPr/>
            </p:nvPicPr>
            <p:blipFill rotWithShape="1">
              <a:blip r:embed="rId2">
                <a:alphaModFix/>
              </a:blip>
              <a:srcRect b="0" l="0" r="0" t="0"/>
              <a:stretch/>
            </p:blipFill>
            <p:spPr>
              <a:xfrm>
                <a:off x="2057775" y="0"/>
                <a:ext cx="1371975" cy="896675"/>
              </a:xfrm>
              <a:prstGeom prst="rect">
                <a:avLst/>
              </a:prstGeom>
              <a:noFill/>
              <a:ln>
                <a:noFill/>
              </a:ln>
            </p:spPr>
          </p:pic>
        </p:grpSp>
        <p:grpSp>
          <p:nvGrpSpPr>
            <p:cNvPr id="15" name="Google Shape;15;p61"/>
            <p:cNvGrpSpPr/>
            <p:nvPr/>
          </p:nvGrpSpPr>
          <p:grpSpPr>
            <a:xfrm>
              <a:off x="685975" y="2061250"/>
              <a:ext cx="3429750" cy="896675"/>
              <a:chOff x="0" y="0"/>
              <a:chExt cx="3429750" cy="896675"/>
            </a:xfrm>
          </p:grpSpPr>
          <p:pic>
            <p:nvPicPr>
              <p:cNvPr id="16" name="Google Shape;16;p61"/>
              <p:cNvPicPr preferRelativeResize="0"/>
              <p:nvPr/>
            </p:nvPicPr>
            <p:blipFill rotWithShape="1">
              <a:blip r:embed="rId2">
                <a:alphaModFix/>
              </a:blip>
              <a:srcRect b="0" l="0" r="0" t="0"/>
              <a:stretch/>
            </p:blipFill>
            <p:spPr>
              <a:xfrm>
                <a:off x="0" y="0"/>
                <a:ext cx="1371975" cy="896675"/>
              </a:xfrm>
              <a:prstGeom prst="rect">
                <a:avLst/>
              </a:prstGeom>
              <a:noFill/>
              <a:ln>
                <a:noFill/>
              </a:ln>
            </p:spPr>
          </p:pic>
          <p:pic>
            <p:nvPicPr>
              <p:cNvPr id="17" name="Google Shape;17;p61"/>
              <p:cNvPicPr preferRelativeResize="0"/>
              <p:nvPr/>
            </p:nvPicPr>
            <p:blipFill rotWithShape="1">
              <a:blip r:embed="rId2">
                <a:alphaModFix/>
              </a:blip>
              <a:srcRect b="0" l="0" r="0" t="0"/>
              <a:stretch/>
            </p:blipFill>
            <p:spPr>
              <a:xfrm>
                <a:off x="2057775" y="0"/>
                <a:ext cx="1371975" cy="896675"/>
              </a:xfrm>
              <a:prstGeom prst="rect">
                <a:avLst/>
              </a:prstGeom>
              <a:noFill/>
              <a:ln>
                <a:noFill/>
              </a:ln>
            </p:spPr>
          </p:pic>
        </p:grpSp>
        <p:grpSp>
          <p:nvGrpSpPr>
            <p:cNvPr id="18" name="Google Shape;18;p61"/>
            <p:cNvGrpSpPr/>
            <p:nvPr/>
          </p:nvGrpSpPr>
          <p:grpSpPr>
            <a:xfrm>
              <a:off x="0" y="1373625"/>
              <a:ext cx="3429750" cy="896675"/>
              <a:chOff x="0" y="0"/>
              <a:chExt cx="3429750" cy="896675"/>
            </a:xfrm>
          </p:grpSpPr>
          <p:pic>
            <p:nvPicPr>
              <p:cNvPr id="19" name="Google Shape;19;p61"/>
              <p:cNvPicPr preferRelativeResize="0"/>
              <p:nvPr/>
            </p:nvPicPr>
            <p:blipFill rotWithShape="1">
              <a:blip r:embed="rId2">
                <a:alphaModFix/>
              </a:blip>
              <a:srcRect b="0" l="0" r="0" t="0"/>
              <a:stretch/>
            </p:blipFill>
            <p:spPr>
              <a:xfrm>
                <a:off x="0" y="0"/>
                <a:ext cx="1371975" cy="896675"/>
              </a:xfrm>
              <a:prstGeom prst="rect">
                <a:avLst/>
              </a:prstGeom>
              <a:noFill/>
              <a:ln>
                <a:noFill/>
              </a:ln>
            </p:spPr>
          </p:pic>
          <p:pic>
            <p:nvPicPr>
              <p:cNvPr id="20" name="Google Shape;20;p61"/>
              <p:cNvPicPr preferRelativeResize="0"/>
              <p:nvPr/>
            </p:nvPicPr>
            <p:blipFill rotWithShape="1">
              <a:blip r:embed="rId2">
                <a:alphaModFix/>
              </a:blip>
              <a:srcRect b="0" l="0" r="0" t="0"/>
              <a:stretch/>
            </p:blipFill>
            <p:spPr>
              <a:xfrm>
                <a:off x="2057775" y="0"/>
                <a:ext cx="1371975" cy="896675"/>
              </a:xfrm>
              <a:prstGeom prst="rect">
                <a:avLst/>
              </a:prstGeom>
              <a:noFill/>
              <a:ln>
                <a:noFill/>
              </a:ln>
            </p:spPr>
          </p:pic>
        </p:grpSp>
        <p:grpSp>
          <p:nvGrpSpPr>
            <p:cNvPr id="21" name="Google Shape;21;p61"/>
            <p:cNvGrpSpPr/>
            <p:nvPr/>
          </p:nvGrpSpPr>
          <p:grpSpPr>
            <a:xfrm>
              <a:off x="685975" y="687625"/>
              <a:ext cx="7545300" cy="896675"/>
              <a:chOff x="0" y="0"/>
              <a:chExt cx="7545300" cy="896675"/>
            </a:xfrm>
          </p:grpSpPr>
          <p:pic>
            <p:nvPicPr>
              <p:cNvPr id="22" name="Google Shape;22;p61"/>
              <p:cNvPicPr preferRelativeResize="0"/>
              <p:nvPr/>
            </p:nvPicPr>
            <p:blipFill rotWithShape="1">
              <a:blip r:embed="rId2">
                <a:alphaModFix/>
              </a:blip>
              <a:srcRect b="0" l="0" r="0" t="0"/>
              <a:stretch/>
            </p:blipFill>
            <p:spPr>
              <a:xfrm>
                <a:off x="0" y="0"/>
                <a:ext cx="1371975" cy="896675"/>
              </a:xfrm>
              <a:prstGeom prst="rect">
                <a:avLst/>
              </a:prstGeom>
              <a:noFill/>
              <a:ln>
                <a:noFill/>
              </a:ln>
            </p:spPr>
          </p:pic>
          <p:pic>
            <p:nvPicPr>
              <p:cNvPr id="23" name="Google Shape;23;p61"/>
              <p:cNvPicPr preferRelativeResize="0"/>
              <p:nvPr/>
            </p:nvPicPr>
            <p:blipFill rotWithShape="1">
              <a:blip r:embed="rId2">
                <a:alphaModFix/>
              </a:blip>
              <a:srcRect b="0" l="0" r="0" t="0"/>
              <a:stretch/>
            </p:blipFill>
            <p:spPr>
              <a:xfrm>
                <a:off x="2057775" y="0"/>
                <a:ext cx="1371975" cy="896675"/>
              </a:xfrm>
              <a:prstGeom prst="rect">
                <a:avLst/>
              </a:prstGeom>
              <a:noFill/>
              <a:ln>
                <a:noFill/>
              </a:ln>
            </p:spPr>
          </p:pic>
          <p:pic>
            <p:nvPicPr>
              <p:cNvPr id="24" name="Google Shape;24;p61"/>
              <p:cNvPicPr preferRelativeResize="0"/>
              <p:nvPr/>
            </p:nvPicPr>
            <p:blipFill rotWithShape="1">
              <a:blip r:embed="rId2">
                <a:alphaModFix/>
              </a:blip>
              <a:srcRect b="0" l="0" r="0" t="0"/>
              <a:stretch/>
            </p:blipFill>
            <p:spPr>
              <a:xfrm>
                <a:off x="4115550" y="0"/>
                <a:ext cx="1371975" cy="896675"/>
              </a:xfrm>
              <a:prstGeom prst="rect">
                <a:avLst/>
              </a:prstGeom>
              <a:noFill/>
              <a:ln>
                <a:noFill/>
              </a:ln>
            </p:spPr>
          </p:pic>
          <p:pic>
            <p:nvPicPr>
              <p:cNvPr id="25" name="Google Shape;25;p61"/>
              <p:cNvPicPr preferRelativeResize="0"/>
              <p:nvPr/>
            </p:nvPicPr>
            <p:blipFill rotWithShape="1">
              <a:blip r:embed="rId2">
                <a:alphaModFix/>
              </a:blip>
              <a:srcRect b="0" l="0" r="0" t="0"/>
              <a:stretch/>
            </p:blipFill>
            <p:spPr>
              <a:xfrm>
                <a:off x="6173325" y="0"/>
                <a:ext cx="1371975" cy="896675"/>
              </a:xfrm>
              <a:prstGeom prst="rect">
                <a:avLst/>
              </a:prstGeom>
              <a:noFill/>
              <a:ln>
                <a:noFill/>
              </a:ln>
            </p:spPr>
          </p:pic>
        </p:grpSp>
        <p:grpSp>
          <p:nvGrpSpPr>
            <p:cNvPr id="26" name="Google Shape;26;p61"/>
            <p:cNvGrpSpPr/>
            <p:nvPr/>
          </p:nvGrpSpPr>
          <p:grpSpPr>
            <a:xfrm>
              <a:off x="0" y="0"/>
              <a:ext cx="7545300" cy="896675"/>
              <a:chOff x="0" y="0"/>
              <a:chExt cx="7545300" cy="896675"/>
            </a:xfrm>
          </p:grpSpPr>
          <p:pic>
            <p:nvPicPr>
              <p:cNvPr id="27" name="Google Shape;27;p61"/>
              <p:cNvPicPr preferRelativeResize="0"/>
              <p:nvPr/>
            </p:nvPicPr>
            <p:blipFill rotWithShape="1">
              <a:blip r:embed="rId2">
                <a:alphaModFix/>
              </a:blip>
              <a:srcRect b="0" l="0" r="0" t="0"/>
              <a:stretch/>
            </p:blipFill>
            <p:spPr>
              <a:xfrm>
                <a:off x="0" y="0"/>
                <a:ext cx="1371975" cy="896675"/>
              </a:xfrm>
              <a:prstGeom prst="rect">
                <a:avLst/>
              </a:prstGeom>
              <a:noFill/>
              <a:ln>
                <a:noFill/>
              </a:ln>
            </p:spPr>
          </p:pic>
          <p:pic>
            <p:nvPicPr>
              <p:cNvPr id="28" name="Google Shape;28;p61"/>
              <p:cNvPicPr preferRelativeResize="0"/>
              <p:nvPr/>
            </p:nvPicPr>
            <p:blipFill rotWithShape="1">
              <a:blip r:embed="rId2">
                <a:alphaModFix/>
              </a:blip>
              <a:srcRect b="0" l="0" r="0" t="0"/>
              <a:stretch/>
            </p:blipFill>
            <p:spPr>
              <a:xfrm>
                <a:off x="2057775" y="0"/>
                <a:ext cx="1371975" cy="896675"/>
              </a:xfrm>
              <a:prstGeom prst="rect">
                <a:avLst/>
              </a:prstGeom>
              <a:noFill/>
              <a:ln>
                <a:noFill/>
              </a:ln>
            </p:spPr>
          </p:pic>
          <p:pic>
            <p:nvPicPr>
              <p:cNvPr id="29" name="Google Shape;29;p61"/>
              <p:cNvPicPr preferRelativeResize="0"/>
              <p:nvPr/>
            </p:nvPicPr>
            <p:blipFill rotWithShape="1">
              <a:blip r:embed="rId2">
                <a:alphaModFix/>
              </a:blip>
              <a:srcRect b="0" l="0" r="0" t="0"/>
              <a:stretch/>
            </p:blipFill>
            <p:spPr>
              <a:xfrm>
                <a:off x="4115550" y="0"/>
                <a:ext cx="1371975" cy="896675"/>
              </a:xfrm>
              <a:prstGeom prst="rect">
                <a:avLst/>
              </a:prstGeom>
              <a:noFill/>
              <a:ln>
                <a:noFill/>
              </a:ln>
            </p:spPr>
          </p:pic>
          <p:pic>
            <p:nvPicPr>
              <p:cNvPr id="30" name="Google Shape;30;p61"/>
              <p:cNvPicPr preferRelativeResize="0"/>
              <p:nvPr/>
            </p:nvPicPr>
            <p:blipFill rotWithShape="1">
              <a:blip r:embed="rId2">
                <a:alphaModFix/>
              </a:blip>
              <a:srcRect b="0" l="0" r="0" t="0"/>
              <a:stretch/>
            </p:blipFill>
            <p:spPr>
              <a:xfrm>
                <a:off x="6173325" y="0"/>
                <a:ext cx="1371975" cy="896675"/>
              </a:xfrm>
              <a:prstGeom prst="rect">
                <a:avLst/>
              </a:prstGeom>
              <a:noFill/>
              <a:ln>
                <a:noFill/>
              </a:ln>
            </p:spPr>
          </p:pic>
        </p:grpSp>
      </p:grpSp>
      <p:sp>
        <p:nvSpPr>
          <p:cNvPr id="31" name="Google Shape;31;p61"/>
          <p:cNvSpPr txBox="1"/>
          <p:nvPr>
            <p:ph type="ctrTitle"/>
          </p:nvPr>
        </p:nvSpPr>
        <p:spPr>
          <a:xfrm>
            <a:off x="2027622" y="1953315"/>
            <a:ext cx="5073300" cy="11598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grpSp>
        <p:nvGrpSpPr>
          <p:cNvPr id="32" name="Google Shape;32;p61"/>
          <p:cNvGrpSpPr/>
          <p:nvPr/>
        </p:nvGrpSpPr>
        <p:grpSpPr>
          <a:xfrm flipH="1">
            <a:off x="0" y="3088098"/>
            <a:ext cx="4115725" cy="2270300"/>
            <a:chOff x="4115550" y="2061250"/>
            <a:chExt cx="4115725" cy="2270300"/>
          </a:xfrm>
        </p:grpSpPr>
        <p:grpSp>
          <p:nvGrpSpPr>
            <p:cNvPr id="33" name="Google Shape;33;p61"/>
            <p:cNvGrpSpPr/>
            <p:nvPr/>
          </p:nvGrpSpPr>
          <p:grpSpPr>
            <a:xfrm>
              <a:off x="4801525" y="3434875"/>
              <a:ext cx="3429750" cy="896675"/>
              <a:chOff x="4115550" y="0"/>
              <a:chExt cx="3429750" cy="896675"/>
            </a:xfrm>
          </p:grpSpPr>
          <p:pic>
            <p:nvPicPr>
              <p:cNvPr id="34" name="Google Shape;34;p61"/>
              <p:cNvPicPr preferRelativeResize="0"/>
              <p:nvPr/>
            </p:nvPicPr>
            <p:blipFill rotWithShape="1">
              <a:blip r:embed="rId2">
                <a:alphaModFix/>
              </a:blip>
              <a:srcRect b="0" l="0" r="0" t="0"/>
              <a:stretch/>
            </p:blipFill>
            <p:spPr>
              <a:xfrm>
                <a:off x="4115550" y="0"/>
                <a:ext cx="1371975" cy="896675"/>
              </a:xfrm>
              <a:prstGeom prst="rect">
                <a:avLst/>
              </a:prstGeom>
              <a:noFill/>
              <a:ln>
                <a:noFill/>
              </a:ln>
            </p:spPr>
          </p:pic>
          <p:pic>
            <p:nvPicPr>
              <p:cNvPr id="35" name="Google Shape;35;p61"/>
              <p:cNvPicPr preferRelativeResize="0"/>
              <p:nvPr/>
            </p:nvPicPr>
            <p:blipFill rotWithShape="1">
              <a:blip r:embed="rId2">
                <a:alphaModFix/>
              </a:blip>
              <a:srcRect b="0" l="0" r="0" t="0"/>
              <a:stretch/>
            </p:blipFill>
            <p:spPr>
              <a:xfrm>
                <a:off x="6173325" y="0"/>
                <a:ext cx="1371975" cy="896675"/>
              </a:xfrm>
              <a:prstGeom prst="rect">
                <a:avLst/>
              </a:prstGeom>
              <a:noFill/>
              <a:ln>
                <a:noFill/>
              </a:ln>
            </p:spPr>
          </p:pic>
        </p:grpSp>
        <p:grpSp>
          <p:nvGrpSpPr>
            <p:cNvPr id="36" name="Google Shape;36;p61"/>
            <p:cNvGrpSpPr/>
            <p:nvPr/>
          </p:nvGrpSpPr>
          <p:grpSpPr>
            <a:xfrm>
              <a:off x="4115550" y="2747250"/>
              <a:ext cx="3429750" cy="896675"/>
              <a:chOff x="4115550" y="0"/>
              <a:chExt cx="3429750" cy="896675"/>
            </a:xfrm>
          </p:grpSpPr>
          <p:pic>
            <p:nvPicPr>
              <p:cNvPr id="37" name="Google Shape;37;p61"/>
              <p:cNvPicPr preferRelativeResize="0"/>
              <p:nvPr/>
            </p:nvPicPr>
            <p:blipFill rotWithShape="1">
              <a:blip r:embed="rId2">
                <a:alphaModFix/>
              </a:blip>
              <a:srcRect b="0" l="0" r="0" t="0"/>
              <a:stretch/>
            </p:blipFill>
            <p:spPr>
              <a:xfrm>
                <a:off x="4115550" y="0"/>
                <a:ext cx="1371975" cy="896675"/>
              </a:xfrm>
              <a:prstGeom prst="rect">
                <a:avLst/>
              </a:prstGeom>
              <a:noFill/>
              <a:ln>
                <a:noFill/>
              </a:ln>
            </p:spPr>
          </p:pic>
          <p:pic>
            <p:nvPicPr>
              <p:cNvPr id="38" name="Google Shape;38;p61"/>
              <p:cNvPicPr preferRelativeResize="0"/>
              <p:nvPr/>
            </p:nvPicPr>
            <p:blipFill rotWithShape="1">
              <a:blip r:embed="rId2">
                <a:alphaModFix/>
              </a:blip>
              <a:srcRect b="0" l="0" r="0" t="0"/>
              <a:stretch/>
            </p:blipFill>
            <p:spPr>
              <a:xfrm>
                <a:off x="6173325" y="0"/>
                <a:ext cx="1371975" cy="896675"/>
              </a:xfrm>
              <a:prstGeom prst="rect">
                <a:avLst/>
              </a:prstGeom>
              <a:noFill/>
              <a:ln>
                <a:noFill/>
              </a:ln>
            </p:spPr>
          </p:pic>
        </p:grpSp>
        <p:pic>
          <p:nvPicPr>
            <p:cNvPr id="39" name="Google Shape;39;p61"/>
            <p:cNvPicPr preferRelativeResize="0"/>
            <p:nvPr/>
          </p:nvPicPr>
          <p:blipFill rotWithShape="1">
            <a:blip r:embed="rId2">
              <a:alphaModFix/>
            </a:blip>
            <a:srcRect b="0" l="0" r="0" t="0"/>
            <a:stretch/>
          </p:blipFill>
          <p:spPr>
            <a:xfrm>
              <a:off x="6859300" y="2061250"/>
              <a:ext cx="1371975" cy="896675"/>
            </a:xfrm>
            <a:prstGeom prst="rect">
              <a:avLst/>
            </a:prstGeom>
            <a:noFill/>
            <a:ln>
              <a:noFill/>
            </a:ln>
          </p:spPr>
        </p:pic>
      </p:grpSp>
      <p:sp>
        <p:nvSpPr>
          <p:cNvPr id="40" name="Google Shape;40;p61"/>
          <p:cNvSpPr txBox="1"/>
          <p:nvPr>
            <p:ph idx="12" type="sldNum"/>
          </p:nvPr>
        </p:nvSpPr>
        <p:spPr>
          <a:xfrm>
            <a:off x="8556784" y="4749851"/>
            <a:ext cx="548700" cy="393600"/>
          </a:xfrm>
          <a:prstGeom prst="rect">
            <a:avLst/>
          </a:prstGeom>
          <a:noFill/>
          <a:ln>
            <a:noFill/>
          </a:ln>
        </p:spPr>
        <p:txBody>
          <a:bodyPr anchorCtr="0" anchor="t" bIns="0" lIns="0" spcFirstLastPara="1" rIns="0" wrap="square" tIns="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Montserrat Light"/>
                <a:ea typeface="Montserrat Light"/>
                <a:cs typeface="Montserrat Light"/>
                <a:sym typeface="Montserrat Light"/>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Montserrat Light"/>
                <a:ea typeface="Montserrat Light"/>
                <a:cs typeface="Montserrat Light"/>
                <a:sym typeface="Montserrat Light"/>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Montserrat Light"/>
                <a:ea typeface="Montserrat Light"/>
                <a:cs typeface="Montserrat Light"/>
                <a:sym typeface="Montserrat Light"/>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Montserrat Light"/>
                <a:ea typeface="Montserrat Light"/>
                <a:cs typeface="Montserrat Light"/>
                <a:sym typeface="Montserrat Light"/>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Montserrat Light"/>
                <a:ea typeface="Montserrat Light"/>
                <a:cs typeface="Montserrat Light"/>
                <a:sym typeface="Montserrat Light"/>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Montserrat Light"/>
                <a:ea typeface="Montserrat Light"/>
                <a:cs typeface="Montserrat Light"/>
                <a:sym typeface="Montserrat Light"/>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Montserrat Light"/>
                <a:ea typeface="Montserrat Light"/>
                <a:cs typeface="Montserrat Light"/>
                <a:sym typeface="Montserrat Light"/>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Montserrat Light"/>
                <a:ea typeface="Montserrat Light"/>
                <a:cs typeface="Montserrat Light"/>
                <a:sym typeface="Montserrat Light"/>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Montserrat Light"/>
                <a:ea typeface="Montserrat Light"/>
                <a:cs typeface="Montserrat Light"/>
                <a:sym typeface="Montserrat Ligh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_1">
    <p:spTree>
      <p:nvGrpSpPr>
        <p:cNvPr id="281" name="Shape 281"/>
        <p:cNvGrpSpPr/>
        <p:nvPr/>
      </p:nvGrpSpPr>
      <p:grpSpPr>
        <a:xfrm>
          <a:off x="0" y="0"/>
          <a:ext cx="0" cy="0"/>
          <a:chOff x="0" y="0"/>
          <a:chExt cx="0" cy="0"/>
        </a:xfrm>
      </p:grpSpPr>
      <p:sp>
        <p:nvSpPr>
          <p:cNvPr id="282" name="Google Shape;282;p70"/>
          <p:cNvSpPr txBox="1"/>
          <p:nvPr>
            <p:ph idx="12" type="sldNum"/>
          </p:nvPr>
        </p:nvSpPr>
        <p:spPr>
          <a:xfrm>
            <a:off x="8729400" y="4734075"/>
            <a:ext cx="414600" cy="409500"/>
          </a:xfrm>
          <a:prstGeom prst="rect">
            <a:avLst/>
          </a:prstGeom>
          <a:noFill/>
          <a:ln>
            <a:noFill/>
          </a:ln>
        </p:spPr>
        <p:txBody>
          <a:bodyPr anchorCtr="0" anchor="ctr" bIns="0" lIns="0" spcFirstLastPara="1" rIns="0" wrap="square" tIns="0">
            <a:noAutofit/>
          </a:bodyPr>
          <a:lstStyle>
            <a:lvl1pPr indent="0" lvl="0" marL="0" marR="0" algn="ctr">
              <a:lnSpc>
                <a:spcPct val="100000"/>
              </a:lnSpc>
              <a:spcBef>
                <a:spcPts val="0"/>
              </a:spcBef>
              <a:spcAft>
                <a:spcPts val="0"/>
              </a:spcAft>
              <a:buClr>
                <a:srgbClr val="000000"/>
              </a:buClr>
              <a:buSzPts val="1300"/>
              <a:buFont typeface="Arial"/>
              <a:buNone/>
              <a:defRPr b="0" i="0" sz="1300" u="none" cap="none" strike="noStrike">
                <a:solidFill>
                  <a:schemeClr val="dk2"/>
                </a:solidFill>
                <a:latin typeface="Montserrat Light"/>
                <a:ea typeface="Montserrat Light"/>
                <a:cs typeface="Montserrat Light"/>
                <a:sym typeface="Montserrat Light"/>
              </a:defRPr>
            </a:lvl1pPr>
            <a:lvl2pPr indent="0" lvl="1" marL="0" marR="0" algn="ctr">
              <a:lnSpc>
                <a:spcPct val="100000"/>
              </a:lnSpc>
              <a:spcBef>
                <a:spcPts val="0"/>
              </a:spcBef>
              <a:spcAft>
                <a:spcPts val="0"/>
              </a:spcAft>
              <a:buClr>
                <a:srgbClr val="000000"/>
              </a:buClr>
              <a:buSzPts val="1300"/>
              <a:buFont typeface="Arial"/>
              <a:buNone/>
              <a:defRPr b="0" i="0" sz="1300" u="none" cap="none" strike="noStrike">
                <a:solidFill>
                  <a:schemeClr val="dk2"/>
                </a:solidFill>
                <a:latin typeface="Montserrat Light"/>
                <a:ea typeface="Montserrat Light"/>
                <a:cs typeface="Montserrat Light"/>
                <a:sym typeface="Montserrat Light"/>
              </a:defRPr>
            </a:lvl2pPr>
            <a:lvl3pPr indent="0" lvl="2" marL="0" marR="0" algn="ctr">
              <a:lnSpc>
                <a:spcPct val="100000"/>
              </a:lnSpc>
              <a:spcBef>
                <a:spcPts val="0"/>
              </a:spcBef>
              <a:spcAft>
                <a:spcPts val="0"/>
              </a:spcAft>
              <a:buClr>
                <a:srgbClr val="000000"/>
              </a:buClr>
              <a:buSzPts val="1300"/>
              <a:buFont typeface="Arial"/>
              <a:buNone/>
              <a:defRPr b="0" i="0" sz="1300" u="none" cap="none" strike="noStrike">
                <a:solidFill>
                  <a:schemeClr val="dk2"/>
                </a:solidFill>
                <a:latin typeface="Montserrat Light"/>
                <a:ea typeface="Montserrat Light"/>
                <a:cs typeface="Montserrat Light"/>
                <a:sym typeface="Montserrat Light"/>
              </a:defRPr>
            </a:lvl3pPr>
            <a:lvl4pPr indent="0" lvl="3" marL="0" marR="0" algn="ctr">
              <a:lnSpc>
                <a:spcPct val="100000"/>
              </a:lnSpc>
              <a:spcBef>
                <a:spcPts val="0"/>
              </a:spcBef>
              <a:spcAft>
                <a:spcPts val="0"/>
              </a:spcAft>
              <a:buClr>
                <a:srgbClr val="000000"/>
              </a:buClr>
              <a:buSzPts val="1300"/>
              <a:buFont typeface="Arial"/>
              <a:buNone/>
              <a:defRPr b="0" i="0" sz="1300" u="none" cap="none" strike="noStrike">
                <a:solidFill>
                  <a:schemeClr val="dk2"/>
                </a:solidFill>
                <a:latin typeface="Montserrat Light"/>
                <a:ea typeface="Montserrat Light"/>
                <a:cs typeface="Montserrat Light"/>
                <a:sym typeface="Montserrat Light"/>
              </a:defRPr>
            </a:lvl4pPr>
            <a:lvl5pPr indent="0" lvl="4" marL="0" marR="0" algn="ctr">
              <a:lnSpc>
                <a:spcPct val="100000"/>
              </a:lnSpc>
              <a:spcBef>
                <a:spcPts val="0"/>
              </a:spcBef>
              <a:spcAft>
                <a:spcPts val="0"/>
              </a:spcAft>
              <a:buClr>
                <a:srgbClr val="000000"/>
              </a:buClr>
              <a:buSzPts val="1300"/>
              <a:buFont typeface="Arial"/>
              <a:buNone/>
              <a:defRPr b="0" i="0" sz="1300" u="none" cap="none" strike="noStrike">
                <a:solidFill>
                  <a:schemeClr val="dk2"/>
                </a:solidFill>
                <a:latin typeface="Montserrat Light"/>
                <a:ea typeface="Montserrat Light"/>
                <a:cs typeface="Montserrat Light"/>
                <a:sym typeface="Montserrat Light"/>
              </a:defRPr>
            </a:lvl5pPr>
            <a:lvl6pPr indent="0" lvl="5" marL="0" marR="0" algn="ctr">
              <a:lnSpc>
                <a:spcPct val="100000"/>
              </a:lnSpc>
              <a:spcBef>
                <a:spcPts val="0"/>
              </a:spcBef>
              <a:spcAft>
                <a:spcPts val="0"/>
              </a:spcAft>
              <a:buClr>
                <a:srgbClr val="000000"/>
              </a:buClr>
              <a:buSzPts val="1300"/>
              <a:buFont typeface="Arial"/>
              <a:buNone/>
              <a:defRPr b="0" i="0" sz="1300" u="none" cap="none" strike="noStrike">
                <a:solidFill>
                  <a:schemeClr val="dk2"/>
                </a:solidFill>
                <a:latin typeface="Montserrat Light"/>
                <a:ea typeface="Montserrat Light"/>
                <a:cs typeface="Montserrat Light"/>
                <a:sym typeface="Montserrat Light"/>
              </a:defRPr>
            </a:lvl6pPr>
            <a:lvl7pPr indent="0" lvl="6" marL="0" marR="0" algn="ctr">
              <a:lnSpc>
                <a:spcPct val="100000"/>
              </a:lnSpc>
              <a:spcBef>
                <a:spcPts val="0"/>
              </a:spcBef>
              <a:spcAft>
                <a:spcPts val="0"/>
              </a:spcAft>
              <a:buClr>
                <a:srgbClr val="000000"/>
              </a:buClr>
              <a:buSzPts val="1300"/>
              <a:buFont typeface="Arial"/>
              <a:buNone/>
              <a:defRPr b="0" i="0" sz="1300" u="none" cap="none" strike="noStrike">
                <a:solidFill>
                  <a:schemeClr val="dk2"/>
                </a:solidFill>
                <a:latin typeface="Montserrat Light"/>
                <a:ea typeface="Montserrat Light"/>
                <a:cs typeface="Montserrat Light"/>
                <a:sym typeface="Montserrat Light"/>
              </a:defRPr>
            </a:lvl7pPr>
            <a:lvl8pPr indent="0" lvl="7" marL="0" marR="0" algn="ctr">
              <a:lnSpc>
                <a:spcPct val="100000"/>
              </a:lnSpc>
              <a:spcBef>
                <a:spcPts val="0"/>
              </a:spcBef>
              <a:spcAft>
                <a:spcPts val="0"/>
              </a:spcAft>
              <a:buClr>
                <a:srgbClr val="000000"/>
              </a:buClr>
              <a:buSzPts val="1300"/>
              <a:buFont typeface="Arial"/>
              <a:buNone/>
              <a:defRPr b="0" i="0" sz="1300" u="none" cap="none" strike="noStrike">
                <a:solidFill>
                  <a:schemeClr val="dk2"/>
                </a:solidFill>
                <a:latin typeface="Montserrat Light"/>
                <a:ea typeface="Montserrat Light"/>
                <a:cs typeface="Montserrat Light"/>
                <a:sym typeface="Montserrat Light"/>
              </a:defRPr>
            </a:lvl8pPr>
            <a:lvl9pPr indent="0" lvl="8" marL="0" marR="0" algn="ctr">
              <a:lnSpc>
                <a:spcPct val="100000"/>
              </a:lnSpc>
              <a:spcBef>
                <a:spcPts val="0"/>
              </a:spcBef>
              <a:spcAft>
                <a:spcPts val="0"/>
              </a:spcAft>
              <a:buClr>
                <a:srgbClr val="000000"/>
              </a:buClr>
              <a:buSzPts val="1300"/>
              <a:buFont typeface="Arial"/>
              <a:buNone/>
              <a:defRPr b="0" i="0" sz="1300" u="none" cap="none" strike="noStrike">
                <a:solidFill>
                  <a:schemeClr val="dk2"/>
                </a:solidFill>
                <a:latin typeface="Montserrat Light"/>
                <a:ea typeface="Montserrat Light"/>
                <a:cs typeface="Montserrat Light"/>
                <a:sym typeface="Montserrat Light"/>
              </a:defRPr>
            </a:lvl9pPr>
          </a:lstStyle>
          <a:p>
            <a:pPr indent="0" lvl="0" marL="0" rtl="0" algn="ctr">
              <a:spcBef>
                <a:spcPts val="0"/>
              </a:spcBef>
              <a:spcAft>
                <a:spcPts val="0"/>
              </a:spcAft>
              <a:buNone/>
            </a:pPr>
            <a:fld id="{00000000-1234-1234-1234-123412341234}" type="slidenum">
              <a:rPr lang="en"/>
              <a:t>‹#›</a:t>
            </a:fld>
            <a:endParaRPr/>
          </a:p>
        </p:txBody>
      </p:sp>
      <p:grpSp>
        <p:nvGrpSpPr>
          <p:cNvPr id="283" name="Google Shape;283;p70"/>
          <p:cNvGrpSpPr/>
          <p:nvPr/>
        </p:nvGrpSpPr>
        <p:grpSpPr>
          <a:xfrm>
            <a:off x="-4" y="2743188"/>
            <a:ext cx="3186607" cy="2524130"/>
            <a:chOff x="4364071" y="-3213"/>
            <a:chExt cx="3186607" cy="2524130"/>
          </a:xfrm>
        </p:grpSpPr>
        <p:grpSp>
          <p:nvGrpSpPr>
            <p:cNvPr id="284" name="Google Shape;284;p70"/>
            <p:cNvGrpSpPr/>
            <p:nvPr/>
          </p:nvGrpSpPr>
          <p:grpSpPr>
            <a:xfrm flipH="1">
              <a:off x="4364072" y="2000218"/>
              <a:ext cx="3186606" cy="520699"/>
              <a:chOff x="2057775" y="0"/>
              <a:chExt cx="5487525" cy="896675"/>
            </a:xfrm>
          </p:grpSpPr>
          <p:pic>
            <p:nvPicPr>
              <p:cNvPr id="285" name="Google Shape;285;p70"/>
              <p:cNvPicPr preferRelativeResize="0"/>
              <p:nvPr/>
            </p:nvPicPr>
            <p:blipFill rotWithShape="1">
              <a:blip r:embed="rId2">
                <a:alphaModFix/>
              </a:blip>
              <a:srcRect b="0" l="0" r="0" t="0"/>
              <a:stretch/>
            </p:blipFill>
            <p:spPr>
              <a:xfrm>
                <a:off x="2057775" y="0"/>
                <a:ext cx="1371975" cy="896675"/>
              </a:xfrm>
              <a:prstGeom prst="rect">
                <a:avLst/>
              </a:prstGeom>
              <a:noFill/>
              <a:ln>
                <a:noFill/>
              </a:ln>
            </p:spPr>
          </p:pic>
          <p:pic>
            <p:nvPicPr>
              <p:cNvPr id="286" name="Google Shape;286;p70"/>
              <p:cNvPicPr preferRelativeResize="0"/>
              <p:nvPr/>
            </p:nvPicPr>
            <p:blipFill rotWithShape="1">
              <a:blip r:embed="rId2">
                <a:alphaModFix/>
              </a:blip>
              <a:srcRect b="0" l="0" r="0" t="0"/>
              <a:stretch/>
            </p:blipFill>
            <p:spPr>
              <a:xfrm>
                <a:off x="4115550" y="0"/>
                <a:ext cx="1371975" cy="896675"/>
              </a:xfrm>
              <a:prstGeom prst="rect">
                <a:avLst/>
              </a:prstGeom>
              <a:noFill/>
              <a:ln>
                <a:noFill/>
              </a:ln>
            </p:spPr>
          </p:pic>
          <p:pic>
            <p:nvPicPr>
              <p:cNvPr id="287" name="Google Shape;287;p70"/>
              <p:cNvPicPr preferRelativeResize="0"/>
              <p:nvPr/>
            </p:nvPicPr>
            <p:blipFill rotWithShape="1">
              <a:blip r:embed="rId2">
                <a:alphaModFix/>
              </a:blip>
              <a:srcRect b="0" l="0" r="0" t="0"/>
              <a:stretch/>
            </p:blipFill>
            <p:spPr>
              <a:xfrm>
                <a:off x="6173325" y="0"/>
                <a:ext cx="1371975" cy="896675"/>
              </a:xfrm>
              <a:prstGeom prst="rect">
                <a:avLst/>
              </a:prstGeom>
              <a:noFill/>
              <a:ln>
                <a:noFill/>
              </a:ln>
            </p:spPr>
          </p:pic>
        </p:grpSp>
        <p:grpSp>
          <p:nvGrpSpPr>
            <p:cNvPr id="288" name="Google Shape;288;p70"/>
            <p:cNvGrpSpPr/>
            <p:nvPr/>
          </p:nvGrpSpPr>
          <p:grpSpPr>
            <a:xfrm flipH="1">
              <a:off x="4762444" y="1600887"/>
              <a:ext cx="1991656" cy="520699"/>
              <a:chOff x="4115550" y="0"/>
              <a:chExt cx="3429750" cy="896675"/>
            </a:xfrm>
          </p:grpSpPr>
          <p:pic>
            <p:nvPicPr>
              <p:cNvPr id="289" name="Google Shape;289;p70"/>
              <p:cNvPicPr preferRelativeResize="0"/>
              <p:nvPr/>
            </p:nvPicPr>
            <p:blipFill rotWithShape="1">
              <a:blip r:embed="rId2">
                <a:alphaModFix/>
              </a:blip>
              <a:srcRect b="0" l="0" r="0" t="0"/>
              <a:stretch/>
            </p:blipFill>
            <p:spPr>
              <a:xfrm>
                <a:off x="4115550" y="0"/>
                <a:ext cx="1371975" cy="896675"/>
              </a:xfrm>
              <a:prstGeom prst="rect">
                <a:avLst/>
              </a:prstGeom>
              <a:noFill/>
              <a:ln>
                <a:noFill/>
              </a:ln>
            </p:spPr>
          </p:pic>
          <p:pic>
            <p:nvPicPr>
              <p:cNvPr id="290" name="Google Shape;290;p70"/>
              <p:cNvPicPr preferRelativeResize="0"/>
              <p:nvPr/>
            </p:nvPicPr>
            <p:blipFill rotWithShape="1">
              <a:blip r:embed="rId2">
                <a:alphaModFix/>
              </a:blip>
              <a:srcRect b="0" l="0" r="0" t="0"/>
              <a:stretch/>
            </p:blipFill>
            <p:spPr>
              <a:xfrm>
                <a:off x="6173325" y="0"/>
                <a:ext cx="1371975" cy="896675"/>
              </a:xfrm>
              <a:prstGeom prst="rect">
                <a:avLst/>
              </a:prstGeom>
              <a:noFill/>
              <a:ln>
                <a:noFill/>
              </a:ln>
            </p:spPr>
          </p:pic>
        </p:grpSp>
        <p:grpSp>
          <p:nvGrpSpPr>
            <p:cNvPr id="291" name="Google Shape;291;p70"/>
            <p:cNvGrpSpPr/>
            <p:nvPr/>
          </p:nvGrpSpPr>
          <p:grpSpPr>
            <a:xfrm flipH="1">
              <a:off x="4364072" y="1198193"/>
              <a:ext cx="1991656" cy="520699"/>
              <a:chOff x="4115550" y="0"/>
              <a:chExt cx="3429750" cy="896675"/>
            </a:xfrm>
          </p:grpSpPr>
          <p:pic>
            <p:nvPicPr>
              <p:cNvPr id="292" name="Google Shape;292;p70"/>
              <p:cNvPicPr preferRelativeResize="0"/>
              <p:nvPr/>
            </p:nvPicPr>
            <p:blipFill rotWithShape="1">
              <a:blip r:embed="rId2">
                <a:alphaModFix/>
              </a:blip>
              <a:srcRect b="0" l="0" r="0" t="0"/>
              <a:stretch/>
            </p:blipFill>
            <p:spPr>
              <a:xfrm>
                <a:off x="4115550" y="0"/>
                <a:ext cx="1371975" cy="896675"/>
              </a:xfrm>
              <a:prstGeom prst="rect">
                <a:avLst/>
              </a:prstGeom>
              <a:noFill/>
              <a:ln>
                <a:noFill/>
              </a:ln>
            </p:spPr>
          </p:pic>
          <p:pic>
            <p:nvPicPr>
              <p:cNvPr id="293" name="Google Shape;293;p70"/>
              <p:cNvPicPr preferRelativeResize="0"/>
              <p:nvPr/>
            </p:nvPicPr>
            <p:blipFill rotWithShape="1">
              <a:blip r:embed="rId2">
                <a:alphaModFix/>
              </a:blip>
              <a:srcRect b="0" l="0" r="0" t="0"/>
              <a:stretch/>
            </p:blipFill>
            <p:spPr>
              <a:xfrm>
                <a:off x="6173325" y="0"/>
                <a:ext cx="1371975" cy="896675"/>
              </a:xfrm>
              <a:prstGeom prst="rect">
                <a:avLst/>
              </a:prstGeom>
              <a:noFill/>
              <a:ln>
                <a:noFill/>
              </a:ln>
            </p:spPr>
          </p:pic>
        </p:grpSp>
        <p:pic>
          <p:nvPicPr>
            <p:cNvPr id="294" name="Google Shape;294;p70"/>
            <p:cNvPicPr preferRelativeResize="0"/>
            <p:nvPr/>
          </p:nvPicPr>
          <p:blipFill rotWithShape="1">
            <a:blip r:embed="rId2">
              <a:alphaModFix/>
            </a:blip>
            <a:srcRect b="0" l="0" r="0" t="0"/>
            <a:stretch/>
          </p:blipFill>
          <p:spPr>
            <a:xfrm flipH="1">
              <a:off x="4762444" y="798862"/>
              <a:ext cx="796706" cy="520699"/>
            </a:xfrm>
            <a:prstGeom prst="rect">
              <a:avLst/>
            </a:prstGeom>
            <a:noFill/>
            <a:ln>
              <a:noFill/>
            </a:ln>
          </p:spPr>
        </p:pic>
        <p:pic>
          <p:nvPicPr>
            <p:cNvPr id="295" name="Google Shape;295;p70"/>
            <p:cNvPicPr preferRelativeResize="0"/>
            <p:nvPr/>
          </p:nvPicPr>
          <p:blipFill rotWithShape="1">
            <a:blip r:embed="rId2">
              <a:alphaModFix/>
            </a:blip>
            <a:srcRect b="0" l="0" r="0" t="0"/>
            <a:stretch/>
          </p:blipFill>
          <p:spPr>
            <a:xfrm flipH="1">
              <a:off x="4364071" y="396118"/>
              <a:ext cx="796706" cy="520699"/>
            </a:xfrm>
            <a:prstGeom prst="rect">
              <a:avLst/>
            </a:prstGeom>
            <a:noFill/>
            <a:ln>
              <a:noFill/>
            </a:ln>
          </p:spPr>
        </p:pic>
        <p:pic>
          <p:nvPicPr>
            <p:cNvPr id="296" name="Google Shape;296;p70"/>
            <p:cNvPicPr preferRelativeResize="0"/>
            <p:nvPr/>
          </p:nvPicPr>
          <p:blipFill rotWithShape="1">
            <a:blip r:embed="rId2">
              <a:alphaModFix/>
            </a:blip>
            <a:srcRect b="0" l="0" r="0" t="0"/>
            <a:stretch/>
          </p:blipFill>
          <p:spPr>
            <a:xfrm flipH="1">
              <a:off x="4762444" y="-3213"/>
              <a:ext cx="796706" cy="520699"/>
            </a:xfrm>
            <a:prstGeom prst="rect">
              <a:avLst/>
            </a:prstGeom>
            <a:noFill/>
            <a:ln>
              <a:noFill/>
            </a:ln>
          </p:spPr>
        </p:pic>
      </p:grpSp>
      <p:grpSp>
        <p:nvGrpSpPr>
          <p:cNvPr id="297" name="Google Shape;297;p70"/>
          <p:cNvGrpSpPr/>
          <p:nvPr/>
        </p:nvGrpSpPr>
        <p:grpSpPr>
          <a:xfrm>
            <a:off x="5957394" y="-3213"/>
            <a:ext cx="3186606" cy="2124799"/>
            <a:chOff x="5957394" y="-3213"/>
            <a:chExt cx="3186606" cy="2124799"/>
          </a:xfrm>
        </p:grpSpPr>
        <p:grpSp>
          <p:nvGrpSpPr>
            <p:cNvPr id="298" name="Google Shape;298;p70"/>
            <p:cNvGrpSpPr/>
            <p:nvPr/>
          </p:nvGrpSpPr>
          <p:grpSpPr>
            <a:xfrm flipH="1">
              <a:off x="5957394" y="-3213"/>
              <a:ext cx="3186606" cy="520699"/>
              <a:chOff x="0" y="0"/>
              <a:chExt cx="5487525" cy="896675"/>
            </a:xfrm>
          </p:grpSpPr>
          <p:pic>
            <p:nvPicPr>
              <p:cNvPr id="299" name="Google Shape;299;p70"/>
              <p:cNvPicPr preferRelativeResize="0"/>
              <p:nvPr/>
            </p:nvPicPr>
            <p:blipFill rotWithShape="1">
              <a:blip r:embed="rId2">
                <a:alphaModFix/>
              </a:blip>
              <a:srcRect b="0" l="0" r="0" t="0"/>
              <a:stretch/>
            </p:blipFill>
            <p:spPr>
              <a:xfrm>
                <a:off x="0" y="0"/>
                <a:ext cx="1371975" cy="896675"/>
              </a:xfrm>
              <a:prstGeom prst="rect">
                <a:avLst/>
              </a:prstGeom>
              <a:noFill/>
              <a:ln>
                <a:noFill/>
              </a:ln>
            </p:spPr>
          </p:pic>
          <p:pic>
            <p:nvPicPr>
              <p:cNvPr id="300" name="Google Shape;300;p70"/>
              <p:cNvPicPr preferRelativeResize="0"/>
              <p:nvPr/>
            </p:nvPicPr>
            <p:blipFill rotWithShape="1">
              <a:blip r:embed="rId2">
                <a:alphaModFix/>
              </a:blip>
              <a:srcRect b="0" l="0" r="0" t="0"/>
              <a:stretch/>
            </p:blipFill>
            <p:spPr>
              <a:xfrm>
                <a:off x="2057775" y="0"/>
                <a:ext cx="1371975" cy="896675"/>
              </a:xfrm>
              <a:prstGeom prst="rect">
                <a:avLst/>
              </a:prstGeom>
              <a:noFill/>
              <a:ln>
                <a:noFill/>
              </a:ln>
            </p:spPr>
          </p:pic>
          <p:pic>
            <p:nvPicPr>
              <p:cNvPr id="301" name="Google Shape;301;p70"/>
              <p:cNvPicPr preferRelativeResize="0"/>
              <p:nvPr/>
            </p:nvPicPr>
            <p:blipFill rotWithShape="1">
              <a:blip r:embed="rId2">
                <a:alphaModFix/>
              </a:blip>
              <a:srcRect b="0" l="0" r="0" t="0"/>
              <a:stretch/>
            </p:blipFill>
            <p:spPr>
              <a:xfrm>
                <a:off x="4115550" y="0"/>
                <a:ext cx="1371975" cy="896675"/>
              </a:xfrm>
              <a:prstGeom prst="rect">
                <a:avLst/>
              </a:prstGeom>
              <a:noFill/>
              <a:ln>
                <a:noFill/>
              </a:ln>
            </p:spPr>
          </p:pic>
        </p:grpSp>
        <p:grpSp>
          <p:nvGrpSpPr>
            <p:cNvPr id="302" name="Google Shape;302;p70"/>
            <p:cNvGrpSpPr/>
            <p:nvPr/>
          </p:nvGrpSpPr>
          <p:grpSpPr>
            <a:xfrm flipH="1">
              <a:off x="6753972" y="396118"/>
              <a:ext cx="1991656" cy="520699"/>
              <a:chOff x="0" y="0"/>
              <a:chExt cx="3429750" cy="896675"/>
            </a:xfrm>
          </p:grpSpPr>
          <p:pic>
            <p:nvPicPr>
              <p:cNvPr id="303" name="Google Shape;303;p70"/>
              <p:cNvPicPr preferRelativeResize="0"/>
              <p:nvPr/>
            </p:nvPicPr>
            <p:blipFill rotWithShape="1">
              <a:blip r:embed="rId2">
                <a:alphaModFix/>
              </a:blip>
              <a:srcRect b="0" l="0" r="0" t="0"/>
              <a:stretch/>
            </p:blipFill>
            <p:spPr>
              <a:xfrm>
                <a:off x="0" y="0"/>
                <a:ext cx="1371975" cy="896675"/>
              </a:xfrm>
              <a:prstGeom prst="rect">
                <a:avLst/>
              </a:prstGeom>
              <a:noFill/>
              <a:ln>
                <a:noFill/>
              </a:ln>
            </p:spPr>
          </p:pic>
          <p:pic>
            <p:nvPicPr>
              <p:cNvPr id="304" name="Google Shape;304;p70"/>
              <p:cNvPicPr preferRelativeResize="0"/>
              <p:nvPr/>
            </p:nvPicPr>
            <p:blipFill rotWithShape="1">
              <a:blip r:embed="rId2">
                <a:alphaModFix/>
              </a:blip>
              <a:srcRect b="0" l="0" r="0" t="0"/>
              <a:stretch/>
            </p:blipFill>
            <p:spPr>
              <a:xfrm>
                <a:off x="2057775" y="0"/>
                <a:ext cx="1371975" cy="896675"/>
              </a:xfrm>
              <a:prstGeom prst="rect">
                <a:avLst/>
              </a:prstGeom>
              <a:noFill/>
              <a:ln>
                <a:noFill/>
              </a:ln>
            </p:spPr>
          </p:pic>
        </p:grpSp>
        <p:pic>
          <p:nvPicPr>
            <p:cNvPr id="305" name="Google Shape;305;p70"/>
            <p:cNvPicPr preferRelativeResize="0"/>
            <p:nvPr/>
          </p:nvPicPr>
          <p:blipFill rotWithShape="1">
            <a:blip r:embed="rId2">
              <a:alphaModFix/>
            </a:blip>
            <a:srcRect b="0" l="0" r="0" t="0"/>
            <a:stretch/>
          </p:blipFill>
          <p:spPr>
            <a:xfrm flipH="1">
              <a:off x="8347294" y="1600887"/>
              <a:ext cx="796706" cy="520699"/>
            </a:xfrm>
            <a:prstGeom prst="rect">
              <a:avLst/>
            </a:prstGeom>
            <a:noFill/>
            <a:ln>
              <a:noFill/>
            </a:ln>
          </p:spPr>
        </p:pic>
        <p:grpSp>
          <p:nvGrpSpPr>
            <p:cNvPr id="306" name="Google Shape;306;p70"/>
            <p:cNvGrpSpPr/>
            <p:nvPr/>
          </p:nvGrpSpPr>
          <p:grpSpPr>
            <a:xfrm flipH="1">
              <a:off x="7152344" y="798862"/>
              <a:ext cx="1991656" cy="520699"/>
              <a:chOff x="0" y="0"/>
              <a:chExt cx="3429750" cy="896675"/>
            </a:xfrm>
          </p:grpSpPr>
          <p:pic>
            <p:nvPicPr>
              <p:cNvPr id="307" name="Google Shape;307;p70"/>
              <p:cNvPicPr preferRelativeResize="0"/>
              <p:nvPr/>
            </p:nvPicPr>
            <p:blipFill rotWithShape="1">
              <a:blip r:embed="rId2">
                <a:alphaModFix/>
              </a:blip>
              <a:srcRect b="0" l="0" r="0" t="0"/>
              <a:stretch/>
            </p:blipFill>
            <p:spPr>
              <a:xfrm>
                <a:off x="0" y="0"/>
                <a:ext cx="1371975" cy="896675"/>
              </a:xfrm>
              <a:prstGeom prst="rect">
                <a:avLst/>
              </a:prstGeom>
              <a:noFill/>
              <a:ln>
                <a:noFill/>
              </a:ln>
            </p:spPr>
          </p:pic>
          <p:pic>
            <p:nvPicPr>
              <p:cNvPr id="308" name="Google Shape;308;p70"/>
              <p:cNvPicPr preferRelativeResize="0"/>
              <p:nvPr/>
            </p:nvPicPr>
            <p:blipFill rotWithShape="1">
              <a:blip r:embed="rId2">
                <a:alphaModFix/>
              </a:blip>
              <a:srcRect b="0" l="0" r="0" t="0"/>
              <a:stretch/>
            </p:blipFill>
            <p:spPr>
              <a:xfrm>
                <a:off x="2057775" y="0"/>
                <a:ext cx="1371975" cy="896675"/>
              </a:xfrm>
              <a:prstGeom prst="rect">
                <a:avLst/>
              </a:prstGeom>
              <a:noFill/>
              <a:ln>
                <a:noFill/>
              </a:ln>
            </p:spPr>
          </p:pic>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41" name="Shape 41"/>
        <p:cNvGrpSpPr/>
        <p:nvPr/>
      </p:nvGrpSpPr>
      <p:grpSpPr>
        <a:xfrm>
          <a:off x="0" y="0"/>
          <a:ext cx="0" cy="0"/>
          <a:chOff x="0" y="0"/>
          <a:chExt cx="0" cy="0"/>
        </a:xfrm>
      </p:grpSpPr>
      <p:grpSp>
        <p:nvGrpSpPr>
          <p:cNvPr id="42" name="Google Shape;42;p62"/>
          <p:cNvGrpSpPr/>
          <p:nvPr/>
        </p:nvGrpSpPr>
        <p:grpSpPr>
          <a:xfrm flipH="1">
            <a:off x="4363775" y="-3213"/>
            <a:ext cx="4780225" cy="2116171"/>
            <a:chOff x="0" y="0"/>
            <a:chExt cx="5072934" cy="2245751"/>
          </a:xfrm>
        </p:grpSpPr>
        <p:pic>
          <p:nvPicPr>
            <p:cNvPr id="43" name="Google Shape;43;p62"/>
            <p:cNvPicPr preferRelativeResize="0"/>
            <p:nvPr/>
          </p:nvPicPr>
          <p:blipFill rotWithShape="1">
            <a:blip r:embed="rId2">
              <a:alphaModFix/>
            </a:blip>
            <a:srcRect b="0" l="0" r="0" t="0"/>
            <a:stretch/>
          </p:blipFill>
          <p:spPr>
            <a:xfrm>
              <a:off x="0" y="1693130"/>
              <a:ext cx="845548" cy="552621"/>
            </a:xfrm>
            <a:prstGeom prst="rect">
              <a:avLst/>
            </a:prstGeom>
            <a:noFill/>
            <a:ln>
              <a:noFill/>
            </a:ln>
          </p:spPr>
        </p:pic>
        <p:pic>
          <p:nvPicPr>
            <p:cNvPr id="44" name="Google Shape;44;p62"/>
            <p:cNvPicPr preferRelativeResize="0"/>
            <p:nvPr/>
          </p:nvPicPr>
          <p:blipFill rotWithShape="1">
            <a:blip r:embed="rId2">
              <a:alphaModFix/>
            </a:blip>
            <a:srcRect b="0" l="0" r="0" t="0"/>
            <a:stretch/>
          </p:blipFill>
          <p:spPr>
            <a:xfrm>
              <a:off x="422766" y="1270348"/>
              <a:ext cx="845548" cy="552621"/>
            </a:xfrm>
            <a:prstGeom prst="rect">
              <a:avLst/>
            </a:prstGeom>
            <a:noFill/>
            <a:ln>
              <a:noFill/>
            </a:ln>
          </p:spPr>
        </p:pic>
        <p:grpSp>
          <p:nvGrpSpPr>
            <p:cNvPr id="45" name="Google Shape;45;p62"/>
            <p:cNvGrpSpPr/>
            <p:nvPr/>
          </p:nvGrpSpPr>
          <p:grpSpPr>
            <a:xfrm>
              <a:off x="0" y="846565"/>
              <a:ext cx="3381962" cy="552621"/>
              <a:chOff x="0" y="0"/>
              <a:chExt cx="5487525" cy="896675"/>
            </a:xfrm>
          </p:grpSpPr>
          <p:pic>
            <p:nvPicPr>
              <p:cNvPr id="46" name="Google Shape;46;p62"/>
              <p:cNvPicPr preferRelativeResize="0"/>
              <p:nvPr/>
            </p:nvPicPr>
            <p:blipFill rotWithShape="1">
              <a:blip r:embed="rId2">
                <a:alphaModFix/>
              </a:blip>
              <a:srcRect b="0" l="0" r="0" t="0"/>
              <a:stretch/>
            </p:blipFill>
            <p:spPr>
              <a:xfrm>
                <a:off x="0" y="0"/>
                <a:ext cx="1371975" cy="896675"/>
              </a:xfrm>
              <a:prstGeom prst="rect">
                <a:avLst/>
              </a:prstGeom>
              <a:noFill/>
              <a:ln>
                <a:noFill/>
              </a:ln>
            </p:spPr>
          </p:pic>
          <p:pic>
            <p:nvPicPr>
              <p:cNvPr id="47" name="Google Shape;47;p62"/>
              <p:cNvPicPr preferRelativeResize="0"/>
              <p:nvPr/>
            </p:nvPicPr>
            <p:blipFill rotWithShape="1">
              <a:blip r:embed="rId2">
                <a:alphaModFix/>
              </a:blip>
              <a:srcRect b="0" l="0" r="0" t="0"/>
              <a:stretch/>
            </p:blipFill>
            <p:spPr>
              <a:xfrm>
                <a:off x="2057775" y="0"/>
                <a:ext cx="1371975" cy="896675"/>
              </a:xfrm>
              <a:prstGeom prst="rect">
                <a:avLst/>
              </a:prstGeom>
              <a:noFill/>
              <a:ln>
                <a:noFill/>
              </a:ln>
            </p:spPr>
          </p:pic>
          <p:pic>
            <p:nvPicPr>
              <p:cNvPr id="48" name="Google Shape;48;p62"/>
              <p:cNvPicPr preferRelativeResize="0"/>
              <p:nvPr/>
            </p:nvPicPr>
            <p:blipFill rotWithShape="1">
              <a:blip r:embed="rId2">
                <a:alphaModFix/>
              </a:blip>
              <a:srcRect b="0" l="0" r="0" t="0"/>
              <a:stretch/>
            </p:blipFill>
            <p:spPr>
              <a:xfrm>
                <a:off x="4115550" y="0"/>
                <a:ext cx="1371975" cy="896675"/>
              </a:xfrm>
              <a:prstGeom prst="rect">
                <a:avLst/>
              </a:prstGeom>
              <a:noFill/>
              <a:ln>
                <a:noFill/>
              </a:ln>
            </p:spPr>
          </p:pic>
        </p:grpSp>
        <p:grpSp>
          <p:nvGrpSpPr>
            <p:cNvPr id="49" name="Google Shape;49;p62"/>
            <p:cNvGrpSpPr/>
            <p:nvPr/>
          </p:nvGrpSpPr>
          <p:grpSpPr>
            <a:xfrm>
              <a:off x="422766" y="423783"/>
              <a:ext cx="4650168" cy="552621"/>
              <a:chOff x="0" y="0"/>
              <a:chExt cx="7545300" cy="896675"/>
            </a:xfrm>
          </p:grpSpPr>
          <p:pic>
            <p:nvPicPr>
              <p:cNvPr id="50" name="Google Shape;50;p62"/>
              <p:cNvPicPr preferRelativeResize="0"/>
              <p:nvPr/>
            </p:nvPicPr>
            <p:blipFill rotWithShape="1">
              <a:blip r:embed="rId2">
                <a:alphaModFix/>
              </a:blip>
              <a:srcRect b="0" l="0" r="0" t="0"/>
              <a:stretch/>
            </p:blipFill>
            <p:spPr>
              <a:xfrm>
                <a:off x="0" y="0"/>
                <a:ext cx="1371975" cy="896675"/>
              </a:xfrm>
              <a:prstGeom prst="rect">
                <a:avLst/>
              </a:prstGeom>
              <a:noFill/>
              <a:ln>
                <a:noFill/>
              </a:ln>
            </p:spPr>
          </p:pic>
          <p:pic>
            <p:nvPicPr>
              <p:cNvPr id="51" name="Google Shape;51;p62"/>
              <p:cNvPicPr preferRelativeResize="0"/>
              <p:nvPr/>
            </p:nvPicPr>
            <p:blipFill rotWithShape="1">
              <a:blip r:embed="rId2">
                <a:alphaModFix/>
              </a:blip>
              <a:srcRect b="0" l="0" r="0" t="0"/>
              <a:stretch/>
            </p:blipFill>
            <p:spPr>
              <a:xfrm>
                <a:off x="2057775" y="0"/>
                <a:ext cx="1371975" cy="896675"/>
              </a:xfrm>
              <a:prstGeom prst="rect">
                <a:avLst/>
              </a:prstGeom>
              <a:noFill/>
              <a:ln>
                <a:noFill/>
              </a:ln>
            </p:spPr>
          </p:pic>
          <p:pic>
            <p:nvPicPr>
              <p:cNvPr id="52" name="Google Shape;52;p62"/>
              <p:cNvPicPr preferRelativeResize="0"/>
              <p:nvPr/>
            </p:nvPicPr>
            <p:blipFill rotWithShape="1">
              <a:blip r:embed="rId2">
                <a:alphaModFix/>
              </a:blip>
              <a:srcRect b="0" l="0" r="0" t="0"/>
              <a:stretch/>
            </p:blipFill>
            <p:spPr>
              <a:xfrm>
                <a:off x="4115550" y="0"/>
                <a:ext cx="1371975" cy="896675"/>
              </a:xfrm>
              <a:prstGeom prst="rect">
                <a:avLst/>
              </a:prstGeom>
              <a:noFill/>
              <a:ln>
                <a:noFill/>
              </a:ln>
            </p:spPr>
          </p:pic>
          <p:pic>
            <p:nvPicPr>
              <p:cNvPr id="53" name="Google Shape;53;p62"/>
              <p:cNvPicPr preferRelativeResize="0"/>
              <p:nvPr/>
            </p:nvPicPr>
            <p:blipFill rotWithShape="1">
              <a:blip r:embed="rId2">
                <a:alphaModFix/>
              </a:blip>
              <a:srcRect b="0" l="0" r="0" t="0"/>
              <a:stretch/>
            </p:blipFill>
            <p:spPr>
              <a:xfrm>
                <a:off x="6173325" y="0"/>
                <a:ext cx="1371975" cy="896675"/>
              </a:xfrm>
              <a:prstGeom prst="rect">
                <a:avLst/>
              </a:prstGeom>
              <a:noFill/>
              <a:ln>
                <a:noFill/>
              </a:ln>
            </p:spPr>
          </p:pic>
        </p:grpSp>
        <p:grpSp>
          <p:nvGrpSpPr>
            <p:cNvPr id="54" name="Google Shape;54;p62"/>
            <p:cNvGrpSpPr/>
            <p:nvPr/>
          </p:nvGrpSpPr>
          <p:grpSpPr>
            <a:xfrm>
              <a:off x="0" y="0"/>
              <a:ext cx="4650168" cy="552621"/>
              <a:chOff x="0" y="0"/>
              <a:chExt cx="7545300" cy="896675"/>
            </a:xfrm>
          </p:grpSpPr>
          <p:pic>
            <p:nvPicPr>
              <p:cNvPr id="55" name="Google Shape;55;p62"/>
              <p:cNvPicPr preferRelativeResize="0"/>
              <p:nvPr/>
            </p:nvPicPr>
            <p:blipFill rotWithShape="1">
              <a:blip r:embed="rId2">
                <a:alphaModFix/>
              </a:blip>
              <a:srcRect b="0" l="0" r="0" t="0"/>
              <a:stretch/>
            </p:blipFill>
            <p:spPr>
              <a:xfrm>
                <a:off x="0" y="0"/>
                <a:ext cx="1371975" cy="896675"/>
              </a:xfrm>
              <a:prstGeom prst="rect">
                <a:avLst/>
              </a:prstGeom>
              <a:noFill/>
              <a:ln>
                <a:noFill/>
              </a:ln>
            </p:spPr>
          </p:pic>
          <p:pic>
            <p:nvPicPr>
              <p:cNvPr id="56" name="Google Shape;56;p62"/>
              <p:cNvPicPr preferRelativeResize="0"/>
              <p:nvPr/>
            </p:nvPicPr>
            <p:blipFill rotWithShape="1">
              <a:blip r:embed="rId2">
                <a:alphaModFix/>
              </a:blip>
              <a:srcRect b="0" l="0" r="0" t="0"/>
              <a:stretch/>
            </p:blipFill>
            <p:spPr>
              <a:xfrm>
                <a:off x="2057775" y="0"/>
                <a:ext cx="1371975" cy="896675"/>
              </a:xfrm>
              <a:prstGeom prst="rect">
                <a:avLst/>
              </a:prstGeom>
              <a:noFill/>
              <a:ln>
                <a:noFill/>
              </a:ln>
            </p:spPr>
          </p:pic>
          <p:pic>
            <p:nvPicPr>
              <p:cNvPr id="57" name="Google Shape;57;p62"/>
              <p:cNvPicPr preferRelativeResize="0"/>
              <p:nvPr/>
            </p:nvPicPr>
            <p:blipFill rotWithShape="1">
              <a:blip r:embed="rId2">
                <a:alphaModFix/>
              </a:blip>
              <a:srcRect b="0" l="0" r="0" t="0"/>
              <a:stretch/>
            </p:blipFill>
            <p:spPr>
              <a:xfrm>
                <a:off x="4115550" y="0"/>
                <a:ext cx="1371975" cy="896675"/>
              </a:xfrm>
              <a:prstGeom prst="rect">
                <a:avLst/>
              </a:prstGeom>
              <a:noFill/>
              <a:ln>
                <a:noFill/>
              </a:ln>
            </p:spPr>
          </p:pic>
          <p:pic>
            <p:nvPicPr>
              <p:cNvPr id="58" name="Google Shape;58;p62"/>
              <p:cNvPicPr preferRelativeResize="0"/>
              <p:nvPr/>
            </p:nvPicPr>
            <p:blipFill rotWithShape="1">
              <a:blip r:embed="rId2">
                <a:alphaModFix/>
              </a:blip>
              <a:srcRect b="0" l="0" r="0" t="0"/>
              <a:stretch/>
            </p:blipFill>
            <p:spPr>
              <a:xfrm>
                <a:off x="6173325" y="0"/>
                <a:ext cx="1371975" cy="896675"/>
              </a:xfrm>
              <a:prstGeom prst="rect">
                <a:avLst/>
              </a:prstGeom>
              <a:noFill/>
              <a:ln>
                <a:noFill/>
              </a:ln>
            </p:spPr>
          </p:pic>
        </p:grpSp>
      </p:grpSp>
      <p:grpSp>
        <p:nvGrpSpPr>
          <p:cNvPr id="59" name="Google Shape;59;p62"/>
          <p:cNvGrpSpPr/>
          <p:nvPr/>
        </p:nvGrpSpPr>
        <p:grpSpPr>
          <a:xfrm flipH="1">
            <a:off x="6" y="3953174"/>
            <a:ext cx="2390164" cy="1318453"/>
            <a:chOff x="6607482" y="3879952"/>
            <a:chExt cx="2536521" cy="1399186"/>
          </a:xfrm>
        </p:grpSpPr>
        <p:grpSp>
          <p:nvGrpSpPr>
            <p:cNvPr id="60" name="Google Shape;60;p62"/>
            <p:cNvGrpSpPr/>
            <p:nvPr/>
          </p:nvGrpSpPr>
          <p:grpSpPr>
            <a:xfrm>
              <a:off x="6607482" y="4726517"/>
              <a:ext cx="2113755" cy="552621"/>
              <a:chOff x="2057775" y="0"/>
              <a:chExt cx="3429750" cy="896675"/>
            </a:xfrm>
          </p:grpSpPr>
          <p:pic>
            <p:nvPicPr>
              <p:cNvPr id="61" name="Google Shape;61;p62"/>
              <p:cNvPicPr preferRelativeResize="0"/>
              <p:nvPr/>
            </p:nvPicPr>
            <p:blipFill rotWithShape="1">
              <a:blip r:embed="rId2">
                <a:alphaModFix/>
              </a:blip>
              <a:srcRect b="0" l="0" r="0" t="0"/>
              <a:stretch/>
            </p:blipFill>
            <p:spPr>
              <a:xfrm>
                <a:off x="2057775" y="0"/>
                <a:ext cx="1371975" cy="896675"/>
              </a:xfrm>
              <a:prstGeom prst="rect">
                <a:avLst/>
              </a:prstGeom>
              <a:noFill/>
              <a:ln>
                <a:noFill/>
              </a:ln>
            </p:spPr>
          </p:pic>
          <p:pic>
            <p:nvPicPr>
              <p:cNvPr id="62" name="Google Shape;62;p62"/>
              <p:cNvPicPr preferRelativeResize="0"/>
              <p:nvPr/>
            </p:nvPicPr>
            <p:blipFill rotWithShape="1">
              <a:blip r:embed="rId2">
                <a:alphaModFix/>
              </a:blip>
              <a:srcRect b="0" l="0" r="0" t="0"/>
              <a:stretch/>
            </p:blipFill>
            <p:spPr>
              <a:xfrm>
                <a:off x="4115550" y="0"/>
                <a:ext cx="1371975" cy="896675"/>
              </a:xfrm>
              <a:prstGeom prst="rect">
                <a:avLst/>
              </a:prstGeom>
              <a:noFill/>
              <a:ln>
                <a:noFill/>
              </a:ln>
            </p:spPr>
          </p:pic>
        </p:grpSp>
        <p:grpSp>
          <p:nvGrpSpPr>
            <p:cNvPr id="63" name="Google Shape;63;p62"/>
            <p:cNvGrpSpPr/>
            <p:nvPr/>
          </p:nvGrpSpPr>
          <p:grpSpPr>
            <a:xfrm>
              <a:off x="7030248" y="4303735"/>
              <a:ext cx="2113755" cy="552621"/>
              <a:chOff x="2057775" y="0"/>
              <a:chExt cx="3429750" cy="896675"/>
            </a:xfrm>
          </p:grpSpPr>
          <p:pic>
            <p:nvPicPr>
              <p:cNvPr id="64" name="Google Shape;64;p62"/>
              <p:cNvPicPr preferRelativeResize="0"/>
              <p:nvPr/>
            </p:nvPicPr>
            <p:blipFill rotWithShape="1">
              <a:blip r:embed="rId2">
                <a:alphaModFix/>
              </a:blip>
              <a:srcRect b="0" l="0" r="0" t="0"/>
              <a:stretch/>
            </p:blipFill>
            <p:spPr>
              <a:xfrm>
                <a:off x="2057775" y="0"/>
                <a:ext cx="1371975" cy="896675"/>
              </a:xfrm>
              <a:prstGeom prst="rect">
                <a:avLst/>
              </a:prstGeom>
              <a:noFill/>
              <a:ln>
                <a:noFill/>
              </a:ln>
            </p:spPr>
          </p:pic>
          <p:pic>
            <p:nvPicPr>
              <p:cNvPr id="65" name="Google Shape;65;p62"/>
              <p:cNvPicPr preferRelativeResize="0"/>
              <p:nvPr/>
            </p:nvPicPr>
            <p:blipFill rotWithShape="1">
              <a:blip r:embed="rId2">
                <a:alphaModFix/>
              </a:blip>
              <a:srcRect b="0" l="0" r="0" t="0"/>
              <a:stretch/>
            </p:blipFill>
            <p:spPr>
              <a:xfrm>
                <a:off x="4115550" y="0"/>
                <a:ext cx="1371975" cy="896675"/>
              </a:xfrm>
              <a:prstGeom prst="rect">
                <a:avLst/>
              </a:prstGeom>
              <a:noFill/>
              <a:ln>
                <a:noFill/>
              </a:ln>
            </p:spPr>
          </p:pic>
        </p:grpSp>
        <p:pic>
          <p:nvPicPr>
            <p:cNvPr id="66" name="Google Shape;66;p62"/>
            <p:cNvPicPr preferRelativeResize="0"/>
            <p:nvPr/>
          </p:nvPicPr>
          <p:blipFill rotWithShape="1">
            <a:blip r:embed="rId2">
              <a:alphaModFix/>
            </a:blip>
            <a:srcRect b="0" l="0" r="0" t="0"/>
            <a:stretch/>
          </p:blipFill>
          <p:spPr>
            <a:xfrm>
              <a:off x="7875688" y="3879952"/>
              <a:ext cx="845548" cy="552621"/>
            </a:xfrm>
            <a:prstGeom prst="rect">
              <a:avLst/>
            </a:prstGeom>
            <a:noFill/>
            <a:ln>
              <a:noFill/>
            </a:ln>
          </p:spPr>
        </p:pic>
      </p:grpSp>
      <p:sp>
        <p:nvSpPr>
          <p:cNvPr id="67" name="Google Shape;67;p62"/>
          <p:cNvSpPr txBox="1"/>
          <p:nvPr>
            <p:ph type="title"/>
          </p:nvPr>
        </p:nvSpPr>
        <p:spPr>
          <a:xfrm>
            <a:off x="776450" y="402700"/>
            <a:ext cx="3587400" cy="8568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800"/>
              <a:buNone/>
              <a:defRPr/>
            </a:lvl1pPr>
            <a:lvl2pPr lvl="1" algn="l">
              <a:lnSpc>
                <a:spcPct val="100000"/>
              </a:lnSpc>
              <a:spcBef>
                <a:spcPts val="0"/>
              </a:spcBef>
              <a:spcAft>
                <a:spcPts val="0"/>
              </a:spcAft>
              <a:buSzPts val="1800"/>
              <a:buNone/>
              <a:defRPr/>
            </a:lvl2pPr>
            <a:lvl3pPr lvl="2" algn="l">
              <a:lnSpc>
                <a:spcPct val="100000"/>
              </a:lnSpc>
              <a:spcBef>
                <a:spcPts val="0"/>
              </a:spcBef>
              <a:spcAft>
                <a:spcPts val="0"/>
              </a:spcAft>
              <a:buSzPts val="1800"/>
              <a:buNone/>
              <a:defRPr/>
            </a:lvl3pPr>
            <a:lvl4pPr lvl="3" algn="l">
              <a:lnSpc>
                <a:spcPct val="100000"/>
              </a:lnSpc>
              <a:spcBef>
                <a:spcPts val="0"/>
              </a:spcBef>
              <a:spcAft>
                <a:spcPts val="0"/>
              </a:spcAft>
              <a:buSzPts val="1800"/>
              <a:buNone/>
              <a:defRPr/>
            </a:lvl4pPr>
            <a:lvl5pPr lvl="4" algn="l">
              <a:lnSpc>
                <a:spcPct val="100000"/>
              </a:lnSpc>
              <a:spcBef>
                <a:spcPts val="0"/>
              </a:spcBef>
              <a:spcAft>
                <a:spcPts val="0"/>
              </a:spcAft>
              <a:buSzPts val="1800"/>
              <a:buNone/>
              <a:defRPr/>
            </a:lvl5pPr>
            <a:lvl6pPr lvl="5" algn="l">
              <a:lnSpc>
                <a:spcPct val="100000"/>
              </a:lnSpc>
              <a:spcBef>
                <a:spcPts val="0"/>
              </a:spcBef>
              <a:spcAft>
                <a:spcPts val="0"/>
              </a:spcAft>
              <a:buSzPts val="1800"/>
              <a:buNone/>
              <a:defRPr/>
            </a:lvl6pPr>
            <a:lvl7pPr lvl="6" algn="l">
              <a:lnSpc>
                <a:spcPct val="100000"/>
              </a:lnSpc>
              <a:spcBef>
                <a:spcPts val="0"/>
              </a:spcBef>
              <a:spcAft>
                <a:spcPts val="0"/>
              </a:spcAft>
              <a:buSzPts val="1800"/>
              <a:buNone/>
              <a:defRPr/>
            </a:lvl7pPr>
            <a:lvl8pPr lvl="7" algn="l">
              <a:lnSpc>
                <a:spcPct val="100000"/>
              </a:lnSpc>
              <a:spcBef>
                <a:spcPts val="0"/>
              </a:spcBef>
              <a:spcAft>
                <a:spcPts val="0"/>
              </a:spcAft>
              <a:buSzPts val="1800"/>
              <a:buNone/>
              <a:defRPr/>
            </a:lvl8pPr>
            <a:lvl9pPr lvl="8" algn="l">
              <a:lnSpc>
                <a:spcPct val="100000"/>
              </a:lnSpc>
              <a:spcBef>
                <a:spcPts val="0"/>
              </a:spcBef>
              <a:spcAft>
                <a:spcPts val="0"/>
              </a:spcAft>
              <a:buSzPts val="1800"/>
              <a:buNone/>
              <a:defRPr/>
            </a:lvl9pPr>
          </a:lstStyle>
          <a:p/>
        </p:txBody>
      </p:sp>
      <p:sp>
        <p:nvSpPr>
          <p:cNvPr id="68" name="Google Shape;68;p62"/>
          <p:cNvSpPr txBox="1"/>
          <p:nvPr>
            <p:ph idx="1" type="body"/>
          </p:nvPr>
        </p:nvSpPr>
        <p:spPr>
          <a:xfrm>
            <a:off x="776450" y="1524375"/>
            <a:ext cx="7591200" cy="2932500"/>
          </a:xfrm>
          <a:prstGeom prst="rect">
            <a:avLst/>
          </a:prstGeom>
          <a:noFill/>
          <a:ln>
            <a:noFill/>
          </a:ln>
        </p:spPr>
        <p:txBody>
          <a:bodyPr anchorCtr="0" anchor="t" bIns="0" lIns="0" spcFirstLastPara="1" rIns="0" wrap="square" tIns="0">
            <a:noAutofit/>
          </a:bodyPr>
          <a:lstStyle>
            <a:lvl1pPr indent="-355600" lvl="0" marL="457200" algn="l">
              <a:lnSpc>
                <a:spcPct val="120000"/>
              </a:lnSpc>
              <a:spcBef>
                <a:spcPts val="600"/>
              </a:spcBef>
              <a:spcAft>
                <a:spcPts val="0"/>
              </a:spcAft>
              <a:buSzPts val="2000"/>
              <a:buChar char="❑"/>
              <a:defRPr/>
            </a:lvl1pPr>
            <a:lvl2pPr indent="-355600" lvl="1" marL="914400" algn="l">
              <a:lnSpc>
                <a:spcPct val="120000"/>
              </a:lnSpc>
              <a:spcBef>
                <a:spcPts val="600"/>
              </a:spcBef>
              <a:spcAft>
                <a:spcPts val="0"/>
              </a:spcAft>
              <a:buSzPts val="2000"/>
              <a:buChar char="❏"/>
              <a:defRPr/>
            </a:lvl2pPr>
            <a:lvl3pPr indent="-355600" lvl="2" marL="1371600" algn="l">
              <a:lnSpc>
                <a:spcPct val="120000"/>
              </a:lnSpc>
              <a:spcBef>
                <a:spcPts val="600"/>
              </a:spcBef>
              <a:spcAft>
                <a:spcPts val="0"/>
              </a:spcAft>
              <a:buSzPts val="2000"/>
              <a:buChar char="❏"/>
              <a:defRPr/>
            </a:lvl3pPr>
            <a:lvl4pPr indent="-355600" lvl="3" marL="1828800" algn="l">
              <a:lnSpc>
                <a:spcPct val="120000"/>
              </a:lnSpc>
              <a:spcBef>
                <a:spcPts val="600"/>
              </a:spcBef>
              <a:spcAft>
                <a:spcPts val="0"/>
              </a:spcAft>
              <a:buSzPts val="2000"/>
              <a:buChar char="❏"/>
              <a:defRPr/>
            </a:lvl4pPr>
            <a:lvl5pPr indent="-355600" lvl="4" marL="2286000" algn="l">
              <a:lnSpc>
                <a:spcPct val="120000"/>
              </a:lnSpc>
              <a:spcBef>
                <a:spcPts val="600"/>
              </a:spcBef>
              <a:spcAft>
                <a:spcPts val="0"/>
              </a:spcAft>
              <a:buSzPts val="2000"/>
              <a:buChar char="❏"/>
              <a:defRPr/>
            </a:lvl5pPr>
            <a:lvl6pPr indent="-355600" lvl="5" marL="2743200" algn="l">
              <a:lnSpc>
                <a:spcPct val="120000"/>
              </a:lnSpc>
              <a:spcBef>
                <a:spcPts val="600"/>
              </a:spcBef>
              <a:spcAft>
                <a:spcPts val="0"/>
              </a:spcAft>
              <a:buSzPts val="2000"/>
              <a:buChar char="❏"/>
              <a:defRPr/>
            </a:lvl6pPr>
            <a:lvl7pPr indent="-355600" lvl="6" marL="3200400" algn="l">
              <a:lnSpc>
                <a:spcPct val="120000"/>
              </a:lnSpc>
              <a:spcBef>
                <a:spcPts val="600"/>
              </a:spcBef>
              <a:spcAft>
                <a:spcPts val="0"/>
              </a:spcAft>
              <a:buSzPts val="2000"/>
              <a:buChar char="❏"/>
              <a:defRPr/>
            </a:lvl7pPr>
            <a:lvl8pPr indent="-355600" lvl="7" marL="3657600" algn="l">
              <a:lnSpc>
                <a:spcPct val="120000"/>
              </a:lnSpc>
              <a:spcBef>
                <a:spcPts val="600"/>
              </a:spcBef>
              <a:spcAft>
                <a:spcPts val="0"/>
              </a:spcAft>
              <a:buSzPts val="2000"/>
              <a:buChar char="❏"/>
              <a:defRPr/>
            </a:lvl8pPr>
            <a:lvl9pPr indent="-355600" lvl="8" marL="4114800" algn="l">
              <a:lnSpc>
                <a:spcPct val="120000"/>
              </a:lnSpc>
              <a:spcBef>
                <a:spcPts val="600"/>
              </a:spcBef>
              <a:spcAft>
                <a:spcPts val="0"/>
              </a:spcAft>
              <a:buSzPts val="2000"/>
              <a:buChar char="❏"/>
              <a:defRPr/>
            </a:lvl9pPr>
          </a:lstStyle>
          <a:p/>
        </p:txBody>
      </p:sp>
      <p:sp>
        <p:nvSpPr>
          <p:cNvPr id="69" name="Google Shape;69;p62"/>
          <p:cNvSpPr txBox="1"/>
          <p:nvPr>
            <p:ph idx="12" type="sldNum"/>
          </p:nvPr>
        </p:nvSpPr>
        <p:spPr>
          <a:xfrm>
            <a:off x="8729400" y="4734075"/>
            <a:ext cx="414600" cy="409500"/>
          </a:xfrm>
          <a:prstGeom prst="rect">
            <a:avLst/>
          </a:prstGeom>
          <a:noFill/>
          <a:ln>
            <a:noFill/>
          </a:ln>
        </p:spPr>
        <p:txBody>
          <a:bodyPr anchorCtr="0" anchor="ctr" bIns="0" lIns="0" spcFirstLastPara="1" rIns="0" wrap="square" tIns="0">
            <a:noAutofit/>
          </a:bodyPr>
          <a:lstStyle>
            <a:lvl1pPr indent="0" lvl="0" marL="0" marR="0" algn="ctr">
              <a:lnSpc>
                <a:spcPct val="100000"/>
              </a:lnSpc>
              <a:spcBef>
                <a:spcPts val="0"/>
              </a:spcBef>
              <a:spcAft>
                <a:spcPts val="0"/>
              </a:spcAft>
              <a:buClr>
                <a:srgbClr val="000000"/>
              </a:buClr>
              <a:buSzPts val="1300"/>
              <a:buFont typeface="Arial"/>
              <a:buNone/>
              <a:defRPr b="0" i="0" sz="1300" u="none" cap="none" strike="noStrike">
                <a:solidFill>
                  <a:schemeClr val="dk2"/>
                </a:solidFill>
                <a:latin typeface="Montserrat Light"/>
                <a:ea typeface="Montserrat Light"/>
                <a:cs typeface="Montserrat Light"/>
                <a:sym typeface="Montserrat Light"/>
              </a:defRPr>
            </a:lvl1pPr>
            <a:lvl2pPr indent="0" lvl="1" marL="0" marR="0" algn="ctr">
              <a:lnSpc>
                <a:spcPct val="100000"/>
              </a:lnSpc>
              <a:spcBef>
                <a:spcPts val="0"/>
              </a:spcBef>
              <a:spcAft>
                <a:spcPts val="0"/>
              </a:spcAft>
              <a:buClr>
                <a:srgbClr val="000000"/>
              </a:buClr>
              <a:buSzPts val="1300"/>
              <a:buFont typeface="Arial"/>
              <a:buNone/>
              <a:defRPr b="0" i="0" sz="1300" u="none" cap="none" strike="noStrike">
                <a:solidFill>
                  <a:schemeClr val="dk2"/>
                </a:solidFill>
                <a:latin typeface="Montserrat Light"/>
                <a:ea typeface="Montserrat Light"/>
                <a:cs typeface="Montserrat Light"/>
                <a:sym typeface="Montserrat Light"/>
              </a:defRPr>
            </a:lvl2pPr>
            <a:lvl3pPr indent="0" lvl="2" marL="0" marR="0" algn="ctr">
              <a:lnSpc>
                <a:spcPct val="100000"/>
              </a:lnSpc>
              <a:spcBef>
                <a:spcPts val="0"/>
              </a:spcBef>
              <a:spcAft>
                <a:spcPts val="0"/>
              </a:spcAft>
              <a:buClr>
                <a:srgbClr val="000000"/>
              </a:buClr>
              <a:buSzPts val="1300"/>
              <a:buFont typeface="Arial"/>
              <a:buNone/>
              <a:defRPr b="0" i="0" sz="1300" u="none" cap="none" strike="noStrike">
                <a:solidFill>
                  <a:schemeClr val="dk2"/>
                </a:solidFill>
                <a:latin typeface="Montserrat Light"/>
                <a:ea typeface="Montserrat Light"/>
                <a:cs typeface="Montserrat Light"/>
                <a:sym typeface="Montserrat Light"/>
              </a:defRPr>
            </a:lvl3pPr>
            <a:lvl4pPr indent="0" lvl="3" marL="0" marR="0" algn="ctr">
              <a:lnSpc>
                <a:spcPct val="100000"/>
              </a:lnSpc>
              <a:spcBef>
                <a:spcPts val="0"/>
              </a:spcBef>
              <a:spcAft>
                <a:spcPts val="0"/>
              </a:spcAft>
              <a:buClr>
                <a:srgbClr val="000000"/>
              </a:buClr>
              <a:buSzPts val="1300"/>
              <a:buFont typeface="Arial"/>
              <a:buNone/>
              <a:defRPr b="0" i="0" sz="1300" u="none" cap="none" strike="noStrike">
                <a:solidFill>
                  <a:schemeClr val="dk2"/>
                </a:solidFill>
                <a:latin typeface="Montserrat Light"/>
                <a:ea typeface="Montserrat Light"/>
                <a:cs typeface="Montserrat Light"/>
                <a:sym typeface="Montserrat Light"/>
              </a:defRPr>
            </a:lvl4pPr>
            <a:lvl5pPr indent="0" lvl="4" marL="0" marR="0" algn="ctr">
              <a:lnSpc>
                <a:spcPct val="100000"/>
              </a:lnSpc>
              <a:spcBef>
                <a:spcPts val="0"/>
              </a:spcBef>
              <a:spcAft>
                <a:spcPts val="0"/>
              </a:spcAft>
              <a:buClr>
                <a:srgbClr val="000000"/>
              </a:buClr>
              <a:buSzPts val="1300"/>
              <a:buFont typeface="Arial"/>
              <a:buNone/>
              <a:defRPr b="0" i="0" sz="1300" u="none" cap="none" strike="noStrike">
                <a:solidFill>
                  <a:schemeClr val="dk2"/>
                </a:solidFill>
                <a:latin typeface="Montserrat Light"/>
                <a:ea typeface="Montserrat Light"/>
                <a:cs typeface="Montserrat Light"/>
                <a:sym typeface="Montserrat Light"/>
              </a:defRPr>
            </a:lvl5pPr>
            <a:lvl6pPr indent="0" lvl="5" marL="0" marR="0" algn="ctr">
              <a:lnSpc>
                <a:spcPct val="100000"/>
              </a:lnSpc>
              <a:spcBef>
                <a:spcPts val="0"/>
              </a:spcBef>
              <a:spcAft>
                <a:spcPts val="0"/>
              </a:spcAft>
              <a:buClr>
                <a:srgbClr val="000000"/>
              </a:buClr>
              <a:buSzPts val="1300"/>
              <a:buFont typeface="Arial"/>
              <a:buNone/>
              <a:defRPr b="0" i="0" sz="1300" u="none" cap="none" strike="noStrike">
                <a:solidFill>
                  <a:schemeClr val="dk2"/>
                </a:solidFill>
                <a:latin typeface="Montserrat Light"/>
                <a:ea typeface="Montserrat Light"/>
                <a:cs typeface="Montserrat Light"/>
                <a:sym typeface="Montserrat Light"/>
              </a:defRPr>
            </a:lvl6pPr>
            <a:lvl7pPr indent="0" lvl="6" marL="0" marR="0" algn="ctr">
              <a:lnSpc>
                <a:spcPct val="100000"/>
              </a:lnSpc>
              <a:spcBef>
                <a:spcPts val="0"/>
              </a:spcBef>
              <a:spcAft>
                <a:spcPts val="0"/>
              </a:spcAft>
              <a:buClr>
                <a:srgbClr val="000000"/>
              </a:buClr>
              <a:buSzPts val="1300"/>
              <a:buFont typeface="Arial"/>
              <a:buNone/>
              <a:defRPr b="0" i="0" sz="1300" u="none" cap="none" strike="noStrike">
                <a:solidFill>
                  <a:schemeClr val="dk2"/>
                </a:solidFill>
                <a:latin typeface="Montserrat Light"/>
                <a:ea typeface="Montserrat Light"/>
                <a:cs typeface="Montserrat Light"/>
                <a:sym typeface="Montserrat Light"/>
              </a:defRPr>
            </a:lvl7pPr>
            <a:lvl8pPr indent="0" lvl="7" marL="0" marR="0" algn="ctr">
              <a:lnSpc>
                <a:spcPct val="100000"/>
              </a:lnSpc>
              <a:spcBef>
                <a:spcPts val="0"/>
              </a:spcBef>
              <a:spcAft>
                <a:spcPts val="0"/>
              </a:spcAft>
              <a:buClr>
                <a:srgbClr val="000000"/>
              </a:buClr>
              <a:buSzPts val="1300"/>
              <a:buFont typeface="Arial"/>
              <a:buNone/>
              <a:defRPr b="0" i="0" sz="1300" u="none" cap="none" strike="noStrike">
                <a:solidFill>
                  <a:schemeClr val="dk2"/>
                </a:solidFill>
                <a:latin typeface="Montserrat Light"/>
                <a:ea typeface="Montserrat Light"/>
                <a:cs typeface="Montserrat Light"/>
                <a:sym typeface="Montserrat Light"/>
              </a:defRPr>
            </a:lvl8pPr>
            <a:lvl9pPr indent="0" lvl="8" marL="0" marR="0" algn="ctr">
              <a:lnSpc>
                <a:spcPct val="100000"/>
              </a:lnSpc>
              <a:spcBef>
                <a:spcPts val="0"/>
              </a:spcBef>
              <a:spcAft>
                <a:spcPts val="0"/>
              </a:spcAft>
              <a:buClr>
                <a:srgbClr val="000000"/>
              </a:buClr>
              <a:buSzPts val="1300"/>
              <a:buFont typeface="Arial"/>
              <a:buNone/>
              <a:defRPr b="0" i="0" sz="1300" u="none" cap="none" strike="noStrike">
                <a:solidFill>
                  <a:schemeClr val="dk2"/>
                </a:solidFill>
                <a:latin typeface="Montserrat Light"/>
                <a:ea typeface="Montserrat Light"/>
                <a:cs typeface="Montserrat Light"/>
                <a:sym typeface="Montserrat Light"/>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spTree>
      <p:nvGrpSpPr>
        <p:cNvPr id="70" name="Shape 70"/>
        <p:cNvGrpSpPr/>
        <p:nvPr/>
      </p:nvGrpSpPr>
      <p:grpSpPr>
        <a:xfrm>
          <a:off x="0" y="0"/>
          <a:ext cx="0" cy="0"/>
          <a:chOff x="0" y="0"/>
          <a:chExt cx="0" cy="0"/>
        </a:xfrm>
      </p:grpSpPr>
      <p:grpSp>
        <p:nvGrpSpPr>
          <p:cNvPr id="71" name="Google Shape;71;p63"/>
          <p:cNvGrpSpPr/>
          <p:nvPr/>
        </p:nvGrpSpPr>
        <p:grpSpPr>
          <a:xfrm flipH="1">
            <a:off x="912725" y="0"/>
            <a:ext cx="8231275" cy="4331550"/>
            <a:chOff x="0" y="0"/>
            <a:chExt cx="8231275" cy="4331550"/>
          </a:xfrm>
        </p:grpSpPr>
        <p:pic>
          <p:nvPicPr>
            <p:cNvPr id="72" name="Google Shape;72;p63"/>
            <p:cNvPicPr preferRelativeResize="0"/>
            <p:nvPr/>
          </p:nvPicPr>
          <p:blipFill rotWithShape="1">
            <a:blip r:embed="rId2">
              <a:alphaModFix/>
            </a:blip>
            <a:srcRect b="0" l="0" r="0" t="0"/>
            <a:stretch/>
          </p:blipFill>
          <p:spPr>
            <a:xfrm>
              <a:off x="685975" y="3434875"/>
              <a:ext cx="1371975" cy="896675"/>
            </a:xfrm>
            <a:prstGeom prst="rect">
              <a:avLst/>
            </a:prstGeom>
            <a:noFill/>
            <a:ln>
              <a:noFill/>
            </a:ln>
          </p:spPr>
        </p:pic>
        <p:grpSp>
          <p:nvGrpSpPr>
            <p:cNvPr id="73" name="Google Shape;73;p63"/>
            <p:cNvGrpSpPr/>
            <p:nvPr/>
          </p:nvGrpSpPr>
          <p:grpSpPr>
            <a:xfrm>
              <a:off x="0" y="2747250"/>
              <a:ext cx="3429750" cy="896675"/>
              <a:chOff x="0" y="0"/>
              <a:chExt cx="3429750" cy="896675"/>
            </a:xfrm>
          </p:grpSpPr>
          <p:pic>
            <p:nvPicPr>
              <p:cNvPr id="74" name="Google Shape;74;p63"/>
              <p:cNvPicPr preferRelativeResize="0"/>
              <p:nvPr/>
            </p:nvPicPr>
            <p:blipFill rotWithShape="1">
              <a:blip r:embed="rId2">
                <a:alphaModFix/>
              </a:blip>
              <a:srcRect b="0" l="0" r="0" t="0"/>
              <a:stretch/>
            </p:blipFill>
            <p:spPr>
              <a:xfrm>
                <a:off x="0" y="0"/>
                <a:ext cx="1371975" cy="896675"/>
              </a:xfrm>
              <a:prstGeom prst="rect">
                <a:avLst/>
              </a:prstGeom>
              <a:noFill/>
              <a:ln>
                <a:noFill/>
              </a:ln>
            </p:spPr>
          </p:pic>
          <p:pic>
            <p:nvPicPr>
              <p:cNvPr id="75" name="Google Shape;75;p63"/>
              <p:cNvPicPr preferRelativeResize="0"/>
              <p:nvPr/>
            </p:nvPicPr>
            <p:blipFill rotWithShape="1">
              <a:blip r:embed="rId2">
                <a:alphaModFix/>
              </a:blip>
              <a:srcRect b="0" l="0" r="0" t="0"/>
              <a:stretch/>
            </p:blipFill>
            <p:spPr>
              <a:xfrm>
                <a:off x="2057775" y="0"/>
                <a:ext cx="1371975" cy="896675"/>
              </a:xfrm>
              <a:prstGeom prst="rect">
                <a:avLst/>
              </a:prstGeom>
              <a:noFill/>
              <a:ln>
                <a:noFill/>
              </a:ln>
            </p:spPr>
          </p:pic>
        </p:grpSp>
        <p:grpSp>
          <p:nvGrpSpPr>
            <p:cNvPr id="76" name="Google Shape;76;p63"/>
            <p:cNvGrpSpPr/>
            <p:nvPr/>
          </p:nvGrpSpPr>
          <p:grpSpPr>
            <a:xfrm>
              <a:off x="685975" y="2061250"/>
              <a:ext cx="3429750" cy="896675"/>
              <a:chOff x="0" y="0"/>
              <a:chExt cx="3429750" cy="896675"/>
            </a:xfrm>
          </p:grpSpPr>
          <p:pic>
            <p:nvPicPr>
              <p:cNvPr id="77" name="Google Shape;77;p63"/>
              <p:cNvPicPr preferRelativeResize="0"/>
              <p:nvPr/>
            </p:nvPicPr>
            <p:blipFill rotWithShape="1">
              <a:blip r:embed="rId2">
                <a:alphaModFix/>
              </a:blip>
              <a:srcRect b="0" l="0" r="0" t="0"/>
              <a:stretch/>
            </p:blipFill>
            <p:spPr>
              <a:xfrm>
                <a:off x="0" y="0"/>
                <a:ext cx="1371975" cy="896675"/>
              </a:xfrm>
              <a:prstGeom prst="rect">
                <a:avLst/>
              </a:prstGeom>
              <a:noFill/>
              <a:ln>
                <a:noFill/>
              </a:ln>
            </p:spPr>
          </p:pic>
          <p:pic>
            <p:nvPicPr>
              <p:cNvPr id="78" name="Google Shape;78;p63"/>
              <p:cNvPicPr preferRelativeResize="0"/>
              <p:nvPr/>
            </p:nvPicPr>
            <p:blipFill rotWithShape="1">
              <a:blip r:embed="rId2">
                <a:alphaModFix/>
              </a:blip>
              <a:srcRect b="0" l="0" r="0" t="0"/>
              <a:stretch/>
            </p:blipFill>
            <p:spPr>
              <a:xfrm>
                <a:off x="2057775" y="0"/>
                <a:ext cx="1371975" cy="896675"/>
              </a:xfrm>
              <a:prstGeom prst="rect">
                <a:avLst/>
              </a:prstGeom>
              <a:noFill/>
              <a:ln>
                <a:noFill/>
              </a:ln>
            </p:spPr>
          </p:pic>
        </p:grpSp>
        <p:grpSp>
          <p:nvGrpSpPr>
            <p:cNvPr id="79" name="Google Shape;79;p63"/>
            <p:cNvGrpSpPr/>
            <p:nvPr/>
          </p:nvGrpSpPr>
          <p:grpSpPr>
            <a:xfrm>
              <a:off x="0" y="1373625"/>
              <a:ext cx="3429750" cy="896675"/>
              <a:chOff x="0" y="0"/>
              <a:chExt cx="3429750" cy="896675"/>
            </a:xfrm>
          </p:grpSpPr>
          <p:pic>
            <p:nvPicPr>
              <p:cNvPr id="80" name="Google Shape;80;p63"/>
              <p:cNvPicPr preferRelativeResize="0"/>
              <p:nvPr/>
            </p:nvPicPr>
            <p:blipFill rotWithShape="1">
              <a:blip r:embed="rId2">
                <a:alphaModFix/>
              </a:blip>
              <a:srcRect b="0" l="0" r="0" t="0"/>
              <a:stretch/>
            </p:blipFill>
            <p:spPr>
              <a:xfrm>
                <a:off x="0" y="0"/>
                <a:ext cx="1371975" cy="896675"/>
              </a:xfrm>
              <a:prstGeom prst="rect">
                <a:avLst/>
              </a:prstGeom>
              <a:noFill/>
              <a:ln>
                <a:noFill/>
              </a:ln>
            </p:spPr>
          </p:pic>
          <p:pic>
            <p:nvPicPr>
              <p:cNvPr id="81" name="Google Shape;81;p63"/>
              <p:cNvPicPr preferRelativeResize="0"/>
              <p:nvPr/>
            </p:nvPicPr>
            <p:blipFill rotWithShape="1">
              <a:blip r:embed="rId2">
                <a:alphaModFix/>
              </a:blip>
              <a:srcRect b="0" l="0" r="0" t="0"/>
              <a:stretch/>
            </p:blipFill>
            <p:spPr>
              <a:xfrm>
                <a:off x="2057775" y="0"/>
                <a:ext cx="1371975" cy="896675"/>
              </a:xfrm>
              <a:prstGeom prst="rect">
                <a:avLst/>
              </a:prstGeom>
              <a:noFill/>
              <a:ln>
                <a:noFill/>
              </a:ln>
            </p:spPr>
          </p:pic>
        </p:grpSp>
        <p:grpSp>
          <p:nvGrpSpPr>
            <p:cNvPr id="82" name="Google Shape;82;p63"/>
            <p:cNvGrpSpPr/>
            <p:nvPr/>
          </p:nvGrpSpPr>
          <p:grpSpPr>
            <a:xfrm>
              <a:off x="685975" y="687625"/>
              <a:ext cx="7545300" cy="896675"/>
              <a:chOff x="0" y="0"/>
              <a:chExt cx="7545300" cy="896675"/>
            </a:xfrm>
          </p:grpSpPr>
          <p:pic>
            <p:nvPicPr>
              <p:cNvPr id="83" name="Google Shape;83;p63"/>
              <p:cNvPicPr preferRelativeResize="0"/>
              <p:nvPr/>
            </p:nvPicPr>
            <p:blipFill rotWithShape="1">
              <a:blip r:embed="rId2">
                <a:alphaModFix/>
              </a:blip>
              <a:srcRect b="0" l="0" r="0" t="0"/>
              <a:stretch/>
            </p:blipFill>
            <p:spPr>
              <a:xfrm>
                <a:off x="0" y="0"/>
                <a:ext cx="1371975" cy="896675"/>
              </a:xfrm>
              <a:prstGeom prst="rect">
                <a:avLst/>
              </a:prstGeom>
              <a:noFill/>
              <a:ln>
                <a:noFill/>
              </a:ln>
            </p:spPr>
          </p:pic>
          <p:pic>
            <p:nvPicPr>
              <p:cNvPr id="84" name="Google Shape;84;p63"/>
              <p:cNvPicPr preferRelativeResize="0"/>
              <p:nvPr/>
            </p:nvPicPr>
            <p:blipFill rotWithShape="1">
              <a:blip r:embed="rId2">
                <a:alphaModFix/>
              </a:blip>
              <a:srcRect b="0" l="0" r="0" t="0"/>
              <a:stretch/>
            </p:blipFill>
            <p:spPr>
              <a:xfrm>
                <a:off x="2057775" y="0"/>
                <a:ext cx="1371975" cy="896675"/>
              </a:xfrm>
              <a:prstGeom prst="rect">
                <a:avLst/>
              </a:prstGeom>
              <a:noFill/>
              <a:ln>
                <a:noFill/>
              </a:ln>
            </p:spPr>
          </p:pic>
          <p:pic>
            <p:nvPicPr>
              <p:cNvPr id="85" name="Google Shape;85;p63"/>
              <p:cNvPicPr preferRelativeResize="0"/>
              <p:nvPr/>
            </p:nvPicPr>
            <p:blipFill rotWithShape="1">
              <a:blip r:embed="rId2">
                <a:alphaModFix/>
              </a:blip>
              <a:srcRect b="0" l="0" r="0" t="0"/>
              <a:stretch/>
            </p:blipFill>
            <p:spPr>
              <a:xfrm>
                <a:off x="4115550" y="0"/>
                <a:ext cx="1371975" cy="896675"/>
              </a:xfrm>
              <a:prstGeom prst="rect">
                <a:avLst/>
              </a:prstGeom>
              <a:noFill/>
              <a:ln>
                <a:noFill/>
              </a:ln>
            </p:spPr>
          </p:pic>
          <p:pic>
            <p:nvPicPr>
              <p:cNvPr id="86" name="Google Shape;86;p63"/>
              <p:cNvPicPr preferRelativeResize="0"/>
              <p:nvPr/>
            </p:nvPicPr>
            <p:blipFill rotWithShape="1">
              <a:blip r:embed="rId2">
                <a:alphaModFix/>
              </a:blip>
              <a:srcRect b="0" l="0" r="0" t="0"/>
              <a:stretch/>
            </p:blipFill>
            <p:spPr>
              <a:xfrm>
                <a:off x="6173325" y="0"/>
                <a:ext cx="1371975" cy="896675"/>
              </a:xfrm>
              <a:prstGeom prst="rect">
                <a:avLst/>
              </a:prstGeom>
              <a:noFill/>
              <a:ln>
                <a:noFill/>
              </a:ln>
            </p:spPr>
          </p:pic>
        </p:grpSp>
        <p:grpSp>
          <p:nvGrpSpPr>
            <p:cNvPr id="87" name="Google Shape;87;p63"/>
            <p:cNvGrpSpPr/>
            <p:nvPr/>
          </p:nvGrpSpPr>
          <p:grpSpPr>
            <a:xfrm>
              <a:off x="0" y="0"/>
              <a:ext cx="7545300" cy="896675"/>
              <a:chOff x="0" y="0"/>
              <a:chExt cx="7545300" cy="896675"/>
            </a:xfrm>
          </p:grpSpPr>
          <p:pic>
            <p:nvPicPr>
              <p:cNvPr id="88" name="Google Shape;88;p63"/>
              <p:cNvPicPr preferRelativeResize="0"/>
              <p:nvPr/>
            </p:nvPicPr>
            <p:blipFill rotWithShape="1">
              <a:blip r:embed="rId2">
                <a:alphaModFix/>
              </a:blip>
              <a:srcRect b="0" l="0" r="0" t="0"/>
              <a:stretch/>
            </p:blipFill>
            <p:spPr>
              <a:xfrm>
                <a:off x="0" y="0"/>
                <a:ext cx="1371975" cy="896675"/>
              </a:xfrm>
              <a:prstGeom prst="rect">
                <a:avLst/>
              </a:prstGeom>
              <a:noFill/>
              <a:ln>
                <a:noFill/>
              </a:ln>
            </p:spPr>
          </p:pic>
          <p:pic>
            <p:nvPicPr>
              <p:cNvPr id="89" name="Google Shape;89;p63"/>
              <p:cNvPicPr preferRelativeResize="0"/>
              <p:nvPr/>
            </p:nvPicPr>
            <p:blipFill rotWithShape="1">
              <a:blip r:embed="rId2">
                <a:alphaModFix/>
              </a:blip>
              <a:srcRect b="0" l="0" r="0" t="0"/>
              <a:stretch/>
            </p:blipFill>
            <p:spPr>
              <a:xfrm>
                <a:off x="2057775" y="0"/>
                <a:ext cx="1371975" cy="896675"/>
              </a:xfrm>
              <a:prstGeom prst="rect">
                <a:avLst/>
              </a:prstGeom>
              <a:noFill/>
              <a:ln>
                <a:noFill/>
              </a:ln>
            </p:spPr>
          </p:pic>
          <p:pic>
            <p:nvPicPr>
              <p:cNvPr id="90" name="Google Shape;90;p63"/>
              <p:cNvPicPr preferRelativeResize="0"/>
              <p:nvPr/>
            </p:nvPicPr>
            <p:blipFill rotWithShape="1">
              <a:blip r:embed="rId2">
                <a:alphaModFix/>
              </a:blip>
              <a:srcRect b="0" l="0" r="0" t="0"/>
              <a:stretch/>
            </p:blipFill>
            <p:spPr>
              <a:xfrm>
                <a:off x="4115550" y="0"/>
                <a:ext cx="1371975" cy="896675"/>
              </a:xfrm>
              <a:prstGeom prst="rect">
                <a:avLst/>
              </a:prstGeom>
              <a:noFill/>
              <a:ln>
                <a:noFill/>
              </a:ln>
            </p:spPr>
          </p:pic>
          <p:pic>
            <p:nvPicPr>
              <p:cNvPr id="91" name="Google Shape;91;p63"/>
              <p:cNvPicPr preferRelativeResize="0"/>
              <p:nvPr/>
            </p:nvPicPr>
            <p:blipFill rotWithShape="1">
              <a:blip r:embed="rId2">
                <a:alphaModFix/>
              </a:blip>
              <a:srcRect b="0" l="0" r="0" t="0"/>
              <a:stretch/>
            </p:blipFill>
            <p:spPr>
              <a:xfrm>
                <a:off x="6173325" y="0"/>
                <a:ext cx="1371975" cy="896675"/>
              </a:xfrm>
              <a:prstGeom prst="rect">
                <a:avLst/>
              </a:prstGeom>
              <a:noFill/>
              <a:ln>
                <a:noFill/>
              </a:ln>
            </p:spPr>
          </p:pic>
        </p:grpSp>
      </p:grpSp>
      <p:grpSp>
        <p:nvGrpSpPr>
          <p:cNvPr id="92" name="Google Shape;92;p63"/>
          <p:cNvGrpSpPr/>
          <p:nvPr/>
        </p:nvGrpSpPr>
        <p:grpSpPr>
          <a:xfrm flipH="1">
            <a:off x="0" y="3088098"/>
            <a:ext cx="4115725" cy="2270300"/>
            <a:chOff x="4115550" y="2061250"/>
            <a:chExt cx="4115725" cy="2270300"/>
          </a:xfrm>
        </p:grpSpPr>
        <p:grpSp>
          <p:nvGrpSpPr>
            <p:cNvPr id="93" name="Google Shape;93;p63"/>
            <p:cNvGrpSpPr/>
            <p:nvPr/>
          </p:nvGrpSpPr>
          <p:grpSpPr>
            <a:xfrm>
              <a:off x="4801525" y="3434875"/>
              <a:ext cx="3429750" cy="896675"/>
              <a:chOff x="4115550" y="0"/>
              <a:chExt cx="3429750" cy="896675"/>
            </a:xfrm>
          </p:grpSpPr>
          <p:pic>
            <p:nvPicPr>
              <p:cNvPr id="94" name="Google Shape;94;p63"/>
              <p:cNvPicPr preferRelativeResize="0"/>
              <p:nvPr/>
            </p:nvPicPr>
            <p:blipFill rotWithShape="1">
              <a:blip r:embed="rId2">
                <a:alphaModFix/>
              </a:blip>
              <a:srcRect b="0" l="0" r="0" t="0"/>
              <a:stretch/>
            </p:blipFill>
            <p:spPr>
              <a:xfrm>
                <a:off x="4115550" y="0"/>
                <a:ext cx="1371975" cy="896675"/>
              </a:xfrm>
              <a:prstGeom prst="rect">
                <a:avLst/>
              </a:prstGeom>
              <a:noFill/>
              <a:ln>
                <a:noFill/>
              </a:ln>
            </p:spPr>
          </p:pic>
          <p:pic>
            <p:nvPicPr>
              <p:cNvPr id="95" name="Google Shape;95;p63"/>
              <p:cNvPicPr preferRelativeResize="0"/>
              <p:nvPr/>
            </p:nvPicPr>
            <p:blipFill rotWithShape="1">
              <a:blip r:embed="rId2">
                <a:alphaModFix/>
              </a:blip>
              <a:srcRect b="0" l="0" r="0" t="0"/>
              <a:stretch/>
            </p:blipFill>
            <p:spPr>
              <a:xfrm>
                <a:off x="6173325" y="0"/>
                <a:ext cx="1371975" cy="896675"/>
              </a:xfrm>
              <a:prstGeom prst="rect">
                <a:avLst/>
              </a:prstGeom>
              <a:noFill/>
              <a:ln>
                <a:noFill/>
              </a:ln>
            </p:spPr>
          </p:pic>
        </p:grpSp>
        <p:grpSp>
          <p:nvGrpSpPr>
            <p:cNvPr id="96" name="Google Shape;96;p63"/>
            <p:cNvGrpSpPr/>
            <p:nvPr/>
          </p:nvGrpSpPr>
          <p:grpSpPr>
            <a:xfrm>
              <a:off x="4115550" y="2747250"/>
              <a:ext cx="3429750" cy="896675"/>
              <a:chOff x="4115550" y="0"/>
              <a:chExt cx="3429750" cy="896675"/>
            </a:xfrm>
          </p:grpSpPr>
          <p:pic>
            <p:nvPicPr>
              <p:cNvPr id="97" name="Google Shape;97;p63"/>
              <p:cNvPicPr preferRelativeResize="0"/>
              <p:nvPr/>
            </p:nvPicPr>
            <p:blipFill rotWithShape="1">
              <a:blip r:embed="rId2">
                <a:alphaModFix/>
              </a:blip>
              <a:srcRect b="0" l="0" r="0" t="0"/>
              <a:stretch/>
            </p:blipFill>
            <p:spPr>
              <a:xfrm>
                <a:off x="4115550" y="0"/>
                <a:ext cx="1371975" cy="896675"/>
              </a:xfrm>
              <a:prstGeom prst="rect">
                <a:avLst/>
              </a:prstGeom>
              <a:noFill/>
              <a:ln>
                <a:noFill/>
              </a:ln>
            </p:spPr>
          </p:pic>
          <p:pic>
            <p:nvPicPr>
              <p:cNvPr id="98" name="Google Shape;98;p63"/>
              <p:cNvPicPr preferRelativeResize="0"/>
              <p:nvPr/>
            </p:nvPicPr>
            <p:blipFill rotWithShape="1">
              <a:blip r:embed="rId2">
                <a:alphaModFix/>
              </a:blip>
              <a:srcRect b="0" l="0" r="0" t="0"/>
              <a:stretch/>
            </p:blipFill>
            <p:spPr>
              <a:xfrm>
                <a:off x="6173325" y="0"/>
                <a:ext cx="1371975" cy="896675"/>
              </a:xfrm>
              <a:prstGeom prst="rect">
                <a:avLst/>
              </a:prstGeom>
              <a:noFill/>
              <a:ln>
                <a:noFill/>
              </a:ln>
            </p:spPr>
          </p:pic>
        </p:grpSp>
        <p:pic>
          <p:nvPicPr>
            <p:cNvPr id="99" name="Google Shape;99;p63"/>
            <p:cNvPicPr preferRelativeResize="0"/>
            <p:nvPr/>
          </p:nvPicPr>
          <p:blipFill rotWithShape="1">
            <a:blip r:embed="rId2">
              <a:alphaModFix/>
            </a:blip>
            <a:srcRect b="0" l="0" r="0" t="0"/>
            <a:stretch/>
          </p:blipFill>
          <p:spPr>
            <a:xfrm>
              <a:off x="6859300" y="2061250"/>
              <a:ext cx="1371975" cy="896675"/>
            </a:xfrm>
            <a:prstGeom prst="rect">
              <a:avLst/>
            </a:prstGeom>
            <a:noFill/>
            <a:ln>
              <a:noFill/>
            </a:ln>
          </p:spPr>
        </p:pic>
      </p:grpSp>
      <p:sp>
        <p:nvSpPr>
          <p:cNvPr id="100" name="Google Shape;100;p63"/>
          <p:cNvSpPr txBox="1"/>
          <p:nvPr>
            <p:ph type="ctrTitle"/>
          </p:nvPr>
        </p:nvSpPr>
        <p:spPr>
          <a:xfrm>
            <a:off x="2027625" y="1629397"/>
            <a:ext cx="5088600" cy="11598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4000"/>
              <a:buNone/>
              <a:defRPr sz="4000"/>
            </a:lvl1pPr>
            <a:lvl2pPr lvl="1" algn="l">
              <a:lnSpc>
                <a:spcPct val="100000"/>
              </a:lnSpc>
              <a:spcBef>
                <a:spcPts val="0"/>
              </a:spcBef>
              <a:spcAft>
                <a:spcPts val="0"/>
              </a:spcAft>
              <a:buSzPts val="4000"/>
              <a:buNone/>
              <a:defRPr sz="4000"/>
            </a:lvl2pPr>
            <a:lvl3pPr lvl="2" algn="l">
              <a:lnSpc>
                <a:spcPct val="100000"/>
              </a:lnSpc>
              <a:spcBef>
                <a:spcPts val="0"/>
              </a:spcBef>
              <a:spcAft>
                <a:spcPts val="0"/>
              </a:spcAft>
              <a:buSzPts val="4000"/>
              <a:buNone/>
              <a:defRPr sz="4000"/>
            </a:lvl3pPr>
            <a:lvl4pPr lvl="3" algn="l">
              <a:lnSpc>
                <a:spcPct val="100000"/>
              </a:lnSpc>
              <a:spcBef>
                <a:spcPts val="0"/>
              </a:spcBef>
              <a:spcAft>
                <a:spcPts val="0"/>
              </a:spcAft>
              <a:buSzPts val="4000"/>
              <a:buNone/>
              <a:defRPr sz="4000"/>
            </a:lvl4pPr>
            <a:lvl5pPr lvl="4" algn="l">
              <a:lnSpc>
                <a:spcPct val="100000"/>
              </a:lnSpc>
              <a:spcBef>
                <a:spcPts val="0"/>
              </a:spcBef>
              <a:spcAft>
                <a:spcPts val="0"/>
              </a:spcAft>
              <a:buSzPts val="4000"/>
              <a:buNone/>
              <a:defRPr sz="4000"/>
            </a:lvl5pPr>
            <a:lvl6pPr lvl="5" algn="l">
              <a:lnSpc>
                <a:spcPct val="100000"/>
              </a:lnSpc>
              <a:spcBef>
                <a:spcPts val="0"/>
              </a:spcBef>
              <a:spcAft>
                <a:spcPts val="0"/>
              </a:spcAft>
              <a:buSzPts val="4000"/>
              <a:buNone/>
              <a:defRPr sz="4000"/>
            </a:lvl6pPr>
            <a:lvl7pPr lvl="6" algn="l">
              <a:lnSpc>
                <a:spcPct val="100000"/>
              </a:lnSpc>
              <a:spcBef>
                <a:spcPts val="0"/>
              </a:spcBef>
              <a:spcAft>
                <a:spcPts val="0"/>
              </a:spcAft>
              <a:buSzPts val="4000"/>
              <a:buNone/>
              <a:defRPr sz="4000"/>
            </a:lvl7pPr>
            <a:lvl8pPr lvl="7" algn="l">
              <a:lnSpc>
                <a:spcPct val="100000"/>
              </a:lnSpc>
              <a:spcBef>
                <a:spcPts val="0"/>
              </a:spcBef>
              <a:spcAft>
                <a:spcPts val="0"/>
              </a:spcAft>
              <a:buSzPts val="4000"/>
              <a:buNone/>
              <a:defRPr sz="4000"/>
            </a:lvl8pPr>
            <a:lvl9pPr lvl="8" algn="l">
              <a:lnSpc>
                <a:spcPct val="100000"/>
              </a:lnSpc>
              <a:spcBef>
                <a:spcPts val="0"/>
              </a:spcBef>
              <a:spcAft>
                <a:spcPts val="0"/>
              </a:spcAft>
              <a:buSzPts val="4000"/>
              <a:buNone/>
              <a:defRPr sz="4000"/>
            </a:lvl9pPr>
          </a:lstStyle>
          <a:p/>
        </p:txBody>
      </p:sp>
      <p:sp>
        <p:nvSpPr>
          <p:cNvPr id="101" name="Google Shape;101;p63"/>
          <p:cNvSpPr txBox="1"/>
          <p:nvPr>
            <p:ph idx="1" type="subTitle"/>
          </p:nvPr>
        </p:nvSpPr>
        <p:spPr>
          <a:xfrm>
            <a:off x="2027625" y="2886101"/>
            <a:ext cx="5088600" cy="784800"/>
          </a:xfrm>
          <a:prstGeom prst="rect">
            <a:avLst/>
          </a:prstGeom>
          <a:noFill/>
          <a:ln>
            <a:noFill/>
          </a:ln>
        </p:spPr>
        <p:txBody>
          <a:bodyPr anchorCtr="0" anchor="t" bIns="0" lIns="0" spcFirstLastPara="1" rIns="0" wrap="square" tIns="0">
            <a:noAutofit/>
          </a:bodyPr>
          <a:lstStyle>
            <a:lvl1pPr lvl="0" algn="l">
              <a:lnSpc>
                <a:spcPct val="120000"/>
              </a:lnSpc>
              <a:spcBef>
                <a:spcPts val="0"/>
              </a:spcBef>
              <a:spcAft>
                <a:spcPts val="0"/>
              </a:spcAft>
              <a:buClr>
                <a:schemeClr val="accent2"/>
              </a:buClr>
              <a:buSzPts val="2000"/>
              <a:buNone/>
              <a:defRPr>
                <a:solidFill>
                  <a:schemeClr val="accent2"/>
                </a:solidFill>
              </a:defRPr>
            </a:lvl1pPr>
            <a:lvl2pPr lvl="1" algn="l">
              <a:lnSpc>
                <a:spcPct val="120000"/>
              </a:lnSpc>
              <a:spcBef>
                <a:spcPts val="0"/>
              </a:spcBef>
              <a:spcAft>
                <a:spcPts val="0"/>
              </a:spcAft>
              <a:buClr>
                <a:schemeClr val="accent2"/>
              </a:buClr>
              <a:buSzPts val="3000"/>
              <a:buNone/>
              <a:defRPr sz="3000">
                <a:solidFill>
                  <a:schemeClr val="accent2"/>
                </a:solidFill>
              </a:defRPr>
            </a:lvl2pPr>
            <a:lvl3pPr lvl="2" algn="l">
              <a:lnSpc>
                <a:spcPct val="120000"/>
              </a:lnSpc>
              <a:spcBef>
                <a:spcPts val="0"/>
              </a:spcBef>
              <a:spcAft>
                <a:spcPts val="0"/>
              </a:spcAft>
              <a:buClr>
                <a:schemeClr val="accent2"/>
              </a:buClr>
              <a:buSzPts val="3000"/>
              <a:buNone/>
              <a:defRPr sz="3000">
                <a:solidFill>
                  <a:schemeClr val="accent2"/>
                </a:solidFill>
              </a:defRPr>
            </a:lvl3pPr>
            <a:lvl4pPr lvl="3" algn="l">
              <a:lnSpc>
                <a:spcPct val="120000"/>
              </a:lnSpc>
              <a:spcBef>
                <a:spcPts val="0"/>
              </a:spcBef>
              <a:spcAft>
                <a:spcPts val="0"/>
              </a:spcAft>
              <a:buClr>
                <a:schemeClr val="accent2"/>
              </a:buClr>
              <a:buSzPts val="3000"/>
              <a:buNone/>
              <a:defRPr sz="3000">
                <a:solidFill>
                  <a:schemeClr val="accent2"/>
                </a:solidFill>
              </a:defRPr>
            </a:lvl4pPr>
            <a:lvl5pPr lvl="4" algn="l">
              <a:lnSpc>
                <a:spcPct val="120000"/>
              </a:lnSpc>
              <a:spcBef>
                <a:spcPts val="0"/>
              </a:spcBef>
              <a:spcAft>
                <a:spcPts val="0"/>
              </a:spcAft>
              <a:buClr>
                <a:schemeClr val="accent2"/>
              </a:buClr>
              <a:buSzPts val="3000"/>
              <a:buNone/>
              <a:defRPr sz="3000">
                <a:solidFill>
                  <a:schemeClr val="accent2"/>
                </a:solidFill>
              </a:defRPr>
            </a:lvl5pPr>
            <a:lvl6pPr lvl="5" algn="l">
              <a:lnSpc>
                <a:spcPct val="120000"/>
              </a:lnSpc>
              <a:spcBef>
                <a:spcPts val="0"/>
              </a:spcBef>
              <a:spcAft>
                <a:spcPts val="0"/>
              </a:spcAft>
              <a:buClr>
                <a:schemeClr val="accent2"/>
              </a:buClr>
              <a:buSzPts val="3000"/>
              <a:buNone/>
              <a:defRPr sz="3000">
                <a:solidFill>
                  <a:schemeClr val="accent2"/>
                </a:solidFill>
              </a:defRPr>
            </a:lvl6pPr>
            <a:lvl7pPr lvl="6" algn="l">
              <a:lnSpc>
                <a:spcPct val="120000"/>
              </a:lnSpc>
              <a:spcBef>
                <a:spcPts val="0"/>
              </a:spcBef>
              <a:spcAft>
                <a:spcPts val="0"/>
              </a:spcAft>
              <a:buClr>
                <a:schemeClr val="accent2"/>
              </a:buClr>
              <a:buSzPts val="3000"/>
              <a:buNone/>
              <a:defRPr sz="3000">
                <a:solidFill>
                  <a:schemeClr val="accent2"/>
                </a:solidFill>
              </a:defRPr>
            </a:lvl7pPr>
            <a:lvl8pPr lvl="7" algn="l">
              <a:lnSpc>
                <a:spcPct val="120000"/>
              </a:lnSpc>
              <a:spcBef>
                <a:spcPts val="0"/>
              </a:spcBef>
              <a:spcAft>
                <a:spcPts val="0"/>
              </a:spcAft>
              <a:buClr>
                <a:schemeClr val="accent2"/>
              </a:buClr>
              <a:buSzPts val="3000"/>
              <a:buNone/>
              <a:defRPr sz="3000">
                <a:solidFill>
                  <a:schemeClr val="accent2"/>
                </a:solidFill>
              </a:defRPr>
            </a:lvl8pPr>
            <a:lvl9pPr lvl="8" algn="l">
              <a:lnSpc>
                <a:spcPct val="120000"/>
              </a:lnSpc>
              <a:spcBef>
                <a:spcPts val="0"/>
              </a:spcBef>
              <a:spcAft>
                <a:spcPts val="0"/>
              </a:spcAft>
              <a:buClr>
                <a:schemeClr val="accent2"/>
              </a:buClr>
              <a:buSzPts val="3000"/>
              <a:buNone/>
              <a:defRPr sz="3000">
                <a:solidFill>
                  <a:schemeClr val="accent2"/>
                </a:solidFill>
              </a:defRPr>
            </a:lvl9pPr>
          </a:lstStyle>
          <a:p/>
        </p:txBody>
      </p:sp>
      <p:sp>
        <p:nvSpPr>
          <p:cNvPr id="102" name="Google Shape;102;p63"/>
          <p:cNvSpPr txBox="1"/>
          <p:nvPr>
            <p:ph idx="12" type="sldNum"/>
          </p:nvPr>
        </p:nvSpPr>
        <p:spPr>
          <a:xfrm>
            <a:off x="8556784" y="4749851"/>
            <a:ext cx="548700" cy="393600"/>
          </a:xfrm>
          <a:prstGeom prst="rect">
            <a:avLst/>
          </a:prstGeom>
          <a:noFill/>
          <a:ln>
            <a:noFill/>
          </a:ln>
        </p:spPr>
        <p:txBody>
          <a:bodyPr anchorCtr="0" anchor="t" bIns="0" lIns="0" spcFirstLastPara="1" rIns="0" wrap="square" tIns="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Montserrat Light"/>
                <a:ea typeface="Montserrat Light"/>
                <a:cs typeface="Montserrat Light"/>
                <a:sym typeface="Montserrat Light"/>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Montserrat Light"/>
                <a:ea typeface="Montserrat Light"/>
                <a:cs typeface="Montserrat Light"/>
                <a:sym typeface="Montserrat Light"/>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Montserrat Light"/>
                <a:ea typeface="Montserrat Light"/>
                <a:cs typeface="Montserrat Light"/>
                <a:sym typeface="Montserrat Light"/>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Montserrat Light"/>
                <a:ea typeface="Montserrat Light"/>
                <a:cs typeface="Montserrat Light"/>
                <a:sym typeface="Montserrat Light"/>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Montserrat Light"/>
                <a:ea typeface="Montserrat Light"/>
                <a:cs typeface="Montserrat Light"/>
                <a:sym typeface="Montserrat Light"/>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Montserrat Light"/>
                <a:ea typeface="Montserrat Light"/>
                <a:cs typeface="Montserrat Light"/>
                <a:sym typeface="Montserrat Light"/>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Montserrat Light"/>
                <a:ea typeface="Montserrat Light"/>
                <a:cs typeface="Montserrat Light"/>
                <a:sym typeface="Montserrat Light"/>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Montserrat Light"/>
                <a:ea typeface="Montserrat Light"/>
                <a:cs typeface="Montserrat Light"/>
                <a:sym typeface="Montserrat Light"/>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Montserrat Light"/>
                <a:ea typeface="Montserrat Light"/>
                <a:cs typeface="Montserrat Light"/>
                <a:sym typeface="Montserrat Ligh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spTree>
      <p:nvGrpSpPr>
        <p:cNvPr id="103" name="Shape 103"/>
        <p:cNvGrpSpPr/>
        <p:nvPr/>
      </p:nvGrpSpPr>
      <p:grpSpPr>
        <a:xfrm>
          <a:off x="0" y="0"/>
          <a:ext cx="0" cy="0"/>
          <a:chOff x="0" y="0"/>
          <a:chExt cx="0" cy="0"/>
        </a:xfrm>
      </p:grpSpPr>
      <p:grpSp>
        <p:nvGrpSpPr>
          <p:cNvPr id="104" name="Google Shape;104;p64"/>
          <p:cNvGrpSpPr/>
          <p:nvPr/>
        </p:nvGrpSpPr>
        <p:grpSpPr>
          <a:xfrm>
            <a:off x="4363774" y="-3213"/>
            <a:ext cx="4780226" cy="2524130"/>
            <a:chOff x="4363774" y="-3213"/>
            <a:chExt cx="4780226" cy="2524130"/>
          </a:xfrm>
        </p:grpSpPr>
        <p:pic>
          <p:nvPicPr>
            <p:cNvPr id="105" name="Google Shape;105;p64"/>
            <p:cNvPicPr preferRelativeResize="0"/>
            <p:nvPr/>
          </p:nvPicPr>
          <p:blipFill rotWithShape="1">
            <a:blip r:embed="rId2">
              <a:alphaModFix/>
            </a:blip>
            <a:srcRect b="0" l="0" r="0" t="0"/>
            <a:stretch/>
          </p:blipFill>
          <p:spPr>
            <a:xfrm flipH="1">
              <a:off x="7948921" y="2000218"/>
              <a:ext cx="796706" cy="520699"/>
            </a:xfrm>
            <a:prstGeom prst="rect">
              <a:avLst/>
            </a:prstGeom>
            <a:noFill/>
            <a:ln>
              <a:noFill/>
            </a:ln>
          </p:spPr>
        </p:pic>
        <p:grpSp>
          <p:nvGrpSpPr>
            <p:cNvPr id="106" name="Google Shape;106;p64"/>
            <p:cNvGrpSpPr/>
            <p:nvPr/>
          </p:nvGrpSpPr>
          <p:grpSpPr>
            <a:xfrm flipH="1">
              <a:off x="7152344" y="1600887"/>
              <a:ext cx="1991656" cy="520699"/>
              <a:chOff x="0" y="0"/>
              <a:chExt cx="3429750" cy="896675"/>
            </a:xfrm>
          </p:grpSpPr>
          <p:pic>
            <p:nvPicPr>
              <p:cNvPr id="107" name="Google Shape;107;p64"/>
              <p:cNvPicPr preferRelativeResize="0"/>
              <p:nvPr/>
            </p:nvPicPr>
            <p:blipFill rotWithShape="1">
              <a:blip r:embed="rId2">
                <a:alphaModFix/>
              </a:blip>
              <a:srcRect b="0" l="0" r="0" t="0"/>
              <a:stretch/>
            </p:blipFill>
            <p:spPr>
              <a:xfrm>
                <a:off x="0" y="0"/>
                <a:ext cx="1371975" cy="896675"/>
              </a:xfrm>
              <a:prstGeom prst="rect">
                <a:avLst/>
              </a:prstGeom>
              <a:noFill/>
              <a:ln>
                <a:noFill/>
              </a:ln>
            </p:spPr>
          </p:pic>
          <p:pic>
            <p:nvPicPr>
              <p:cNvPr id="108" name="Google Shape;108;p64"/>
              <p:cNvPicPr preferRelativeResize="0"/>
              <p:nvPr/>
            </p:nvPicPr>
            <p:blipFill rotWithShape="1">
              <a:blip r:embed="rId2">
                <a:alphaModFix/>
              </a:blip>
              <a:srcRect b="0" l="0" r="0" t="0"/>
              <a:stretch/>
            </p:blipFill>
            <p:spPr>
              <a:xfrm>
                <a:off x="2057775" y="0"/>
                <a:ext cx="1371975" cy="896675"/>
              </a:xfrm>
              <a:prstGeom prst="rect">
                <a:avLst/>
              </a:prstGeom>
              <a:noFill/>
              <a:ln>
                <a:noFill/>
              </a:ln>
            </p:spPr>
          </p:pic>
        </p:grpSp>
        <p:pic>
          <p:nvPicPr>
            <p:cNvPr id="109" name="Google Shape;109;p64"/>
            <p:cNvPicPr preferRelativeResize="0"/>
            <p:nvPr/>
          </p:nvPicPr>
          <p:blipFill rotWithShape="1">
            <a:blip r:embed="rId2">
              <a:alphaModFix/>
            </a:blip>
            <a:srcRect b="0" l="0" r="0" t="0"/>
            <a:stretch/>
          </p:blipFill>
          <p:spPr>
            <a:xfrm flipH="1">
              <a:off x="7948921" y="1198193"/>
              <a:ext cx="796706" cy="520699"/>
            </a:xfrm>
            <a:prstGeom prst="rect">
              <a:avLst/>
            </a:prstGeom>
            <a:noFill/>
            <a:ln>
              <a:noFill/>
            </a:ln>
          </p:spPr>
        </p:pic>
        <p:grpSp>
          <p:nvGrpSpPr>
            <p:cNvPr id="110" name="Google Shape;110;p64"/>
            <p:cNvGrpSpPr/>
            <p:nvPr/>
          </p:nvGrpSpPr>
          <p:grpSpPr>
            <a:xfrm flipH="1">
              <a:off x="5957394" y="798862"/>
              <a:ext cx="3186606" cy="520699"/>
              <a:chOff x="0" y="0"/>
              <a:chExt cx="5487525" cy="896675"/>
            </a:xfrm>
          </p:grpSpPr>
          <p:pic>
            <p:nvPicPr>
              <p:cNvPr id="111" name="Google Shape;111;p64"/>
              <p:cNvPicPr preferRelativeResize="0"/>
              <p:nvPr/>
            </p:nvPicPr>
            <p:blipFill rotWithShape="1">
              <a:blip r:embed="rId2">
                <a:alphaModFix/>
              </a:blip>
              <a:srcRect b="0" l="0" r="0" t="0"/>
              <a:stretch/>
            </p:blipFill>
            <p:spPr>
              <a:xfrm>
                <a:off x="0" y="0"/>
                <a:ext cx="1371975" cy="896675"/>
              </a:xfrm>
              <a:prstGeom prst="rect">
                <a:avLst/>
              </a:prstGeom>
              <a:noFill/>
              <a:ln>
                <a:noFill/>
              </a:ln>
            </p:spPr>
          </p:pic>
          <p:pic>
            <p:nvPicPr>
              <p:cNvPr id="112" name="Google Shape;112;p64"/>
              <p:cNvPicPr preferRelativeResize="0"/>
              <p:nvPr/>
            </p:nvPicPr>
            <p:blipFill rotWithShape="1">
              <a:blip r:embed="rId2">
                <a:alphaModFix/>
              </a:blip>
              <a:srcRect b="0" l="0" r="0" t="0"/>
              <a:stretch/>
            </p:blipFill>
            <p:spPr>
              <a:xfrm>
                <a:off x="2057775" y="0"/>
                <a:ext cx="1371975" cy="896675"/>
              </a:xfrm>
              <a:prstGeom prst="rect">
                <a:avLst/>
              </a:prstGeom>
              <a:noFill/>
              <a:ln>
                <a:noFill/>
              </a:ln>
            </p:spPr>
          </p:pic>
          <p:pic>
            <p:nvPicPr>
              <p:cNvPr id="113" name="Google Shape;113;p64"/>
              <p:cNvPicPr preferRelativeResize="0"/>
              <p:nvPr/>
            </p:nvPicPr>
            <p:blipFill rotWithShape="1">
              <a:blip r:embed="rId2">
                <a:alphaModFix/>
              </a:blip>
              <a:srcRect b="0" l="0" r="0" t="0"/>
              <a:stretch/>
            </p:blipFill>
            <p:spPr>
              <a:xfrm>
                <a:off x="4115550" y="0"/>
                <a:ext cx="1371975" cy="896675"/>
              </a:xfrm>
              <a:prstGeom prst="rect">
                <a:avLst/>
              </a:prstGeom>
              <a:noFill/>
              <a:ln>
                <a:noFill/>
              </a:ln>
            </p:spPr>
          </p:pic>
        </p:grpSp>
        <p:grpSp>
          <p:nvGrpSpPr>
            <p:cNvPr id="114" name="Google Shape;114;p64"/>
            <p:cNvGrpSpPr/>
            <p:nvPr/>
          </p:nvGrpSpPr>
          <p:grpSpPr>
            <a:xfrm flipH="1">
              <a:off x="4363774" y="396118"/>
              <a:ext cx="4381854" cy="520735"/>
              <a:chOff x="0" y="0"/>
              <a:chExt cx="7545300" cy="896675"/>
            </a:xfrm>
          </p:grpSpPr>
          <p:pic>
            <p:nvPicPr>
              <p:cNvPr id="115" name="Google Shape;115;p64"/>
              <p:cNvPicPr preferRelativeResize="0"/>
              <p:nvPr/>
            </p:nvPicPr>
            <p:blipFill rotWithShape="1">
              <a:blip r:embed="rId2">
                <a:alphaModFix/>
              </a:blip>
              <a:srcRect b="0" l="0" r="0" t="0"/>
              <a:stretch/>
            </p:blipFill>
            <p:spPr>
              <a:xfrm>
                <a:off x="0" y="0"/>
                <a:ext cx="1371975" cy="896675"/>
              </a:xfrm>
              <a:prstGeom prst="rect">
                <a:avLst/>
              </a:prstGeom>
              <a:noFill/>
              <a:ln>
                <a:noFill/>
              </a:ln>
            </p:spPr>
          </p:pic>
          <p:pic>
            <p:nvPicPr>
              <p:cNvPr id="116" name="Google Shape;116;p64"/>
              <p:cNvPicPr preferRelativeResize="0"/>
              <p:nvPr/>
            </p:nvPicPr>
            <p:blipFill rotWithShape="1">
              <a:blip r:embed="rId2">
                <a:alphaModFix/>
              </a:blip>
              <a:srcRect b="0" l="0" r="0" t="0"/>
              <a:stretch/>
            </p:blipFill>
            <p:spPr>
              <a:xfrm>
                <a:off x="2057775" y="0"/>
                <a:ext cx="1371975" cy="896675"/>
              </a:xfrm>
              <a:prstGeom prst="rect">
                <a:avLst/>
              </a:prstGeom>
              <a:noFill/>
              <a:ln>
                <a:noFill/>
              </a:ln>
            </p:spPr>
          </p:pic>
          <p:pic>
            <p:nvPicPr>
              <p:cNvPr id="117" name="Google Shape;117;p64"/>
              <p:cNvPicPr preferRelativeResize="0"/>
              <p:nvPr/>
            </p:nvPicPr>
            <p:blipFill rotWithShape="1">
              <a:blip r:embed="rId2">
                <a:alphaModFix/>
              </a:blip>
              <a:srcRect b="0" l="0" r="0" t="0"/>
              <a:stretch/>
            </p:blipFill>
            <p:spPr>
              <a:xfrm>
                <a:off x="4115550" y="0"/>
                <a:ext cx="1371975" cy="896675"/>
              </a:xfrm>
              <a:prstGeom prst="rect">
                <a:avLst/>
              </a:prstGeom>
              <a:noFill/>
              <a:ln>
                <a:noFill/>
              </a:ln>
            </p:spPr>
          </p:pic>
          <p:pic>
            <p:nvPicPr>
              <p:cNvPr id="118" name="Google Shape;118;p64"/>
              <p:cNvPicPr preferRelativeResize="0"/>
              <p:nvPr/>
            </p:nvPicPr>
            <p:blipFill rotWithShape="1">
              <a:blip r:embed="rId2">
                <a:alphaModFix/>
              </a:blip>
              <a:srcRect b="0" l="0" r="0" t="0"/>
              <a:stretch/>
            </p:blipFill>
            <p:spPr>
              <a:xfrm>
                <a:off x="6173325" y="0"/>
                <a:ext cx="1371975" cy="896675"/>
              </a:xfrm>
              <a:prstGeom prst="rect">
                <a:avLst/>
              </a:prstGeom>
              <a:noFill/>
              <a:ln>
                <a:noFill/>
              </a:ln>
            </p:spPr>
          </p:pic>
        </p:grpSp>
        <p:grpSp>
          <p:nvGrpSpPr>
            <p:cNvPr id="119" name="Google Shape;119;p64"/>
            <p:cNvGrpSpPr/>
            <p:nvPr/>
          </p:nvGrpSpPr>
          <p:grpSpPr>
            <a:xfrm flipH="1">
              <a:off x="4762146" y="-3213"/>
              <a:ext cx="4381854" cy="520735"/>
              <a:chOff x="0" y="0"/>
              <a:chExt cx="7545300" cy="896675"/>
            </a:xfrm>
          </p:grpSpPr>
          <p:pic>
            <p:nvPicPr>
              <p:cNvPr id="120" name="Google Shape;120;p64"/>
              <p:cNvPicPr preferRelativeResize="0"/>
              <p:nvPr/>
            </p:nvPicPr>
            <p:blipFill rotWithShape="1">
              <a:blip r:embed="rId2">
                <a:alphaModFix/>
              </a:blip>
              <a:srcRect b="0" l="0" r="0" t="0"/>
              <a:stretch/>
            </p:blipFill>
            <p:spPr>
              <a:xfrm>
                <a:off x="0" y="0"/>
                <a:ext cx="1371975" cy="896675"/>
              </a:xfrm>
              <a:prstGeom prst="rect">
                <a:avLst/>
              </a:prstGeom>
              <a:noFill/>
              <a:ln>
                <a:noFill/>
              </a:ln>
            </p:spPr>
          </p:pic>
          <p:pic>
            <p:nvPicPr>
              <p:cNvPr id="121" name="Google Shape;121;p64"/>
              <p:cNvPicPr preferRelativeResize="0"/>
              <p:nvPr/>
            </p:nvPicPr>
            <p:blipFill rotWithShape="1">
              <a:blip r:embed="rId2">
                <a:alphaModFix/>
              </a:blip>
              <a:srcRect b="0" l="0" r="0" t="0"/>
              <a:stretch/>
            </p:blipFill>
            <p:spPr>
              <a:xfrm>
                <a:off x="2057775" y="0"/>
                <a:ext cx="1371975" cy="896675"/>
              </a:xfrm>
              <a:prstGeom prst="rect">
                <a:avLst/>
              </a:prstGeom>
              <a:noFill/>
              <a:ln>
                <a:noFill/>
              </a:ln>
            </p:spPr>
          </p:pic>
          <p:pic>
            <p:nvPicPr>
              <p:cNvPr id="122" name="Google Shape;122;p64"/>
              <p:cNvPicPr preferRelativeResize="0"/>
              <p:nvPr/>
            </p:nvPicPr>
            <p:blipFill rotWithShape="1">
              <a:blip r:embed="rId2">
                <a:alphaModFix/>
              </a:blip>
              <a:srcRect b="0" l="0" r="0" t="0"/>
              <a:stretch/>
            </p:blipFill>
            <p:spPr>
              <a:xfrm>
                <a:off x="4115550" y="0"/>
                <a:ext cx="1371975" cy="896675"/>
              </a:xfrm>
              <a:prstGeom prst="rect">
                <a:avLst/>
              </a:prstGeom>
              <a:noFill/>
              <a:ln>
                <a:noFill/>
              </a:ln>
            </p:spPr>
          </p:pic>
          <p:pic>
            <p:nvPicPr>
              <p:cNvPr id="123" name="Google Shape;123;p64"/>
              <p:cNvPicPr preferRelativeResize="0"/>
              <p:nvPr/>
            </p:nvPicPr>
            <p:blipFill rotWithShape="1">
              <a:blip r:embed="rId2">
                <a:alphaModFix/>
              </a:blip>
              <a:srcRect b="0" l="0" r="0" t="0"/>
              <a:stretch/>
            </p:blipFill>
            <p:spPr>
              <a:xfrm>
                <a:off x="6173325" y="0"/>
                <a:ext cx="1371975" cy="896675"/>
              </a:xfrm>
              <a:prstGeom prst="rect">
                <a:avLst/>
              </a:prstGeom>
              <a:noFill/>
              <a:ln>
                <a:noFill/>
              </a:ln>
            </p:spPr>
          </p:pic>
        </p:grpSp>
      </p:grpSp>
      <p:grpSp>
        <p:nvGrpSpPr>
          <p:cNvPr id="124" name="Google Shape;124;p64"/>
          <p:cNvGrpSpPr/>
          <p:nvPr/>
        </p:nvGrpSpPr>
        <p:grpSpPr>
          <a:xfrm>
            <a:off x="-3" y="2743188"/>
            <a:ext cx="4381556" cy="2524130"/>
            <a:chOff x="4364072" y="-3213"/>
            <a:chExt cx="4381556" cy="2524130"/>
          </a:xfrm>
        </p:grpSpPr>
        <p:grpSp>
          <p:nvGrpSpPr>
            <p:cNvPr id="125" name="Google Shape;125;p64"/>
            <p:cNvGrpSpPr/>
            <p:nvPr/>
          </p:nvGrpSpPr>
          <p:grpSpPr>
            <a:xfrm flipH="1">
              <a:off x="4364072" y="2000218"/>
              <a:ext cx="4381556" cy="520699"/>
              <a:chOff x="0" y="0"/>
              <a:chExt cx="7545300" cy="896675"/>
            </a:xfrm>
          </p:grpSpPr>
          <p:pic>
            <p:nvPicPr>
              <p:cNvPr id="126" name="Google Shape;126;p64"/>
              <p:cNvPicPr preferRelativeResize="0"/>
              <p:nvPr/>
            </p:nvPicPr>
            <p:blipFill rotWithShape="1">
              <a:blip r:embed="rId2">
                <a:alphaModFix/>
              </a:blip>
              <a:srcRect b="0" l="0" r="0" t="0"/>
              <a:stretch/>
            </p:blipFill>
            <p:spPr>
              <a:xfrm>
                <a:off x="0" y="0"/>
                <a:ext cx="1371975" cy="896675"/>
              </a:xfrm>
              <a:prstGeom prst="rect">
                <a:avLst/>
              </a:prstGeom>
              <a:noFill/>
              <a:ln>
                <a:noFill/>
              </a:ln>
            </p:spPr>
          </p:pic>
          <p:pic>
            <p:nvPicPr>
              <p:cNvPr id="127" name="Google Shape;127;p64"/>
              <p:cNvPicPr preferRelativeResize="0"/>
              <p:nvPr/>
            </p:nvPicPr>
            <p:blipFill rotWithShape="1">
              <a:blip r:embed="rId2">
                <a:alphaModFix/>
              </a:blip>
              <a:srcRect b="0" l="0" r="0" t="0"/>
              <a:stretch/>
            </p:blipFill>
            <p:spPr>
              <a:xfrm>
                <a:off x="2057775" y="0"/>
                <a:ext cx="1371975" cy="896675"/>
              </a:xfrm>
              <a:prstGeom prst="rect">
                <a:avLst/>
              </a:prstGeom>
              <a:noFill/>
              <a:ln>
                <a:noFill/>
              </a:ln>
            </p:spPr>
          </p:pic>
          <p:pic>
            <p:nvPicPr>
              <p:cNvPr id="128" name="Google Shape;128;p64"/>
              <p:cNvPicPr preferRelativeResize="0"/>
              <p:nvPr/>
            </p:nvPicPr>
            <p:blipFill rotWithShape="1">
              <a:blip r:embed="rId2">
                <a:alphaModFix/>
              </a:blip>
              <a:srcRect b="0" l="0" r="0" t="0"/>
              <a:stretch/>
            </p:blipFill>
            <p:spPr>
              <a:xfrm>
                <a:off x="4115550" y="0"/>
                <a:ext cx="1371975" cy="896675"/>
              </a:xfrm>
              <a:prstGeom prst="rect">
                <a:avLst/>
              </a:prstGeom>
              <a:noFill/>
              <a:ln>
                <a:noFill/>
              </a:ln>
            </p:spPr>
          </p:pic>
          <p:pic>
            <p:nvPicPr>
              <p:cNvPr id="129" name="Google Shape;129;p64"/>
              <p:cNvPicPr preferRelativeResize="0"/>
              <p:nvPr/>
            </p:nvPicPr>
            <p:blipFill rotWithShape="1">
              <a:blip r:embed="rId2">
                <a:alphaModFix/>
              </a:blip>
              <a:srcRect b="0" l="0" r="0" t="0"/>
              <a:stretch/>
            </p:blipFill>
            <p:spPr>
              <a:xfrm>
                <a:off x="6173325" y="0"/>
                <a:ext cx="1371975" cy="896675"/>
              </a:xfrm>
              <a:prstGeom prst="rect">
                <a:avLst/>
              </a:prstGeom>
              <a:noFill/>
              <a:ln>
                <a:noFill/>
              </a:ln>
            </p:spPr>
          </p:pic>
        </p:grpSp>
        <p:grpSp>
          <p:nvGrpSpPr>
            <p:cNvPr id="130" name="Google Shape;130;p64"/>
            <p:cNvGrpSpPr/>
            <p:nvPr/>
          </p:nvGrpSpPr>
          <p:grpSpPr>
            <a:xfrm flipH="1">
              <a:off x="4762444" y="1600887"/>
              <a:ext cx="3186606" cy="520699"/>
              <a:chOff x="2057775" y="0"/>
              <a:chExt cx="5487525" cy="896675"/>
            </a:xfrm>
          </p:grpSpPr>
          <p:pic>
            <p:nvPicPr>
              <p:cNvPr id="131" name="Google Shape;131;p64"/>
              <p:cNvPicPr preferRelativeResize="0"/>
              <p:nvPr/>
            </p:nvPicPr>
            <p:blipFill rotWithShape="1">
              <a:blip r:embed="rId2">
                <a:alphaModFix/>
              </a:blip>
              <a:srcRect b="0" l="0" r="0" t="0"/>
              <a:stretch/>
            </p:blipFill>
            <p:spPr>
              <a:xfrm>
                <a:off x="2057775" y="0"/>
                <a:ext cx="1371975" cy="896675"/>
              </a:xfrm>
              <a:prstGeom prst="rect">
                <a:avLst/>
              </a:prstGeom>
              <a:noFill/>
              <a:ln>
                <a:noFill/>
              </a:ln>
            </p:spPr>
          </p:pic>
          <p:pic>
            <p:nvPicPr>
              <p:cNvPr id="132" name="Google Shape;132;p64"/>
              <p:cNvPicPr preferRelativeResize="0"/>
              <p:nvPr/>
            </p:nvPicPr>
            <p:blipFill rotWithShape="1">
              <a:blip r:embed="rId2">
                <a:alphaModFix/>
              </a:blip>
              <a:srcRect b="0" l="0" r="0" t="0"/>
              <a:stretch/>
            </p:blipFill>
            <p:spPr>
              <a:xfrm>
                <a:off x="4115550" y="0"/>
                <a:ext cx="1371975" cy="896675"/>
              </a:xfrm>
              <a:prstGeom prst="rect">
                <a:avLst/>
              </a:prstGeom>
              <a:noFill/>
              <a:ln>
                <a:noFill/>
              </a:ln>
            </p:spPr>
          </p:pic>
          <p:pic>
            <p:nvPicPr>
              <p:cNvPr id="133" name="Google Shape;133;p64"/>
              <p:cNvPicPr preferRelativeResize="0"/>
              <p:nvPr/>
            </p:nvPicPr>
            <p:blipFill rotWithShape="1">
              <a:blip r:embed="rId2">
                <a:alphaModFix/>
              </a:blip>
              <a:srcRect b="0" l="0" r="0" t="0"/>
              <a:stretch/>
            </p:blipFill>
            <p:spPr>
              <a:xfrm>
                <a:off x="6173325" y="0"/>
                <a:ext cx="1371975" cy="896675"/>
              </a:xfrm>
              <a:prstGeom prst="rect">
                <a:avLst/>
              </a:prstGeom>
              <a:noFill/>
              <a:ln>
                <a:noFill/>
              </a:ln>
            </p:spPr>
          </p:pic>
        </p:grpSp>
        <p:grpSp>
          <p:nvGrpSpPr>
            <p:cNvPr id="134" name="Google Shape;134;p64"/>
            <p:cNvGrpSpPr/>
            <p:nvPr/>
          </p:nvGrpSpPr>
          <p:grpSpPr>
            <a:xfrm flipH="1">
              <a:off x="4364072" y="1198193"/>
              <a:ext cx="3186606" cy="520699"/>
              <a:chOff x="2057775" y="0"/>
              <a:chExt cx="5487525" cy="896675"/>
            </a:xfrm>
          </p:grpSpPr>
          <p:pic>
            <p:nvPicPr>
              <p:cNvPr id="135" name="Google Shape;135;p64"/>
              <p:cNvPicPr preferRelativeResize="0"/>
              <p:nvPr/>
            </p:nvPicPr>
            <p:blipFill rotWithShape="1">
              <a:blip r:embed="rId2">
                <a:alphaModFix/>
              </a:blip>
              <a:srcRect b="0" l="0" r="0" t="0"/>
              <a:stretch/>
            </p:blipFill>
            <p:spPr>
              <a:xfrm>
                <a:off x="2057775" y="0"/>
                <a:ext cx="1371975" cy="896675"/>
              </a:xfrm>
              <a:prstGeom prst="rect">
                <a:avLst/>
              </a:prstGeom>
              <a:noFill/>
              <a:ln>
                <a:noFill/>
              </a:ln>
            </p:spPr>
          </p:pic>
          <p:pic>
            <p:nvPicPr>
              <p:cNvPr id="136" name="Google Shape;136;p64"/>
              <p:cNvPicPr preferRelativeResize="0"/>
              <p:nvPr/>
            </p:nvPicPr>
            <p:blipFill rotWithShape="1">
              <a:blip r:embed="rId2">
                <a:alphaModFix/>
              </a:blip>
              <a:srcRect b="0" l="0" r="0" t="0"/>
              <a:stretch/>
            </p:blipFill>
            <p:spPr>
              <a:xfrm>
                <a:off x="4115550" y="0"/>
                <a:ext cx="1371975" cy="896675"/>
              </a:xfrm>
              <a:prstGeom prst="rect">
                <a:avLst/>
              </a:prstGeom>
              <a:noFill/>
              <a:ln>
                <a:noFill/>
              </a:ln>
            </p:spPr>
          </p:pic>
          <p:pic>
            <p:nvPicPr>
              <p:cNvPr id="137" name="Google Shape;137;p64"/>
              <p:cNvPicPr preferRelativeResize="0"/>
              <p:nvPr/>
            </p:nvPicPr>
            <p:blipFill rotWithShape="1">
              <a:blip r:embed="rId2">
                <a:alphaModFix/>
              </a:blip>
              <a:srcRect b="0" l="0" r="0" t="0"/>
              <a:stretch/>
            </p:blipFill>
            <p:spPr>
              <a:xfrm>
                <a:off x="6173325" y="0"/>
                <a:ext cx="1371975" cy="896675"/>
              </a:xfrm>
              <a:prstGeom prst="rect">
                <a:avLst/>
              </a:prstGeom>
              <a:noFill/>
              <a:ln>
                <a:noFill/>
              </a:ln>
            </p:spPr>
          </p:pic>
        </p:grpSp>
        <p:pic>
          <p:nvPicPr>
            <p:cNvPr id="138" name="Google Shape;138;p64"/>
            <p:cNvPicPr preferRelativeResize="0"/>
            <p:nvPr/>
          </p:nvPicPr>
          <p:blipFill rotWithShape="1">
            <a:blip r:embed="rId2">
              <a:alphaModFix/>
            </a:blip>
            <a:srcRect b="0" l="0" r="0" t="0"/>
            <a:stretch/>
          </p:blipFill>
          <p:spPr>
            <a:xfrm flipH="1">
              <a:off x="4762444" y="798862"/>
              <a:ext cx="796706" cy="520699"/>
            </a:xfrm>
            <a:prstGeom prst="rect">
              <a:avLst/>
            </a:prstGeom>
            <a:noFill/>
            <a:ln>
              <a:noFill/>
            </a:ln>
          </p:spPr>
        </p:pic>
        <p:grpSp>
          <p:nvGrpSpPr>
            <p:cNvPr id="139" name="Google Shape;139;p64"/>
            <p:cNvGrpSpPr/>
            <p:nvPr/>
          </p:nvGrpSpPr>
          <p:grpSpPr>
            <a:xfrm flipH="1">
              <a:off x="4364072" y="396118"/>
              <a:ext cx="1991656" cy="520699"/>
              <a:chOff x="4115550" y="0"/>
              <a:chExt cx="3429750" cy="896675"/>
            </a:xfrm>
          </p:grpSpPr>
          <p:pic>
            <p:nvPicPr>
              <p:cNvPr id="140" name="Google Shape;140;p64"/>
              <p:cNvPicPr preferRelativeResize="0"/>
              <p:nvPr/>
            </p:nvPicPr>
            <p:blipFill rotWithShape="1">
              <a:blip r:embed="rId2">
                <a:alphaModFix/>
              </a:blip>
              <a:srcRect b="0" l="0" r="0" t="0"/>
              <a:stretch/>
            </p:blipFill>
            <p:spPr>
              <a:xfrm>
                <a:off x="4115550" y="0"/>
                <a:ext cx="1371975" cy="896675"/>
              </a:xfrm>
              <a:prstGeom prst="rect">
                <a:avLst/>
              </a:prstGeom>
              <a:noFill/>
              <a:ln>
                <a:noFill/>
              </a:ln>
            </p:spPr>
          </p:pic>
          <p:pic>
            <p:nvPicPr>
              <p:cNvPr id="141" name="Google Shape;141;p64"/>
              <p:cNvPicPr preferRelativeResize="0"/>
              <p:nvPr/>
            </p:nvPicPr>
            <p:blipFill rotWithShape="1">
              <a:blip r:embed="rId2">
                <a:alphaModFix/>
              </a:blip>
              <a:srcRect b="0" l="0" r="0" t="0"/>
              <a:stretch/>
            </p:blipFill>
            <p:spPr>
              <a:xfrm>
                <a:off x="6173325" y="0"/>
                <a:ext cx="1371975" cy="896675"/>
              </a:xfrm>
              <a:prstGeom prst="rect">
                <a:avLst/>
              </a:prstGeom>
              <a:noFill/>
              <a:ln>
                <a:noFill/>
              </a:ln>
            </p:spPr>
          </p:pic>
        </p:grpSp>
        <p:pic>
          <p:nvPicPr>
            <p:cNvPr id="142" name="Google Shape;142;p64"/>
            <p:cNvPicPr preferRelativeResize="0"/>
            <p:nvPr/>
          </p:nvPicPr>
          <p:blipFill rotWithShape="1">
            <a:blip r:embed="rId2">
              <a:alphaModFix/>
            </a:blip>
            <a:srcRect b="0" l="0" r="0" t="0"/>
            <a:stretch/>
          </p:blipFill>
          <p:spPr>
            <a:xfrm flipH="1">
              <a:off x="4762444" y="-3213"/>
              <a:ext cx="796706" cy="520699"/>
            </a:xfrm>
            <a:prstGeom prst="rect">
              <a:avLst/>
            </a:prstGeom>
            <a:noFill/>
            <a:ln>
              <a:noFill/>
            </a:ln>
          </p:spPr>
        </p:pic>
      </p:grpSp>
      <p:sp>
        <p:nvSpPr>
          <p:cNvPr id="143" name="Google Shape;143;p64"/>
          <p:cNvSpPr txBox="1"/>
          <p:nvPr>
            <p:ph idx="1" type="body"/>
          </p:nvPr>
        </p:nvSpPr>
        <p:spPr>
          <a:xfrm>
            <a:off x="2487650" y="1218025"/>
            <a:ext cx="4168800" cy="2707500"/>
          </a:xfrm>
          <a:prstGeom prst="rect">
            <a:avLst/>
          </a:prstGeom>
          <a:noFill/>
          <a:ln>
            <a:noFill/>
          </a:ln>
        </p:spPr>
        <p:txBody>
          <a:bodyPr anchorCtr="0" anchor="ctr" bIns="0" lIns="0" spcFirstLastPara="1" rIns="0" wrap="square" tIns="0">
            <a:noAutofit/>
          </a:bodyPr>
          <a:lstStyle>
            <a:lvl1pPr indent="-381000" lvl="0" marL="457200" algn="ctr">
              <a:lnSpc>
                <a:spcPct val="120000"/>
              </a:lnSpc>
              <a:spcBef>
                <a:spcPts val="600"/>
              </a:spcBef>
              <a:spcAft>
                <a:spcPts val="0"/>
              </a:spcAft>
              <a:buSzPts val="2400"/>
              <a:buFont typeface="Montserrat"/>
              <a:buChar char="❑"/>
              <a:defRPr b="1" sz="2400">
                <a:latin typeface="Montserrat"/>
                <a:ea typeface="Montserrat"/>
                <a:cs typeface="Montserrat"/>
                <a:sym typeface="Montserrat"/>
              </a:defRPr>
            </a:lvl1pPr>
            <a:lvl2pPr indent="-381000" lvl="1" marL="914400" algn="ctr">
              <a:lnSpc>
                <a:spcPct val="120000"/>
              </a:lnSpc>
              <a:spcBef>
                <a:spcPts val="600"/>
              </a:spcBef>
              <a:spcAft>
                <a:spcPts val="0"/>
              </a:spcAft>
              <a:buSzPts val="2400"/>
              <a:buFont typeface="Montserrat"/>
              <a:buChar char="❏"/>
              <a:defRPr b="1" sz="2400">
                <a:latin typeface="Montserrat"/>
                <a:ea typeface="Montserrat"/>
                <a:cs typeface="Montserrat"/>
                <a:sym typeface="Montserrat"/>
              </a:defRPr>
            </a:lvl2pPr>
            <a:lvl3pPr indent="-381000" lvl="2" marL="1371600" algn="ctr">
              <a:lnSpc>
                <a:spcPct val="120000"/>
              </a:lnSpc>
              <a:spcBef>
                <a:spcPts val="600"/>
              </a:spcBef>
              <a:spcAft>
                <a:spcPts val="0"/>
              </a:spcAft>
              <a:buSzPts val="2400"/>
              <a:buFont typeface="Montserrat"/>
              <a:buChar char="❏"/>
              <a:defRPr b="1" sz="2400">
                <a:latin typeface="Montserrat"/>
                <a:ea typeface="Montserrat"/>
                <a:cs typeface="Montserrat"/>
                <a:sym typeface="Montserrat"/>
              </a:defRPr>
            </a:lvl3pPr>
            <a:lvl4pPr indent="-381000" lvl="3" marL="1828800" algn="ctr">
              <a:lnSpc>
                <a:spcPct val="120000"/>
              </a:lnSpc>
              <a:spcBef>
                <a:spcPts val="600"/>
              </a:spcBef>
              <a:spcAft>
                <a:spcPts val="0"/>
              </a:spcAft>
              <a:buSzPts val="2400"/>
              <a:buFont typeface="Montserrat"/>
              <a:buChar char="❏"/>
              <a:defRPr b="1" sz="2400">
                <a:latin typeface="Montserrat"/>
                <a:ea typeface="Montserrat"/>
                <a:cs typeface="Montserrat"/>
                <a:sym typeface="Montserrat"/>
              </a:defRPr>
            </a:lvl4pPr>
            <a:lvl5pPr indent="-381000" lvl="4" marL="2286000" algn="ctr">
              <a:lnSpc>
                <a:spcPct val="120000"/>
              </a:lnSpc>
              <a:spcBef>
                <a:spcPts val="600"/>
              </a:spcBef>
              <a:spcAft>
                <a:spcPts val="0"/>
              </a:spcAft>
              <a:buSzPts val="2400"/>
              <a:buFont typeface="Montserrat"/>
              <a:buChar char="❏"/>
              <a:defRPr b="1" sz="2400">
                <a:latin typeface="Montserrat"/>
                <a:ea typeface="Montserrat"/>
                <a:cs typeface="Montserrat"/>
                <a:sym typeface="Montserrat"/>
              </a:defRPr>
            </a:lvl5pPr>
            <a:lvl6pPr indent="-381000" lvl="5" marL="2743200" algn="ctr">
              <a:lnSpc>
                <a:spcPct val="120000"/>
              </a:lnSpc>
              <a:spcBef>
                <a:spcPts val="600"/>
              </a:spcBef>
              <a:spcAft>
                <a:spcPts val="0"/>
              </a:spcAft>
              <a:buSzPts val="2400"/>
              <a:buFont typeface="Montserrat"/>
              <a:buChar char="❏"/>
              <a:defRPr b="1" sz="2400">
                <a:latin typeface="Montserrat"/>
                <a:ea typeface="Montserrat"/>
                <a:cs typeface="Montserrat"/>
                <a:sym typeface="Montserrat"/>
              </a:defRPr>
            </a:lvl6pPr>
            <a:lvl7pPr indent="-381000" lvl="6" marL="3200400" algn="ctr">
              <a:lnSpc>
                <a:spcPct val="120000"/>
              </a:lnSpc>
              <a:spcBef>
                <a:spcPts val="600"/>
              </a:spcBef>
              <a:spcAft>
                <a:spcPts val="0"/>
              </a:spcAft>
              <a:buSzPts val="2400"/>
              <a:buFont typeface="Montserrat"/>
              <a:buChar char="❏"/>
              <a:defRPr b="1" sz="2400">
                <a:latin typeface="Montserrat"/>
                <a:ea typeface="Montserrat"/>
                <a:cs typeface="Montserrat"/>
                <a:sym typeface="Montserrat"/>
              </a:defRPr>
            </a:lvl7pPr>
            <a:lvl8pPr indent="-381000" lvl="7" marL="3657600" algn="ctr">
              <a:lnSpc>
                <a:spcPct val="120000"/>
              </a:lnSpc>
              <a:spcBef>
                <a:spcPts val="600"/>
              </a:spcBef>
              <a:spcAft>
                <a:spcPts val="0"/>
              </a:spcAft>
              <a:buSzPts val="2400"/>
              <a:buFont typeface="Montserrat"/>
              <a:buChar char="❏"/>
              <a:defRPr b="1" sz="2400">
                <a:latin typeface="Montserrat"/>
                <a:ea typeface="Montserrat"/>
                <a:cs typeface="Montserrat"/>
                <a:sym typeface="Montserrat"/>
              </a:defRPr>
            </a:lvl8pPr>
            <a:lvl9pPr indent="-381000" lvl="8" marL="4114800" algn="ctr">
              <a:lnSpc>
                <a:spcPct val="120000"/>
              </a:lnSpc>
              <a:spcBef>
                <a:spcPts val="600"/>
              </a:spcBef>
              <a:spcAft>
                <a:spcPts val="0"/>
              </a:spcAft>
              <a:buSzPts val="2400"/>
              <a:buFont typeface="Montserrat"/>
              <a:buChar char="❏"/>
              <a:defRPr b="1" sz="2400">
                <a:latin typeface="Montserrat"/>
                <a:ea typeface="Montserrat"/>
                <a:cs typeface="Montserrat"/>
                <a:sym typeface="Montserrat"/>
              </a:defRPr>
            </a:lvl9pPr>
          </a:lstStyle>
          <a:p/>
        </p:txBody>
      </p:sp>
      <p:sp>
        <p:nvSpPr>
          <p:cNvPr id="144" name="Google Shape;144;p64"/>
          <p:cNvSpPr txBox="1"/>
          <p:nvPr>
            <p:ph idx="12" type="sldNum"/>
          </p:nvPr>
        </p:nvSpPr>
        <p:spPr>
          <a:xfrm>
            <a:off x="8729400" y="4734075"/>
            <a:ext cx="414600" cy="409500"/>
          </a:xfrm>
          <a:prstGeom prst="rect">
            <a:avLst/>
          </a:prstGeom>
          <a:noFill/>
          <a:ln>
            <a:noFill/>
          </a:ln>
        </p:spPr>
        <p:txBody>
          <a:bodyPr anchorCtr="0" anchor="ctr" bIns="0" lIns="0" spcFirstLastPara="1" rIns="0" wrap="square" tIns="0">
            <a:noAutofit/>
          </a:bodyPr>
          <a:lstStyle>
            <a:lvl1pPr indent="0" lvl="0" marL="0" marR="0" algn="ctr">
              <a:lnSpc>
                <a:spcPct val="100000"/>
              </a:lnSpc>
              <a:spcBef>
                <a:spcPts val="0"/>
              </a:spcBef>
              <a:spcAft>
                <a:spcPts val="0"/>
              </a:spcAft>
              <a:buClr>
                <a:srgbClr val="000000"/>
              </a:buClr>
              <a:buSzPts val="1300"/>
              <a:buFont typeface="Arial"/>
              <a:buNone/>
              <a:defRPr b="0" i="0" sz="1300" u="none" cap="none" strike="noStrike">
                <a:solidFill>
                  <a:schemeClr val="dk2"/>
                </a:solidFill>
                <a:latin typeface="Montserrat Light"/>
                <a:ea typeface="Montserrat Light"/>
                <a:cs typeface="Montserrat Light"/>
                <a:sym typeface="Montserrat Light"/>
              </a:defRPr>
            </a:lvl1pPr>
            <a:lvl2pPr indent="0" lvl="1" marL="0" marR="0" algn="ctr">
              <a:lnSpc>
                <a:spcPct val="100000"/>
              </a:lnSpc>
              <a:spcBef>
                <a:spcPts val="0"/>
              </a:spcBef>
              <a:spcAft>
                <a:spcPts val="0"/>
              </a:spcAft>
              <a:buClr>
                <a:srgbClr val="000000"/>
              </a:buClr>
              <a:buSzPts val="1300"/>
              <a:buFont typeface="Arial"/>
              <a:buNone/>
              <a:defRPr b="0" i="0" sz="1300" u="none" cap="none" strike="noStrike">
                <a:solidFill>
                  <a:schemeClr val="dk2"/>
                </a:solidFill>
                <a:latin typeface="Montserrat Light"/>
                <a:ea typeface="Montserrat Light"/>
                <a:cs typeface="Montserrat Light"/>
                <a:sym typeface="Montserrat Light"/>
              </a:defRPr>
            </a:lvl2pPr>
            <a:lvl3pPr indent="0" lvl="2" marL="0" marR="0" algn="ctr">
              <a:lnSpc>
                <a:spcPct val="100000"/>
              </a:lnSpc>
              <a:spcBef>
                <a:spcPts val="0"/>
              </a:spcBef>
              <a:spcAft>
                <a:spcPts val="0"/>
              </a:spcAft>
              <a:buClr>
                <a:srgbClr val="000000"/>
              </a:buClr>
              <a:buSzPts val="1300"/>
              <a:buFont typeface="Arial"/>
              <a:buNone/>
              <a:defRPr b="0" i="0" sz="1300" u="none" cap="none" strike="noStrike">
                <a:solidFill>
                  <a:schemeClr val="dk2"/>
                </a:solidFill>
                <a:latin typeface="Montserrat Light"/>
                <a:ea typeface="Montserrat Light"/>
                <a:cs typeface="Montserrat Light"/>
                <a:sym typeface="Montserrat Light"/>
              </a:defRPr>
            </a:lvl3pPr>
            <a:lvl4pPr indent="0" lvl="3" marL="0" marR="0" algn="ctr">
              <a:lnSpc>
                <a:spcPct val="100000"/>
              </a:lnSpc>
              <a:spcBef>
                <a:spcPts val="0"/>
              </a:spcBef>
              <a:spcAft>
                <a:spcPts val="0"/>
              </a:spcAft>
              <a:buClr>
                <a:srgbClr val="000000"/>
              </a:buClr>
              <a:buSzPts val="1300"/>
              <a:buFont typeface="Arial"/>
              <a:buNone/>
              <a:defRPr b="0" i="0" sz="1300" u="none" cap="none" strike="noStrike">
                <a:solidFill>
                  <a:schemeClr val="dk2"/>
                </a:solidFill>
                <a:latin typeface="Montserrat Light"/>
                <a:ea typeface="Montserrat Light"/>
                <a:cs typeface="Montserrat Light"/>
                <a:sym typeface="Montserrat Light"/>
              </a:defRPr>
            </a:lvl4pPr>
            <a:lvl5pPr indent="0" lvl="4" marL="0" marR="0" algn="ctr">
              <a:lnSpc>
                <a:spcPct val="100000"/>
              </a:lnSpc>
              <a:spcBef>
                <a:spcPts val="0"/>
              </a:spcBef>
              <a:spcAft>
                <a:spcPts val="0"/>
              </a:spcAft>
              <a:buClr>
                <a:srgbClr val="000000"/>
              </a:buClr>
              <a:buSzPts val="1300"/>
              <a:buFont typeface="Arial"/>
              <a:buNone/>
              <a:defRPr b="0" i="0" sz="1300" u="none" cap="none" strike="noStrike">
                <a:solidFill>
                  <a:schemeClr val="dk2"/>
                </a:solidFill>
                <a:latin typeface="Montserrat Light"/>
                <a:ea typeface="Montserrat Light"/>
                <a:cs typeface="Montserrat Light"/>
                <a:sym typeface="Montserrat Light"/>
              </a:defRPr>
            </a:lvl5pPr>
            <a:lvl6pPr indent="0" lvl="5" marL="0" marR="0" algn="ctr">
              <a:lnSpc>
                <a:spcPct val="100000"/>
              </a:lnSpc>
              <a:spcBef>
                <a:spcPts val="0"/>
              </a:spcBef>
              <a:spcAft>
                <a:spcPts val="0"/>
              </a:spcAft>
              <a:buClr>
                <a:srgbClr val="000000"/>
              </a:buClr>
              <a:buSzPts val="1300"/>
              <a:buFont typeface="Arial"/>
              <a:buNone/>
              <a:defRPr b="0" i="0" sz="1300" u="none" cap="none" strike="noStrike">
                <a:solidFill>
                  <a:schemeClr val="dk2"/>
                </a:solidFill>
                <a:latin typeface="Montserrat Light"/>
                <a:ea typeface="Montserrat Light"/>
                <a:cs typeface="Montserrat Light"/>
                <a:sym typeface="Montserrat Light"/>
              </a:defRPr>
            </a:lvl6pPr>
            <a:lvl7pPr indent="0" lvl="6" marL="0" marR="0" algn="ctr">
              <a:lnSpc>
                <a:spcPct val="100000"/>
              </a:lnSpc>
              <a:spcBef>
                <a:spcPts val="0"/>
              </a:spcBef>
              <a:spcAft>
                <a:spcPts val="0"/>
              </a:spcAft>
              <a:buClr>
                <a:srgbClr val="000000"/>
              </a:buClr>
              <a:buSzPts val="1300"/>
              <a:buFont typeface="Arial"/>
              <a:buNone/>
              <a:defRPr b="0" i="0" sz="1300" u="none" cap="none" strike="noStrike">
                <a:solidFill>
                  <a:schemeClr val="dk2"/>
                </a:solidFill>
                <a:latin typeface="Montserrat Light"/>
                <a:ea typeface="Montserrat Light"/>
                <a:cs typeface="Montserrat Light"/>
                <a:sym typeface="Montserrat Light"/>
              </a:defRPr>
            </a:lvl7pPr>
            <a:lvl8pPr indent="0" lvl="7" marL="0" marR="0" algn="ctr">
              <a:lnSpc>
                <a:spcPct val="100000"/>
              </a:lnSpc>
              <a:spcBef>
                <a:spcPts val="0"/>
              </a:spcBef>
              <a:spcAft>
                <a:spcPts val="0"/>
              </a:spcAft>
              <a:buClr>
                <a:srgbClr val="000000"/>
              </a:buClr>
              <a:buSzPts val="1300"/>
              <a:buFont typeface="Arial"/>
              <a:buNone/>
              <a:defRPr b="0" i="0" sz="1300" u="none" cap="none" strike="noStrike">
                <a:solidFill>
                  <a:schemeClr val="dk2"/>
                </a:solidFill>
                <a:latin typeface="Montserrat Light"/>
                <a:ea typeface="Montserrat Light"/>
                <a:cs typeface="Montserrat Light"/>
                <a:sym typeface="Montserrat Light"/>
              </a:defRPr>
            </a:lvl8pPr>
            <a:lvl9pPr indent="0" lvl="8" marL="0" marR="0" algn="ctr">
              <a:lnSpc>
                <a:spcPct val="100000"/>
              </a:lnSpc>
              <a:spcBef>
                <a:spcPts val="0"/>
              </a:spcBef>
              <a:spcAft>
                <a:spcPts val="0"/>
              </a:spcAft>
              <a:buClr>
                <a:srgbClr val="000000"/>
              </a:buClr>
              <a:buSzPts val="1300"/>
              <a:buFont typeface="Arial"/>
              <a:buNone/>
              <a:defRPr b="0" i="0" sz="1300" u="none" cap="none" strike="noStrike">
                <a:solidFill>
                  <a:schemeClr val="dk2"/>
                </a:solidFill>
                <a:latin typeface="Montserrat Light"/>
                <a:ea typeface="Montserrat Light"/>
                <a:cs typeface="Montserrat Light"/>
                <a:sym typeface="Montserrat Light"/>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145" name="Shape 145"/>
        <p:cNvGrpSpPr/>
        <p:nvPr/>
      </p:nvGrpSpPr>
      <p:grpSpPr>
        <a:xfrm>
          <a:off x="0" y="0"/>
          <a:ext cx="0" cy="0"/>
          <a:chOff x="0" y="0"/>
          <a:chExt cx="0" cy="0"/>
        </a:xfrm>
      </p:grpSpPr>
      <p:grpSp>
        <p:nvGrpSpPr>
          <p:cNvPr id="146" name="Google Shape;146;p65"/>
          <p:cNvGrpSpPr/>
          <p:nvPr/>
        </p:nvGrpSpPr>
        <p:grpSpPr>
          <a:xfrm flipH="1">
            <a:off x="4363775" y="-3213"/>
            <a:ext cx="4780225" cy="2116171"/>
            <a:chOff x="0" y="0"/>
            <a:chExt cx="5072934" cy="2245751"/>
          </a:xfrm>
        </p:grpSpPr>
        <p:pic>
          <p:nvPicPr>
            <p:cNvPr id="147" name="Google Shape;147;p65"/>
            <p:cNvPicPr preferRelativeResize="0"/>
            <p:nvPr/>
          </p:nvPicPr>
          <p:blipFill rotWithShape="1">
            <a:blip r:embed="rId2">
              <a:alphaModFix/>
            </a:blip>
            <a:srcRect b="0" l="0" r="0" t="0"/>
            <a:stretch/>
          </p:blipFill>
          <p:spPr>
            <a:xfrm>
              <a:off x="0" y="1693130"/>
              <a:ext cx="845548" cy="552621"/>
            </a:xfrm>
            <a:prstGeom prst="rect">
              <a:avLst/>
            </a:prstGeom>
            <a:noFill/>
            <a:ln>
              <a:noFill/>
            </a:ln>
          </p:spPr>
        </p:pic>
        <p:pic>
          <p:nvPicPr>
            <p:cNvPr id="148" name="Google Shape;148;p65"/>
            <p:cNvPicPr preferRelativeResize="0"/>
            <p:nvPr/>
          </p:nvPicPr>
          <p:blipFill rotWithShape="1">
            <a:blip r:embed="rId2">
              <a:alphaModFix/>
            </a:blip>
            <a:srcRect b="0" l="0" r="0" t="0"/>
            <a:stretch/>
          </p:blipFill>
          <p:spPr>
            <a:xfrm>
              <a:off x="422766" y="1270348"/>
              <a:ext cx="845548" cy="552621"/>
            </a:xfrm>
            <a:prstGeom prst="rect">
              <a:avLst/>
            </a:prstGeom>
            <a:noFill/>
            <a:ln>
              <a:noFill/>
            </a:ln>
          </p:spPr>
        </p:pic>
        <p:grpSp>
          <p:nvGrpSpPr>
            <p:cNvPr id="149" name="Google Shape;149;p65"/>
            <p:cNvGrpSpPr/>
            <p:nvPr/>
          </p:nvGrpSpPr>
          <p:grpSpPr>
            <a:xfrm>
              <a:off x="0" y="846565"/>
              <a:ext cx="3381962" cy="552621"/>
              <a:chOff x="0" y="0"/>
              <a:chExt cx="5487525" cy="896675"/>
            </a:xfrm>
          </p:grpSpPr>
          <p:pic>
            <p:nvPicPr>
              <p:cNvPr id="150" name="Google Shape;150;p65"/>
              <p:cNvPicPr preferRelativeResize="0"/>
              <p:nvPr/>
            </p:nvPicPr>
            <p:blipFill rotWithShape="1">
              <a:blip r:embed="rId2">
                <a:alphaModFix/>
              </a:blip>
              <a:srcRect b="0" l="0" r="0" t="0"/>
              <a:stretch/>
            </p:blipFill>
            <p:spPr>
              <a:xfrm>
                <a:off x="0" y="0"/>
                <a:ext cx="1371975" cy="896675"/>
              </a:xfrm>
              <a:prstGeom prst="rect">
                <a:avLst/>
              </a:prstGeom>
              <a:noFill/>
              <a:ln>
                <a:noFill/>
              </a:ln>
            </p:spPr>
          </p:pic>
          <p:pic>
            <p:nvPicPr>
              <p:cNvPr id="151" name="Google Shape;151;p65"/>
              <p:cNvPicPr preferRelativeResize="0"/>
              <p:nvPr/>
            </p:nvPicPr>
            <p:blipFill rotWithShape="1">
              <a:blip r:embed="rId2">
                <a:alphaModFix/>
              </a:blip>
              <a:srcRect b="0" l="0" r="0" t="0"/>
              <a:stretch/>
            </p:blipFill>
            <p:spPr>
              <a:xfrm>
                <a:off x="2057775" y="0"/>
                <a:ext cx="1371975" cy="896675"/>
              </a:xfrm>
              <a:prstGeom prst="rect">
                <a:avLst/>
              </a:prstGeom>
              <a:noFill/>
              <a:ln>
                <a:noFill/>
              </a:ln>
            </p:spPr>
          </p:pic>
          <p:pic>
            <p:nvPicPr>
              <p:cNvPr id="152" name="Google Shape;152;p65"/>
              <p:cNvPicPr preferRelativeResize="0"/>
              <p:nvPr/>
            </p:nvPicPr>
            <p:blipFill rotWithShape="1">
              <a:blip r:embed="rId2">
                <a:alphaModFix/>
              </a:blip>
              <a:srcRect b="0" l="0" r="0" t="0"/>
              <a:stretch/>
            </p:blipFill>
            <p:spPr>
              <a:xfrm>
                <a:off x="4115550" y="0"/>
                <a:ext cx="1371975" cy="896675"/>
              </a:xfrm>
              <a:prstGeom prst="rect">
                <a:avLst/>
              </a:prstGeom>
              <a:noFill/>
              <a:ln>
                <a:noFill/>
              </a:ln>
            </p:spPr>
          </p:pic>
        </p:grpSp>
        <p:grpSp>
          <p:nvGrpSpPr>
            <p:cNvPr id="153" name="Google Shape;153;p65"/>
            <p:cNvGrpSpPr/>
            <p:nvPr/>
          </p:nvGrpSpPr>
          <p:grpSpPr>
            <a:xfrm>
              <a:off x="422766" y="423783"/>
              <a:ext cx="4650168" cy="552621"/>
              <a:chOff x="0" y="0"/>
              <a:chExt cx="7545300" cy="896675"/>
            </a:xfrm>
          </p:grpSpPr>
          <p:pic>
            <p:nvPicPr>
              <p:cNvPr id="154" name="Google Shape;154;p65"/>
              <p:cNvPicPr preferRelativeResize="0"/>
              <p:nvPr/>
            </p:nvPicPr>
            <p:blipFill rotWithShape="1">
              <a:blip r:embed="rId2">
                <a:alphaModFix/>
              </a:blip>
              <a:srcRect b="0" l="0" r="0" t="0"/>
              <a:stretch/>
            </p:blipFill>
            <p:spPr>
              <a:xfrm>
                <a:off x="0" y="0"/>
                <a:ext cx="1371975" cy="896675"/>
              </a:xfrm>
              <a:prstGeom prst="rect">
                <a:avLst/>
              </a:prstGeom>
              <a:noFill/>
              <a:ln>
                <a:noFill/>
              </a:ln>
            </p:spPr>
          </p:pic>
          <p:pic>
            <p:nvPicPr>
              <p:cNvPr id="155" name="Google Shape;155;p65"/>
              <p:cNvPicPr preferRelativeResize="0"/>
              <p:nvPr/>
            </p:nvPicPr>
            <p:blipFill rotWithShape="1">
              <a:blip r:embed="rId2">
                <a:alphaModFix/>
              </a:blip>
              <a:srcRect b="0" l="0" r="0" t="0"/>
              <a:stretch/>
            </p:blipFill>
            <p:spPr>
              <a:xfrm>
                <a:off x="2057775" y="0"/>
                <a:ext cx="1371975" cy="896675"/>
              </a:xfrm>
              <a:prstGeom prst="rect">
                <a:avLst/>
              </a:prstGeom>
              <a:noFill/>
              <a:ln>
                <a:noFill/>
              </a:ln>
            </p:spPr>
          </p:pic>
          <p:pic>
            <p:nvPicPr>
              <p:cNvPr id="156" name="Google Shape;156;p65"/>
              <p:cNvPicPr preferRelativeResize="0"/>
              <p:nvPr/>
            </p:nvPicPr>
            <p:blipFill rotWithShape="1">
              <a:blip r:embed="rId2">
                <a:alphaModFix/>
              </a:blip>
              <a:srcRect b="0" l="0" r="0" t="0"/>
              <a:stretch/>
            </p:blipFill>
            <p:spPr>
              <a:xfrm>
                <a:off x="4115550" y="0"/>
                <a:ext cx="1371975" cy="896675"/>
              </a:xfrm>
              <a:prstGeom prst="rect">
                <a:avLst/>
              </a:prstGeom>
              <a:noFill/>
              <a:ln>
                <a:noFill/>
              </a:ln>
            </p:spPr>
          </p:pic>
          <p:pic>
            <p:nvPicPr>
              <p:cNvPr id="157" name="Google Shape;157;p65"/>
              <p:cNvPicPr preferRelativeResize="0"/>
              <p:nvPr/>
            </p:nvPicPr>
            <p:blipFill rotWithShape="1">
              <a:blip r:embed="rId2">
                <a:alphaModFix/>
              </a:blip>
              <a:srcRect b="0" l="0" r="0" t="0"/>
              <a:stretch/>
            </p:blipFill>
            <p:spPr>
              <a:xfrm>
                <a:off x="6173325" y="0"/>
                <a:ext cx="1371975" cy="896675"/>
              </a:xfrm>
              <a:prstGeom prst="rect">
                <a:avLst/>
              </a:prstGeom>
              <a:noFill/>
              <a:ln>
                <a:noFill/>
              </a:ln>
            </p:spPr>
          </p:pic>
        </p:grpSp>
        <p:grpSp>
          <p:nvGrpSpPr>
            <p:cNvPr id="158" name="Google Shape;158;p65"/>
            <p:cNvGrpSpPr/>
            <p:nvPr/>
          </p:nvGrpSpPr>
          <p:grpSpPr>
            <a:xfrm>
              <a:off x="0" y="0"/>
              <a:ext cx="4650168" cy="552621"/>
              <a:chOff x="0" y="0"/>
              <a:chExt cx="7545300" cy="896675"/>
            </a:xfrm>
          </p:grpSpPr>
          <p:pic>
            <p:nvPicPr>
              <p:cNvPr id="159" name="Google Shape;159;p65"/>
              <p:cNvPicPr preferRelativeResize="0"/>
              <p:nvPr/>
            </p:nvPicPr>
            <p:blipFill rotWithShape="1">
              <a:blip r:embed="rId2">
                <a:alphaModFix/>
              </a:blip>
              <a:srcRect b="0" l="0" r="0" t="0"/>
              <a:stretch/>
            </p:blipFill>
            <p:spPr>
              <a:xfrm>
                <a:off x="0" y="0"/>
                <a:ext cx="1371975" cy="896675"/>
              </a:xfrm>
              <a:prstGeom prst="rect">
                <a:avLst/>
              </a:prstGeom>
              <a:noFill/>
              <a:ln>
                <a:noFill/>
              </a:ln>
            </p:spPr>
          </p:pic>
          <p:pic>
            <p:nvPicPr>
              <p:cNvPr id="160" name="Google Shape;160;p65"/>
              <p:cNvPicPr preferRelativeResize="0"/>
              <p:nvPr/>
            </p:nvPicPr>
            <p:blipFill rotWithShape="1">
              <a:blip r:embed="rId2">
                <a:alphaModFix/>
              </a:blip>
              <a:srcRect b="0" l="0" r="0" t="0"/>
              <a:stretch/>
            </p:blipFill>
            <p:spPr>
              <a:xfrm>
                <a:off x="2057775" y="0"/>
                <a:ext cx="1371975" cy="896675"/>
              </a:xfrm>
              <a:prstGeom prst="rect">
                <a:avLst/>
              </a:prstGeom>
              <a:noFill/>
              <a:ln>
                <a:noFill/>
              </a:ln>
            </p:spPr>
          </p:pic>
          <p:pic>
            <p:nvPicPr>
              <p:cNvPr id="161" name="Google Shape;161;p65"/>
              <p:cNvPicPr preferRelativeResize="0"/>
              <p:nvPr/>
            </p:nvPicPr>
            <p:blipFill rotWithShape="1">
              <a:blip r:embed="rId2">
                <a:alphaModFix/>
              </a:blip>
              <a:srcRect b="0" l="0" r="0" t="0"/>
              <a:stretch/>
            </p:blipFill>
            <p:spPr>
              <a:xfrm>
                <a:off x="4115550" y="0"/>
                <a:ext cx="1371975" cy="896675"/>
              </a:xfrm>
              <a:prstGeom prst="rect">
                <a:avLst/>
              </a:prstGeom>
              <a:noFill/>
              <a:ln>
                <a:noFill/>
              </a:ln>
            </p:spPr>
          </p:pic>
          <p:pic>
            <p:nvPicPr>
              <p:cNvPr id="162" name="Google Shape;162;p65"/>
              <p:cNvPicPr preferRelativeResize="0"/>
              <p:nvPr/>
            </p:nvPicPr>
            <p:blipFill rotWithShape="1">
              <a:blip r:embed="rId2">
                <a:alphaModFix/>
              </a:blip>
              <a:srcRect b="0" l="0" r="0" t="0"/>
              <a:stretch/>
            </p:blipFill>
            <p:spPr>
              <a:xfrm>
                <a:off x="6173325" y="0"/>
                <a:ext cx="1371975" cy="896675"/>
              </a:xfrm>
              <a:prstGeom prst="rect">
                <a:avLst/>
              </a:prstGeom>
              <a:noFill/>
              <a:ln>
                <a:noFill/>
              </a:ln>
            </p:spPr>
          </p:pic>
        </p:grpSp>
      </p:grpSp>
      <p:grpSp>
        <p:nvGrpSpPr>
          <p:cNvPr id="163" name="Google Shape;163;p65"/>
          <p:cNvGrpSpPr/>
          <p:nvPr/>
        </p:nvGrpSpPr>
        <p:grpSpPr>
          <a:xfrm flipH="1">
            <a:off x="6" y="3953174"/>
            <a:ext cx="2390164" cy="1318453"/>
            <a:chOff x="6607482" y="3879952"/>
            <a:chExt cx="2536521" cy="1399186"/>
          </a:xfrm>
        </p:grpSpPr>
        <p:grpSp>
          <p:nvGrpSpPr>
            <p:cNvPr id="164" name="Google Shape;164;p65"/>
            <p:cNvGrpSpPr/>
            <p:nvPr/>
          </p:nvGrpSpPr>
          <p:grpSpPr>
            <a:xfrm>
              <a:off x="6607482" y="4726517"/>
              <a:ext cx="2113755" cy="552621"/>
              <a:chOff x="2057775" y="0"/>
              <a:chExt cx="3429750" cy="896675"/>
            </a:xfrm>
          </p:grpSpPr>
          <p:pic>
            <p:nvPicPr>
              <p:cNvPr id="165" name="Google Shape;165;p65"/>
              <p:cNvPicPr preferRelativeResize="0"/>
              <p:nvPr/>
            </p:nvPicPr>
            <p:blipFill rotWithShape="1">
              <a:blip r:embed="rId2">
                <a:alphaModFix/>
              </a:blip>
              <a:srcRect b="0" l="0" r="0" t="0"/>
              <a:stretch/>
            </p:blipFill>
            <p:spPr>
              <a:xfrm>
                <a:off x="2057775" y="0"/>
                <a:ext cx="1371975" cy="896675"/>
              </a:xfrm>
              <a:prstGeom prst="rect">
                <a:avLst/>
              </a:prstGeom>
              <a:noFill/>
              <a:ln>
                <a:noFill/>
              </a:ln>
            </p:spPr>
          </p:pic>
          <p:pic>
            <p:nvPicPr>
              <p:cNvPr id="166" name="Google Shape;166;p65"/>
              <p:cNvPicPr preferRelativeResize="0"/>
              <p:nvPr/>
            </p:nvPicPr>
            <p:blipFill rotWithShape="1">
              <a:blip r:embed="rId2">
                <a:alphaModFix/>
              </a:blip>
              <a:srcRect b="0" l="0" r="0" t="0"/>
              <a:stretch/>
            </p:blipFill>
            <p:spPr>
              <a:xfrm>
                <a:off x="4115550" y="0"/>
                <a:ext cx="1371975" cy="896675"/>
              </a:xfrm>
              <a:prstGeom prst="rect">
                <a:avLst/>
              </a:prstGeom>
              <a:noFill/>
              <a:ln>
                <a:noFill/>
              </a:ln>
            </p:spPr>
          </p:pic>
        </p:grpSp>
        <p:grpSp>
          <p:nvGrpSpPr>
            <p:cNvPr id="167" name="Google Shape;167;p65"/>
            <p:cNvGrpSpPr/>
            <p:nvPr/>
          </p:nvGrpSpPr>
          <p:grpSpPr>
            <a:xfrm>
              <a:off x="7030248" y="4303735"/>
              <a:ext cx="2113755" cy="552621"/>
              <a:chOff x="2057775" y="0"/>
              <a:chExt cx="3429750" cy="896675"/>
            </a:xfrm>
          </p:grpSpPr>
          <p:pic>
            <p:nvPicPr>
              <p:cNvPr id="168" name="Google Shape;168;p65"/>
              <p:cNvPicPr preferRelativeResize="0"/>
              <p:nvPr/>
            </p:nvPicPr>
            <p:blipFill rotWithShape="1">
              <a:blip r:embed="rId2">
                <a:alphaModFix/>
              </a:blip>
              <a:srcRect b="0" l="0" r="0" t="0"/>
              <a:stretch/>
            </p:blipFill>
            <p:spPr>
              <a:xfrm>
                <a:off x="2057775" y="0"/>
                <a:ext cx="1371975" cy="896675"/>
              </a:xfrm>
              <a:prstGeom prst="rect">
                <a:avLst/>
              </a:prstGeom>
              <a:noFill/>
              <a:ln>
                <a:noFill/>
              </a:ln>
            </p:spPr>
          </p:pic>
          <p:pic>
            <p:nvPicPr>
              <p:cNvPr id="169" name="Google Shape;169;p65"/>
              <p:cNvPicPr preferRelativeResize="0"/>
              <p:nvPr/>
            </p:nvPicPr>
            <p:blipFill rotWithShape="1">
              <a:blip r:embed="rId2">
                <a:alphaModFix/>
              </a:blip>
              <a:srcRect b="0" l="0" r="0" t="0"/>
              <a:stretch/>
            </p:blipFill>
            <p:spPr>
              <a:xfrm>
                <a:off x="4115550" y="0"/>
                <a:ext cx="1371975" cy="896675"/>
              </a:xfrm>
              <a:prstGeom prst="rect">
                <a:avLst/>
              </a:prstGeom>
              <a:noFill/>
              <a:ln>
                <a:noFill/>
              </a:ln>
            </p:spPr>
          </p:pic>
        </p:grpSp>
        <p:pic>
          <p:nvPicPr>
            <p:cNvPr id="170" name="Google Shape;170;p65"/>
            <p:cNvPicPr preferRelativeResize="0"/>
            <p:nvPr/>
          </p:nvPicPr>
          <p:blipFill rotWithShape="1">
            <a:blip r:embed="rId2">
              <a:alphaModFix/>
            </a:blip>
            <a:srcRect b="0" l="0" r="0" t="0"/>
            <a:stretch/>
          </p:blipFill>
          <p:spPr>
            <a:xfrm>
              <a:off x="7875688" y="3879952"/>
              <a:ext cx="845548" cy="552621"/>
            </a:xfrm>
            <a:prstGeom prst="rect">
              <a:avLst/>
            </a:prstGeom>
            <a:noFill/>
            <a:ln>
              <a:noFill/>
            </a:ln>
          </p:spPr>
        </p:pic>
      </p:grpSp>
      <p:sp>
        <p:nvSpPr>
          <p:cNvPr id="171" name="Google Shape;171;p65"/>
          <p:cNvSpPr txBox="1"/>
          <p:nvPr>
            <p:ph type="title"/>
          </p:nvPr>
        </p:nvSpPr>
        <p:spPr>
          <a:xfrm>
            <a:off x="776450" y="402700"/>
            <a:ext cx="3587400" cy="8568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800"/>
              <a:buNone/>
              <a:defRPr/>
            </a:lvl1pPr>
            <a:lvl2pPr lvl="1" algn="l">
              <a:lnSpc>
                <a:spcPct val="100000"/>
              </a:lnSpc>
              <a:spcBef>
                <a:spcPts val="0"/>
              </a:spcBef>
              <a:spcAft>
                <a:spcPts val="0"/>
              </a:spcAft>
              <a:buSzPts val="1800"/>
              <a:buNone/>
              <a:defRPr/>
            </a:lvl2pPr>
            <a:lvl3pPr lvl="2" algn="l">
              <a:lnSpc>
                <a:spcPct val="100000"/>
              </a:lnSpc>
              <a:spcBef>
                <a:spcPts val="0"/>
              </a:spcBef>
              <a:spcAft>
                <a:spcPts val="0"/>
              </a:spcAft>
              <a:buSzPts val="1800"/>
              <a:buNone/>
              <a:defRPr/>
            </a:lvl3pPr>
            <a:lvl4pPr lvl="3" algn="l">
              <a:lnSpc>
                <a:spcPct val="100000"/>
              </a:lnSpc>
              <a:spcBef>
                <a:spcPts val="0"/>
              </a:spcBef>
              <a:spcAft>
                <a:spcPts val="0"/>
              </a:spcAft>
              <a:buSzPts val="1800"/>
              <a:buNone/>
              <a:defRPr/>
            </a:lvl4pPr>
            <a:lvl5pPr lvl="4" algn="l">
              <a:lnSpc>
                <a:spcPct val="100000"/>
              </a:lnSpc>
              <a:spcBef>
                <a:spcPts val="0"/>
              </a:spcBef>
              <a:spcAft>
                <a:spcPts val="0"/>
              </a:spcAft>
              <a:buSzPts val="1800"/>
              <a:buNone/>
              <a:defRPr/>
            </a:lvl5pPr>
            <a:lvl6pPr lvl="5" algn="l">
              <a:lnSpc>
                <a:spcPct val="100000"/>
              </a:lnSpc>
              <a:spcBef>
                <a:spcPts val="0"/>
              </a:spcBef>
              <a:spcAft>
                <a:spcPts val="0"/>
              </a:spcAft>
              <a:buSzPts val="1800"/>
              <a:buNone/>
              <a:defRPr/>
            </a:lvl6pPr>
            <a:lvl7pPr lvl="6" algn="l">
              <a:lnSpc>
                <a:spcPct val="100000"/>
              </a:lnSpc>
              <a:spcBef>
                <a:spcPts val="0"/>
              </a:spcBef>
              <a:spcAft>
                <a:spcPts val="0"/>
              </a:spcAft>
              <a:buSzPts val="1800"/>
              <a:buNone/>
              <a:defRPr/>
            </a:lvl7pPr>
            <a:lvl8pPr lvl="7" algn="l">
              <a:lnSpc>
                <a:spcPct val="100000"/>
              </a:lnSpc>
              <a:spcBef>
                <a:spcPts val="0"/>
              </a:spcBef>
              <a:spcAft>
                <a:spcPts val="0"/>
              </a:spcAft>
              <a:buSzPts val="1800"/>
              <a:buNone/>
              <a:defRPr/>
            </a:lvl8pPr>
            <a:lvl9pPr lvl="8" algn="l">
              <a:lnSpc>
                <a:spcPct val="100000"/>
              </a:lnSpc>
              <a:spcBef>
                <a:spcPts val="0"/>
              </a:spcBef>
              <a:spcAft>
                <a:spcPts val="0"/>
              </a:spcAft>
              <a:buSzPts val="1800"/>
              <a:buNone/>
              <a:defRPr/>
            </a:lvl9pPr>
          </a:lstStyle>
          <a:p/>
        </p:txBody>
      </p:sp>
      <p:sp>
        <p:nvSpPr>
          <p:cNvPr id="172" name="Google Shape;172;p65"/>
          <p:cNvSpPr txBox="1"/>
          <p:nvPr>
            <p:ph idx="1" type="body"/>
          </p:nvPr>
        </p:nvSpPr>
        <p:spPr>
          <a:xfrm>
            <a:off x="776450" y="1524375"/>
            <a:ext cx="3587400" cy="3077100"/>
          </a:xfrm>
          <a:prstGeom prst="rect">
            <a:avLst/>
          </a:prstGeom>
          <a:noFill/>
          <a:ln>
            <a:noFill/>
          </a:ln>
        </p:spPr>
        <p:txBody>
          <a:bodyPr anchorCtr="0" anchor="t" bIns="0" lIns="0" spcFirstLastPara="1" rIns="0" wrap="square" tIns="0">
            <a:noAutofit/>
          </a:bodyPr>
          <a:lstStyle>
            <a:lvl1pPr indent="-355600" lvl="0" marL="457200" algn="l">
              <a:lnSpc>
                <a:spcPct val="120000"/>
              </a:lnSpc>
              <a:spcBef>
                <a:spcPts val="600"/>
              </a:spcBef>
              <a:spcAft>
                <a:spcPts val="0"/>
              </a:spcAft>
              <a:buSzPts val="2000"/>
              <a:buChar char="❑"/>
              <a:defRPr/>
            </a:lvl1pPr>
            <a:lvl2pPr indent="-355600" lvl="1" marL="914400" algn="l">
              <a:lnSpc>
                <a:spcPct val="120000"/>
              </a:lnSpc>
              <a:spcBef>
                <a:spcPts val="600"/>
              </a:spcBef>
              <a:spcAft>
                <a:spcPts val="0"/>
              </a:spcAft>
              <a:buSzPts val="2000"/>
              <a:buChar char="❏"/>
              <a:defRPr/>
            </a:lvl2pPr>
            <a:lvl3pPr indent="-355600" lvl="2" marL="1371600" algn="l">
              <a:lnSpc>
                <a:spcPct val="120000"/>
              </a:lnSpc>
              <a:spcBef>
                <a:spcPts val="600"/>
              </a:spcBef>
              <a:spcAft>
                <a:spcPts val="0"/>
              </a:spcAft>
              <a:buSzPts val="2000"/>
              <a:buChar char="❏"/>
              <a:defRPr/>
            </a:lvl3pPr>
            <a:lvl4pPr indent="-355600" lvl="3" marL="1828800" algn="l">
              <a:lnSpc>
                <a:spcPct val="120000"/>
              </a:lnSpc>
              <a:spcBef>
                <a:spcPts val="600"/>
              </a:spcBef>
              <a:spcAft>
                <a:spcPts val="0"/>
              </a:spcAft>
              <a:buSzPts val="2000"/>
              <a:buChar char="❏"/>
              <a:defRPr/>
            </a:lvl4pPr>
            <a:lvl5pPr indent="-355600" lvl="4" marL="2286000" algn="l">
              <a:lnSpc>
                <a:spcPct val="120000"/>
              </a:lnSpc>
              <a:spcBef>
                <a:spcPts val="600"/>
              </a:spcBef>
              <a:spcAft>
                <a:spcPts val="0"/>
              </a:spcAft>
              <a:buSzPts val="2000"/>
              <a:buChar char="❏"/>
              <a:defRPr/>
            </a:lvl5pPr>
            <a:lvl6pPr indent="-355600" lvl="5" marL="2743200" algn="l">
              <a:lnSpc>
                <a:spcPct val="120000"/>
              </a:lnSpc>
              <a:spcBef>
                <a:spcPts val="600"/>
              </a:spcBef>
              <a:spcAft>
                <a:spcPts val="0"/>
              </a:spcAft>
              <a:buSzPts val="2000"/>
              <a:buChar char="❏"/>
              <a:defRPr/>
            </a:lvl6pPr>
            <a:lvl7pPr indent="-355600" lvl="6" marL="3200400" algn="l">
              <a:lnSpc>
                <a:spcPct val="120000"/>
              </a:lnSpc>
              <a:spcBef>
                <a:spcPts val="600"/>
              </a:spcBef>
              <a:spcAft>
                <a:spcPts val="0"/>
              </a:spcAft>
              <a:buSzPts val="2000"/>
              <a:buChar char="❏"/>
              <a:defRPr/>
            </a:lvl7pPr>
            <a:lvl8pPr indent="-355600" lvl="7" marL="3657600" algn="l">
              <a:lnSpc>
                <a:spcPct val="120000"/>
              </a:lnSpc>
              <a:spcBef>
                <a:spcPts val="600"/>
              </a:spcBef>
              <a:spcAft>
                <a:spcPts val="0"/>
              </a:spcAft>
              <a:buSzPts val="2000"/>
              <a:buChar char="❏"/>
              <a:defRPr/>
            </a:lvl8pPr>
            <a:lvl9pPr indent="-355600" lvl="8" marL="4114800" algn="l">
              <a:lnSpc>
                <a:spcPct val="120000"/>
              </a:lnSpc>
              <a:spcBef>
                <a:spcPts val="600"/>
              </a:spcBef>
              <a:spcAft>
                <a:spcPts val="0"/>
              </a:spcAft>
              <a:buSzPts val="2000"/>
              <a:buChar char="❏"/>
              <a:defRPr/>
            </a:lvl9pPr>
          </a:lstStyle>
          <a:p/>
        </p:txBody>
      </p:sp>
      <p:sp>
        <p:nvSpPr>
          <p:cNvPr id="173" name="Google Shape;173;p65"/>
          <p:cNvSpPr txBox="1"/>
          <p:nvPr>
            <p:ph idx="2" type="body"/>
          </p:nvPr>
        </p:nvSpPr>
        <p:spPr>
          <a:xfrm>
            <a:off x="4780150" y="1524375"/>
            <a:ext cx="3587400" cy="3077100"/>
          </a:xfrm>
          <a:prstGeom prst="rect">
            <a:avLst/>
          </a:prstGeom>
          <a:noFill/>
          <a:ln>
            <a:noFill/>
          </a:ln>
        </p:spPr>
        <p:txBody>
          <a:bodyPr anchorCtr="0" anchor="t" bIns="0" lIns="0" spcFirstLastPara="1" rIns="0" wrap="square" tIns="0">
            <a:noAutofit/>
          </a:bodyPr>
          <a:lstStyle>
            <a:lvl1pPr indent="-355600" lvl="0" marL="457200" algn="l">
              <a:lnSpc>
                <a:spcPct val="120000"/>
              </a:lnSpc>
              <a:spcBef>
                <a:spcPts val="600"/>
              </a:spcBef>
              <a:spcAft>
                <a:spcPts val="0"/>
              </a:spcAft>
              <a:buSzPts val="2000"/>
              <a:buChar char="❑"/>
              <a:defRPr/>
            </a:lvl1pPr>
            <a:lvl2pPr indent="-355600" lvl="1" marL="914400" algn="l">
              <a:lnSpc>
                <a:spcPct val="120000"/>
              </a:lnSpc>
              <a:spcBef>
                <a:spcPts val="600"/>
              </a:spcBef>
              <a:spcAft>
                <a:spcPts val="0"/>
              </a:spcAft>
              <a:buSzPts val="2000"/>
              <a:buChar char="❏"/>
              <a:defRPr/>
            </a:lvl2pPr>
            <a:lvl3pPr indent="-355600" lvl="2" marL="1371600" algn="l">
              <a:lnSpc>
                <a:spcPct val="120000"/>
              </a:lnSpc>
              <a:spcBef>
                <a:spcPts val="600"/>
              </a:spcBef>
              <a:spcAft>
                <a:spcPts val="0"/>
              </a:spcAft>
              <a:buSzPts val="2000"/>
              <a:buChar char="❏"/>
              <a:defRPr/>
            </a:lvl3pPr>
            <a:lvl4pPr indent="-355600" lvl="3" marL="1828800" algn="l">
              <a:lnSpc>
                <a:spcPct val="120000"/>
              </a:lnSpc>
              <a:spcBef>
                <a:spcPts val="600"/>
              </a:spcBef>
              <a:spcAft>
                <a:spcPts val="0"/>
              </a:spcAft>
              <a:buSzPts val="2000"/>
              <a:buChar char="❏"/>
              <a:defRPr/>
            </a:lvl4pPr>
            <a:lvl5pPr indent="-355600" lvl="4" marL="2286000" algn="l">
              <a:lnSpc>
                <a:spcPct val="120000"/>
              </a:lnSpc>
              <a:spcBef>
                <a:spcPts val="600"/>
              </a:spcBef>
              <a:spcAft>
                <a:spcPts val="0"/>
              </a:spcAft>
              <a:buSzPts val="2000"/>
              <a:buChar char="❏"/>
              <a:defRPr/>
            </a:lvl5pPr>
            <a:lvl6pPr indent="-355600" lvl="5" marL="2743200" algn="l">
              <a:lnSpc>
                <a:spcPct val="120000"/>
              </a:lnSpc>
              <a:spcBef>
                <a:spcPts val="600"/>
              </a:spcBef>
              <a:spcAft>
                <a:spcPts val="0"/>
              </a:spcAft>
              <a:buSzPts val="2000"/>
              <a:buChar char="❏"/>
              <a:defRPr/>
            </a:lvl6pPr>
            <a:lvl7pPr indent="-355600" lvl="6" marL="3200400" algn="l">
              <a:lnSpc>
                <a:spcPct val="120000"/>
              </a:lnSpc>
              <a:spcBef>
                <a:spcPts val="600"/>
              </a:spcBef>
              <a:spcAft>
                <a:spcPts val="0"/>
              </a:spcAft>
              <a:buSzPts val="2000"/>
              <a:buChar char="❏"/>
              <a:defRPr/>
            </a:lvl7pPr>
            <a:lvl8pPr indent="-355600" lvl="7" marL="3657600" algn="l">
              <a:lnSpc>
                <a:spcPct val="120000"/>
              </a:lnSpc>
              <a:spcBef>
                <a:spcPts val="600"/>
              </a:spcBef>
              <a:spcAft>
                <a:spcPts val="0"/>
              </a:spcAft>
              <a:buSzPts val="2000"/>
              <a:buChar char="❏"/>
              <a:defRPr/>
            </a:lvl8pPr>
            <a:lvl9pPr indent="-355600" lvl="8" marL="4114800" algn="l">
              <a:lnSpc>
                <a:spcPct val="120000"/>
              </a:lnSpc>
              <a:spcBef>
                <a:spcPts val="600"/>
              </a:spcBef>
              <a:spcAft>
                <a:spcPts val="0"/>
              </a:spcAft>
              <a:buSzPts val="2000"/>
              <a:buChar char="❏"/>
              <a:defRPr/>
            </a:lvl9pPr>
          </a:lstStyle>
          <a:p/>
        </p:txBody>
      </p:sp>
      <p:sp>
        <p:nvSpPr>
          <p:cNvPr id="174" name="Google Shape;174;p65"/>
          <p:cNvSpPr txBox="1"/>
          <p:nvPr>
            <p:ph idx="12" type="sldNum"/>
          </p:nvPr>
        </p:nvSpPr>
        <p:spPr>
          <a:xfrm>
            <a:off x="8729400" y="4734075"/>
            <a:ext cx="414600" cy="409500"/>
          </a:xfrm>
          <a:prstGeom prst="rect">
            <a:avLst/>
          </a:prstGeom>
          <a:noFill/>
          <a:ln>
            <a:noFill/>
          </a:ln>
        </p:spPr>
        <p:txBody>
          <a:bodyPr anchorCtr="0" anchor="ctr" bIns="0" lIns="0" spcFirstLastPara="1" rIns="0" wrap="square" tIns="0">
            <a:noAutofit/>
          </a:bodyPr>
          <a:lstStyle>
            <a:lvl1pPr indent="0" lvl="0" marL="0" marR="0" algn="ctr">
              <a:lnSpc>
                <a:spcPct val="100000"/>
              </a:lnSpc>
              <a:spcBef>
                <a:spcPts val="0"/>
              </a:spcBef>
              <a:spcAft>
                <a:spcPts val="0"/>
              </a:spcAft>
              <a:buClr>
                <a:srgbClr val="000000"/>
              </a:buClr>
              <a:buSzPts val="1300"/>
              <a:buFont typeface="Arial"/>
              <a:buNone/>
              <a:defRPr b="0" i="0" sz="1300" u="none" cap="none" strike="noStrike">
                <a:solidFill>
                  <a:schemeClr val="dk2"/>
                </a:solidFill>
                <a:latin typeface="Montserrat Light"/>
                <a:ea typeface="Montserrat Light"/>
                <a:cs typeface="Montserrat Light"/>
                <a:sym typeface="Montserrat Light"/>
              </a:defRPr>
            </a:lvl1pPr>
            <a:lvl2pPr indent="0" lvl="1" marL="0" marR="0" algn="ctr">
              <a:lnSpc>
                <a:spcPct val="100000"/>
              </a:lnSpc>
              <a:spcBef>
                <a:spcPts val="0"/>
              </a:spcBef>
              <a:spcAft>
                <a:spcPts val="0"/>
              </a:spcAft>
              <a:buClr>
                <a:srgbClr val="000000"/>
              </a:buClr>
              <a:buSzPts val="1300"/>
              <a:buFont typeface="Arial"/>
              <a:buNone/>
              <a:defRPr b="0" i="0" sz="1300" u="none" cap="none" strike="noStrike">
                <a:solidFill>
                  <a:schemeClr val="dk2"/>
                </a:solidFill>
                <a:latin typeface="Montserrat Light"/>
                <a:ea typeface="Montserrat Light"/>
                <a:cs typeface="Montserrat Light"/>
                <a:sym typeface="Montserrat Light"/>
              </a:defRPr>
            </a:lvl2pPr>
            <a:lvl3pPr indent="0" lvl="2" marL="0" marR="0" algn="ctr">
              <a:lnSpc>
                <a:spcPct val="100000"/>
              </a:lnSpc>
              <a:spcBef>
                <a:spcPts val="0"/>
              </a:spcBef>
              <a:spcAft>
                <a:spcPts val="0"/>
              </a:spcAft>
              <a:buClr>
                <a:srgbClr val="000000"/>
              </a:buClr>
              <a:buSzPts val="1300"/>
              <a:buFont typeface="Arial"/>
              <a:buNone/>
              <a:defRPr b="0" i="0" sz="1300" u="none" cap="none" strike="noStrike">
                <a:solidFill>
                  <a:schemeClr val="dk2"/>
                </a:solidFill>
                <a:latin typeface="Montserrat Light"/>
                <a:ea typeface="Montserrat Light"/>
                <a:cs typeface="Montserrat Light"/>
                <a:sym typeface="Montserrat Light"/>
              </a:defRPr>
            </a:lvl3pPr>
            <a:lvl4pPr indent="0" lvl="3" marL="0" marR="0" algn="ctr">
              <a:lnSpc>
                <a:spcPct val="100000"/>
              </a:lnSpc>
              <a:spcBef>
                <a:spcPts val="0"/>
              </a:spcBef>
              <a:spcAft>
                <a:spcPts val="0"/>
              </a:spcAft>
              <a:buClr>
                <a:srgbClr val="000000"/>
              </a:buClr>
              <a:buSzPts val="1300"/>
              <a:buFont typeface="Arial"/>
              <a:buNone/>
              <a:defRPr b="0" i="0" sz="1300" u="none" cap="none" strike="noStrike">
                <a:solidFill>
                  <a:schemeClr val="dk2"/>
                </a:solidFill>
                <a:latin typeface="Montserrat Light"/>
                <a:ea typeface="Montserrat Light"/>
                <a:cs typeface="Montserrat Light"/>
                <a:sym typeface="Montserrat Light"/>
              </a:defRPr>
            </a:lvl4pPr>
            <a:lvl5pPr indent="0" lvl="4" marL="0" marR="0" algn="ctr">
              <a:lnSpc>
                <a:spcPct val="100000"/>
              </a:lnSpc>
              <a:spcBef>
                <a:spcPts val="0"/>
              </a:spcBef>
              <a:spcAft>
                <a:spcPts val="0"/>
              </a:spcAft>
              <a:buClr>
                <a:srgbClr val="000000"/>
              </a:buClr>
              <a:buSzPts val="1300"/>
              <a:buFont typeface="Arial"/>
              <a:buNone/>
              <a:defRPr b="0" i="0" sz="1300" u="none" cap="none" strike="noStrike">
                <a:solidFill>
                  <a:schemeClr val="dk2"/>
                </a:solidFill>
                <a:latin typeface="Montserrat Light"/>
                <a:ea typeface="Montserrat Light"/>
                <a:cs typeface="Montserrat Light"/>
                <a:sym typeface="Montserrat Light"/>
              </a:defRPr>
            </a:lvl5pPr>
            <a:lvl6pPr indent="0" lvl="5" marL="0" marR="0" algn="ctr">
              <a:lnSpc>
                <a:spcPct val="100000"/>
              </a:lnSpc>
              <a:spcBef>
                <a:spcPts val="0"/>
              </a:spcBef>
              <a:spcAft>
                <a:spcPts val="0"/>
              </a:spcAft>
              <a:buClr>
                <a:srgbClr val="000000"/>
              </a:buClr>
              <a:buSzPts val="1300"/>
              <a:buFont typeface="Arial"/>
              <a:buNone/>
              <a:defRPr b="0" i="0" sz="1300" u="none" cap="none" strike="noStrike">
                <a:solidFill>
                  <a:schemeClr val="dk2"/>
                </a:solidFill>
                <a:latin typeface="Montserrat Light"/>
                <a:ea typeface="Montserrat Light"/>
                <a:cs typeface="Montserrat Light"/>
                <a:sym typeface="Montserrat Light"/>
              </a:defRPr>
            </a:lvl6pPr>
            <a:lvl7pPr indent="0" lvl="6" marL="0" marR="0" algn="ctr">
              <a:lnSpc>
                <a:spcPct val="100000"/>
              </a:lnSpc>
              <a:spcBef>
                <a:spcPts val="0"/>
              </a:spcBef>
              <a:spcAft>
                <a:spcPts val="0"/>
              </a:spcAft>
              <a:buClr>
                <a:srgbClr val="000000"/>
              </a:buClr>
              <a:buSzPts val="1300"/>
              <a:buFont typeface="Arial"/>
              <a:buNone/>
              <a:defRPr b="0" i="0" sz="1300" u="none" cap="none" strike="noStrike">
                <a:solidFill>
                  <a:schemeClr val="dk2"/>
                </a:solidFill>
                <a:latin typeface="Montserrat Light"/>
                <a:ea typeface="Montserrat Light"/>
                <a:cs typeface="Montserrat Light"/>
                <a:sym typeface="Montserrat Light"/>
              </a:defRPr>
            </a:lvl7pPr>
            <a:lvl8pPr indent="0" lvl="7" marL="0" marR="0" algn="ctr">
              <a:lnSpc>
                <a:spcPct val="100000"/>
              </a:lnSpc>
              <a:spcBef>
                <a:spcPts val="0"/>
              </a:spcBef>
              <a:spcAft>
                <a:spcPts val="0"/>
              </a:spcAft>
              <a:buClr>
                <a:srgbClr val="000000"/>
              </a:buClr>
              <a:buSzPts val="1300"/>
              <a:buFont typeface="Arial"/>
              <a:buNone/>
              <a:defRPr b="0" i="0" sz="1300" u="none" cap="none" strike="noStrike">
                <a:solidFill>
                  <a:schemeClr val="dk2"/>
                </a:solidFill>
                <a:latin typeface="Montserrat Light"/>
                <a:ea typeface="Montserrat Light"/>
                <a:cs typeface="Montserrat Light"/>
                <a:sym typeface="Montserrat Light"/>
              </a:defRPr>
            </a:lvl8pPr>
            <a:lvl9pPr indent="0" lvl="8" marL="0" marR="0" algn="ctr">
              <a:lnSpc>
                <a:spcPct val="100000"/>
              </a:lnSpc>
              <a:spcBef>
                <a:spcPts val="0"/>
              </a:spcBef>
              <a:spcAft>
                <a:spcPts val="0"/>
              </a:spcAft>
              <a:buClr>
                <a:srgbClr val="000000"/>
              </a:buClr>
              <a:buSzPts val="1300"/>
              <a:buFont typeface="Arial"/>
              <a:buNone/>
              <a:defRPr b="0" i="0" sz="1300" u="none" cap="none" strike="noStrike">
                <a:solidFill>
                  <a:schemeClr val="dk2"/>
                </a:solidFill>
                <a:latin typeface="Montserrat Light"/>
                <a:ea typeface="Montserrat Light"/>
                <a:cs typeface="Montserrat Light"/>
                <a:sym typeface="Montserrat Light"/>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175" name="Shape 175"/>
        <p:cNvGrpSpPr/>
        <p:nvPr/>
      </p:nvGrpSpPr>
      <p:grpSpPr>
        <a:xfrm>
          <a:off x="0" y="0"/>
          <a:ext cx="0" cy="0"/>
          <a:chOff x="0" y="0"/>
          <a:chExt cx="0" cy="0"/>
        </a:xfrm>
      </p:grpSpPr>
      <p:grpSp>
        <p:nvGrpSpPr>
          <p:cNvPr id="176" name="Google Shape;176;p66"/>
          <p:cNvGrpSpPr/>
          <p:nvPr/>
        </p:nvGrpSpPr>
        <p:grpSpPr>
          <a:xfrm flipH="1">
            <a:off x="4363775" y="-3213"/>
            <a:ext cx="4780225" cy="2116171"/>
            <a:chOff x="0" y="0"/>
            <a:chExt cx="5072934" cy="2245751"/>
          </a:xfrm>
        </p:grpSpPr>
        <p:pic>
          <p:nvPicPr>
            <p:cNvPr id="177" name="Google Shape;177;p66"/>
            <p:cNvPicPr preferRelativeResize="0"/>
            <p:nvPr/>
          </p:nvPicPr>
          <p:blipFill rotWithShape="1">
            <a:blip r:embed="rId2">
              <a:alphaModFix/>
            </a:blip>
            <a:srcRect b="0" l="0" r="0" t="0"/>
            <a:stretch/>
          </p:blipFill>
          <p:spPr>
            <a:xfrm>
              <a:off x="0" y="1693130"/>
              <a:ext cx="845548" cy="552621"/>
            </a:xfrm>
            <a:prstGeom prst="rect">
              <a:avLst/>
            </a:prstGeom>
            <a:noFill/>
            <a:ln>
              <a:noFill/>
            </a:ln>
          </p:spPr>
        </p:pic>
        <p:pic>
          <p:nvPicPr>
            <p:cNvPr id="178" name="Google Shape;178;p66"/>
            <p:cNvPicPr preferRelativeResize="0"/>
            <p:nvPr/>
          </p:nvPicPr>
          <p:blipFill rotWithShape="1">
            <a:blip r:embed="rId2">
              <a:alphaModFix/>
            </a:blip>
            <a:srcRect b="0" l="0" r="0" t="0"/>
            <a:stretch/>
          </p:blipFill>
          <p:spPr>
            <a:xfrm>
              <a:off x="422766" y="1270348"/>
              <a:ext cx="845548" cy="552621"/>
            </a:xfrm>
            <a:prstGeom prst="rect">
              <a:avLst/>
            </a:prstGeom>
            <a:noFill/>
            <a:ln>
              <a:noFill/>
            </a:ln>
          </p:spPr>
        </p:pic>
        <p:grpSp>
          <p:nvGrpSpPr>
            <p:cNvPr id="179" name="Google Shape;179;p66"/>
            <p:cNvGrpSpPr/>
            <p:nvPr/>
          </p:nvGrpSpPr>
          <p:grpSpPr>
            <a:xfrm>
              <a:off x="0" y="846565"/>
              <a:ext cx="3381962" cy="552621"/>
              <a:chOff x="0" y="0"/>
              <a:chExt cx="5487525" cy="896675"/>
            </a:xfrm>
          </p:grpSpPr>
          <p:pic>
            <p:nvPicPr>
              <p:cNvPr id="180" name="Google Shape;180;p66"/>
              <p:cNvPicPr preferRelativeResize="0"/>
              <p:nvPr/>
            </p:nvPicPr>
            <p:blipFill rotWithShape="1">
              <a:blip r:embed="rId2">
                <a:alphaModFix/>
              </a:blip>
              <a:srcRect b="0" l="0" r="0" t="0"/>
              <a:stretch/>
            </p:blipFill>
            <p:spPr>
              <a:xfrm>
                <a:off x="0" y="0"/>
                <a:ext cx="1371975" cy="896675"/>
              </a:xfrm>
              <a:prstGeom prst="rect">
                <a:avLst/>
              </a:prstGeom>
              <a:noFill/>
              <a:ln>
                <a:noFill/>
              </a:ln>
            </p:spPr>
          </p:pic>
          <p:pic>
            <p:nvPicPr>
              <p:cNvPr id="181" name="Google Shape;181;p66"/>
              <p:cNvPicPr preferRelativeResize="0"/>
              <p:nvPr/>
            </p:nvPicPr>
            <p:blipFill rotWithShape="1">
              <a:blip r:embed="rId2">
                <a:alphaModFix/>
              </a:blip>
              <a:srcRect b="0" l="0" r="0" t="0"/>
              <a:stretch/>
            </p:blipFill>
            <p:spPr>
              <a:xfrm>
                <a:off x="2057775" y="0"/>
                <a:ext cx="1371975" cy="896675"/>
              </a:xfrm>
              <a:prstGeom prst="rect">
                <a:avLst/>
              </a:prstGeom>
              <a:noFill/>
              <a:ln>
                <a:noFill/>
              </a:ln>
            </p:spPr>
          </p:pic>
          <p:pic>
            <p:nvPicPr>
              <p:cNvPr id="182" name="Google Shape;182;p66"/>
              <p:cNvPicPr preferRelativeResize="0"/>
              <p:nvPr/>
            </p:nvPicPr>
            <p:blipFill rotWithShape="1">
              <a:blip r:embed="rId2">
                <a:alphaModFix/>
              </a:blip>
              <a:srcRect b="0" l="0" r="0" t="0"/>
              <a:stretch/>
            </p:blipFill>
            <p:spPr>
              <a:xfrm>
                <a:off x="4115550" y="0"/>
                <a:ext cx="1371975" cy="896675"/>
              </a:xfrm>
              <a:prstGeom prst="rect">
                <a:avLst/>
              </a:prstGeom>
              <a:noFill/>
              <a:ln>
                <a:noFill/>
              </a:ln>
            </p:spPr>
          </p:pic>
        </p:grpSp>
        <p:grpSp>
          <p:nvGrpSpPr>
            <p:cNvPr id="183" name="Google Shape;183;p66"/>
            <p:cNvGrpSpPr/>
            <p:nvPr/>
          </p:nvGrpSpPr>
          <p:grpSpPr>
            <a:xfrm>
              <a:off x="422766" y="423783"/>
              <a:ext cx="4650168" cy="552621"/>
              <a:chOff x="0" y="0"/>
              <a:chExt cx="7545300" cy="896675"/>
            </a:xfrm>
          </p:grpSpPr>
          <p:pic>
            <p:nvPicPr>
              <p:cNvPr id="184" name="Google Shape;184;p66"/>
              <p:cNvPicPr preferRelativeResize="0"/>
              <p:nvPr/>
            </p:nvPicPr>
            <p:blipFill rotWithShape="1">
              <a:blip r:embed="rId2">
                <a:alphaModFix/>
              </a:blip>
              <a:srcRect b="0" l="0" r="0" t="0"/>
              <a:stretch/>
            </p:blipFill>
            <p:spPr>
              <a:xfrm>
                <a:off x="0" y="0"/>
                <a:ext cx="1371975" cy="896675"/>
              </a:xfrm>
              <a:prstGeom prst="rect">
                <a:avLst/>
              </a:prstGeom>
              <a:noFill/>
              <a:ln>
                <a:noFill/>
              </a:ln>
            </p:spPr>
          </p:pic>
          <p:pic>
            <p:nvPicPr>
              <p:cNvPr id="185" name="Google Shape;185;p66"/>
              <p:cNvPicPr preferRelativeResize="0"/>
              <p:nvPr/>
            </p:nvPicPr>
            <p:blipFill rotWithShape="1">
              <a:blip r:embed="rId2">
                <a:alphaModFix/>
              </a:blip>
              <a:srcRect b="0" l="0" r="0" t="0"/>
              <a:stretch/>
            </p:blipFill>
            <p:spPr>
              <a:xfrm>
                <a:off x="2057775" y="0"/>
                <a:ext cx="1371975" cy="896675"/>
              </a:xfrm>
              <a:prstGeom prst="rect">
                <a:avLst/>
              </a:prstGeom>
              <a:noFill/>
              <a:ln>
                <a:noFill/>
              </a:ln>
            </p:spPr>
          </p:pic>
          <p:pic>
            <p:nvPicPr>
              <p:cNvPr id="186" name="Google Shape;186;p66"/>
              <p:cNvPicPr preferRelativeResize="0"/>
              <p:nvPr/>
            </p:nvPicPr>
            <p:blipFill rotWithShape="1">
              <a:blip r:embed="rId2">
                <a:alphaModFix/>
              </a:blip>
              <a:srcRect b="0" l="0" r="0" t="0"/>
              <a:stretch/>
            </p:blipFill>
            <p:spPr>
              <a:xfrm>
                <a:off x="4115550" y="0"/>
                <a:ext cx="1371975" cy="896675"/>
              </a:xfrm>
              <a:prstGeom prst="rect">
                <a:avLst/>
              </a:prstGeom>
              <a:noFill/>
              <a:ln>
                <a:noFill/>
              </a:ln>
            </p:spPr>
          </p:pic>
          <p:pic>
            <p:nvPicPr>
              <p:cNvPr id="187" name="Google Shape;187;p66"/>
              <p:cNvPicPr preferRelativeResize="0"/>
              <p:nvPr/>
            </p:nvPicPr>
            <p:blipFill rotWithShape="1">
              <a:blip r:embed="rId2">
                <a:alphaModFix/>
              </a:blip>
              <a:srcRect b="0" l="0" r="0" t="0"/>
              <a:stretch/>
            </p:blipFill>
            <p:spPr>
              <a:xfrm>
                <a:off x="6173325" y="0"/>
                <a:ext cx="1371975" cy="896675"/>
              </a:xfrm>
              <a:prstGeom prst="rect">
                <a:avLst/>
              </a:prstGeom>
              <a:noFill/>
              <a:ln>
                <a:noFill/>
              </a:ln>
            </p:spPr>
          </p:pic>
        </p:grpSp>
        <p:grpSp>
          <p:nvGrpSpPr>
            <p:cNvPr id="188" name="Google Shape;188;p66"/>
            <p:cNvGrpSpPr/>
            <p:nvPr/>
          </p:nvGrpSpPr>
          <p:grpSpPr>
            <a:xfrm>
              <a:off x="0" y="0"/>
              <a:ext cx="4650168" cy="552621"/>
              <a:chOff x="0" y="0"/>
              <a:chExt cx="7545300" cy="896675"/>
            </a:xfrm>
          </p:grpSpPr>
          <p:pic>
            <p:nvPicPr>
              <p:cNvPr id="189" name="Google Shape;189;p66"/>
              <p:cNvPicPr preferRelativeResize="0"/>
              <p:nvPr/>
            </p:nvPicPr>
            <p:blipFill rotWithShape="1">
              <a:blip r:embed="rId2">
                <a:alphaModFix/>
              </a:blip>
              <a:srcRect b="0" l="0" r="0" t="0"/>
              <a:stretch/>
            </p:blipFill>
            <p:spPr>
              <a:xfrm>
                <a:off x="0" y="0"/>
                <a:ext cx="1371975" cy="896675"/>
              </a:xfrm>
              <a:prstGeom prst="rect">
                <a:avLst/>
              </a:prstGeom>
              <a:noFill/>
              <a:ln>
                <a:noFill/>
              </a:ln>
            </p:spPr>
          </p:pic>
          <p:pic>
            <p:nvPicPr>
              <p:cNvPr id="190" name="Google Shape;190;p66"/>
              <p:cNvPicPr preferRelativeResize="0"/>
              <p:nvPr/>
            </p:nvPicPr>
            <p:blipFill rotWithShape="1">
              <a:blip r:embed="rId2">
                <a:alphaModFix/>
              </a:blip>
              <a:srcRect b="0" l="0" r="0" t="0"/>
              <a:stretch/>
            </p:blipFill>
            <p:spPr>
              <a:xfrm>
                <a:off x="2057775" y="0"/>
                <a:ext cx="1371975" cy="896675"/>
              </a:xfrm>
              <a:prstGeom prst="rect">
                <a:avLst/>
              </a:prstGeom>
              <a:noFill/>
              <a:ln>
                <a:noFill/>
              </a:ln>
            </p:spPr>
          </p:pic>
          <p:pic>
            <p:nvPicPr>
              <p:cNvPr id="191" name="Google Shape;191;p66"/>
              <p:cNvPicPr preferRelativeResize="0"/>
              <p:nvPr/>
            </p:nvPicPr>
            <p:blipFill rotWithShape="1">
              <a:blip r:embed="rId2">
                <a:alphaModFix/>
              </a:blip>
              <a:srcRect b="0" l="0" r="0" t="0"/>
              <a:stretch/>
            </p:blipFill>
            <p:spPr>
              <a:xfrm>
                <a:off x="4115550" y="0"/>
                <a:ext cx="1371975" cy="896675"/>
              </a:xfrm>
              <a:prstGeom prst="rect">
                <a:avLst/>
              </a:prstGeom>
              <a:noFill/>
              <a:ln>
                <a:noFill/>
              </a:ln>
            </p:spPr>
          </p:pic>
          <p:pic>
            <p:nvPicPr>
              <p:cNvPr id="192" name="Google Shape;192;p66"/>
              <p:cNvPicPr preferRelativeResize="0"/>
              <p:nvPr/>
            </p:nvPicPr>
            <p:blipFill rotWithShape="1">
              <a:blip r:embed="rId2">
                <a:alphaModFix/>
              </a:blip>
              <a:srcRect b="0" l="0" r="0" t="0"/>
              <a:stretch/>
            </p:blipFill>
            <p:spPr>
              <a:xfrm>
                <a:off x="6173325" y="0"/>
                <a:ext cx="1371975" cy="896675"/>
              </a:xfrm>
              <a:prstGeom prst="rect">
                <a:avLst/>
              </a:prstGeom>
              <a:noFill/>
              <a:ln>
                <a:noFill/>
              </a:ln>
            </p:spPr>
          </p:pic>
        </p:grpSp>
      </p:grpSp>
      <p:grpSp>
        <p:nvGrpSpPr>
          <p:cNvPr id="193" name="Google Shape;193;p66"/>
          <p:cNvGrpSpPr/>
          <p:nvPr/>
        </p:nvGrpSpPr>
        <p:grpSpPr>
          <a:xfrm flipH="1">
            <a:off x="6" y="3953174"/>
            <a:ext cx="2390164" cy="1318453"/>
            <a:chOff x="6607482" y="3879952"/>
            <a:chExt cx="2536521" cy="1399186"/>
          </a:xfrm>
        </p:grpSpPr>
        <p:grpSp>
          <p:nvGrpSpPr>
            <p:cNvPr id="194" name="Google Shape;194;p66"/>
            <p:cNvGrpSpPr/>
            <p:nvPr/>
          </p:nvGrpSpPr>
          <p:grpSpPr>
            <a:xfrm>
              <a:off x="6607482" y="4726517"/>
              <a:ext cx="2113755" cy="552621"/>
              <a:chOff x="2057775" y="0"/>
              <a:chExt cx="3429750" cy="896675"/>
            </a:xfrm>
          </p:grpSpPr>
          <p:pic>
            <p:nvPicPr>
              <p:cNvPr id="195" name="Google Shape;195;p66"/>
              <p:cNvPicPr preferRelativeResize="0"/>
              <p:nvPr/>
            </p:nvPicPr>
            <p:blipFill rotWithShape="1">
              <a:blip r:embed="rId2">
                <a:alphaModFix/>
              </a:blip>
              <a:srcRect b="0" l="0" r="0" t="0"/>
              <a:stretch/>
            </p:blipFill>
            <p:spPr>
              <a:xfrm>
                <a:off x="2057775" y="0"/>
                <a:ext cx="1371975" cy="896675"/>
              </a:xfrm>
              <a:prstGeom prst="rect">
                <a:avLst/>
              </a:prstGeom>
              <a:noFill/>
              <a:ln>
                <a:noFill/>
              </a:ln>
            </p:spPr>
          </p:pic>
          <p:pic>
            <p:nvPicPr>
              <p:cNvPr id="196" name="Google Shape;196;p66"/>
              <p:cNvPicPr preferRelativeResize="0"/>
              <p:nvPr/>
            </p:nvPicPr>
            <p:blipFill rotWithShape="1">
              <a:blip r:embed="rId2">
                <a:alphaModFix/>
              </a:blip>
              <a:srcRect b="0" l="0" r="0" t="0"/>
              <a:stretch/>
            </p:blipFill>
            <p:spPr>
              <a:xfrm>
                <a:off x="4115550" y="0"/>
                <a:ext cx="1371975" cy="896675"/>
              </a:xfrm>
              <a:prstGeom prst="rect">
                <a:avLst/>
              </a:prstGeom>
              <a:noFill/>
              <a:ln>
                <a:noFill/>
              </a:ln>
            </p:spPr>
          </p:pic>
        </p:grpSp>
        <p:grpSp>
          <p:nvGrpSpPr>
            <p:cNvPr id="197" name="Google Shape;197;p66"/>
            <p:cNvGrpSpPr/>
            <p:nvPr/>
          </p:nvGrpSpPr>
          <p:grpSpPr>
            <a:xfrm>
              <a:off x="7030248" y="4303735"/>
              <a:ext cx="2113755" cy="552621"/>
              <a:chOff x="2057775" y="0"/>
              <a:chExt cx="3429750" cy="896675"/>
            </a:xfrm>
          </p:grpSpPr>
          <p:pic>
            <p:nvPicPr>
              <p:cNvPr id="198" name="Google Shape;198;p66"/>
              <p:cNvPicPr preferRelativeResize="0"/>
              <p:nvPr/>
            </p:nvPicPr>
            <p:blipFill rotWithShape="1">
              <a:blip r:embed="rId2">
                <a:alphaModFix/>
              </a:blip>
              <a:srcRect b="0" l="0" r="0" t="0"/>
              <a:stretch/>
            </p:blipFill>
            <p:spPr>
              <a:xfrm>
                <a:off x="2057775" y="0"/>
                <a:ext cx="1371975" cy="896675"/>
              </a:xfrm>
              <a:prstGeom prst="rect">
                <a:avLst/>
              </a:prstGeom>
              <a:noFill/>
              <a:ln>
                <a:noFill/>
              </a:ln>
            </p:spPr>
          </p:pic>
          <p:pic>
            <p:nvPicPr>
              <p:cNvPr id="199" name="Google Shape;199;p66"/>
              <p:cNvPicPr preferRelativeResize="0"/>
              <p:nvPr/>
            </p:nvPicPr>
            <p:blipFill rotWithShape="1">
              <a:blip r:embed="rId2">
                <a:alphaModFix/>
              </a:blip>
              <a:srcRect b="0" l="0" r="0" t="0"/>
              <a:stretch/>
            </p:blipFill>
            <p:spPr>
              <a:xfrm>
                <a:off x="4115550" y="0"/>
                <a:ext cx="1371975" cy="896675"/>
              </a:xfrm>
              <a:prstGeom prst="rect">
                <a:avLst/>
              </a:prstGeom>
              <a:noFill/>
              <a:ln>
                <a:noFill/>
              </a:ln>
            </p:spPr>
          </p:pic>
        </p:grpSp>
        <p:pic>
          <p:nvPicPr>
            <p:cNvPr id="200" name="Google Shape;200;p66"/>
            <p:cNvPicPr preferRelativeResize="0"/>
            <p:nvPr/>
          </p:nvPicPr>
          <p:blipFill rotWithShape="1">
            <a:blip r:embed="rId2">
              <a:alphaModFix/>
            </a:blip>
            <a:srcRect b="0" l="0" r="0" t="0"/>
            <a:stretch/>
          </p:blipFill>
          <p:spPr>
            <a:xfrm>
              <a:off x="7875688" y="3879952"/>
              <a:ext cx="845548" cy="552621"/>
            </a:xfrm>
            <a:prstGeom prst="rect">
              <a:avLst/>
            </a:prstGeom>
            <a:noFill/>
            <a:ln>
              <a:noFill/>
            </a:ln>
          </p:spPr>
        </p:pic>
      </p:grpSp>
      <p:sp>
        <p:nvSpPr>
          <p:cNvPr id="201" name="Google Shape;201;p66"/>
          <p:cNvSpPr txBox="1"/>
          <p:nvPr>
            <p:ph type="title"/>
          </p:nvPr>
        </p:nvSpPr>
        <p:spPr>
          <a:xfrm>
            <a:off x="776450" y="402700"/>
            <a:ext cx="3587400" cy="8568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800"/>
              <a:buNone/>
              <a:defRPr/>
            </a:lvl1pPr>
            <a:lvl2pPr lvl="1" algn="l">
              <a:lnSpc>
                <a:spcPct val="100000"/>
              </a:lnSpc>
              <a:spcBef>
                <a:spcPts val="0"/>
              </a:spcBef>
              <a:spcAft>
                <a:spcPts val="0"/>
              </a:spcAft>
              <a:buSzPts val="1800"/>
              <a:buNone/>
              <a:defRPr/>
            </a:lvl2pPr>
            <a:lvl3pPr lvl="2" algn="l">
              <a:lnSpc>
                <a:spcPct val="100000"/>
              </a:lnSpc>
              <a:spcBef>
                <a:spcPts val="0"/>
              </a:spcBef>
              <a:spcAft>
                <a:spcPts val="0"/>
              </a:spcAft>
              <a:buSzPts val="1800"/>
              <a:buNone/>
              <a:defRPr/>
            </a:lvl3pPr>
            <a:lvl4pPr lvl="3" algn="l">
              <a:lnSpc>
                <a:spcPct val="100000"/>
              </a:lnSpc>
              <a:spcBef>
                <a:spcPts val="0"/>
              </a:spcBef>
              <a:spcAft>
                <a:spcPts val="0"/>
              </a:spcAft>
              <a:buSzPts val="1800"/>
              <a:buNone/>
              <a:defRPr/>
            </a:lvl4pPr>
            <a:lvl5pPr lvl="4" algn="l">
              <a:lnSpc>
                <a:spcPct val="100000"/>
              </a:lnSpc>
              <a:spcBef>
                <a:spcPts val="0"/>
              </a:spcBef>
              <a:spcAft>
                <a:spcPts val="0"/>
              </a:spcAft>
              <a:buSzPts val="1800"/>
              <a:buNone/>
              <a:defRPr/>
            </a:lvl5pPr>
            <a:lvl6pPr lvl="5" algn="l">
              <a:lnSpc>
                <a:spcPct val="100000"/>
              </a:lnSpc>
              <a:spcBef>
                <a:spcPts val="0"/>
              </a:spcBef>
              <a:spcAft>
                <a:spcPts val="0"/>
              </a:spcAft>
              <a:buSzPts val="1800"/>
              <a:buNone/>
              <a:defRPr/>
            </a:lvl6pPr>
            <a:lvl7pPr lvl="6" algn="l">
              <a:lnSpc>
                <a:spcPct val="100000"/>
              </a:lnSpc>
              <a:spcBef>
                <a:spcPts val="0"/>
              </a:spcBef>
              <a:spcAft>
                <a:spcPts val="0"/>
              </a:spcAft>
              <a:buSzPts val="1800"/>
              <a:buNone/>
              <a:defRPr/>
            </a:lvl7pPr>
            <a:lvl8pPr lvl="7" algn="l">
              <a:lnSpc>
                <a:spcPct val="100000"/>
              </a:lnSpc>
              <a:spcBef>
                <a:spcPts val="0"/>
              </a:spcBef>
              <a:spcAft>
                <a:spcPts val="0"/>
              </a:spcAft>
              <a:buSzPts val="1800"/>
              <a:buNone/>
              <a:defRPr/>
            </a:lvl8pPr>
            <a:lvl9pPr lvl="8" algn="l">
              <a:lnSpc>
                <a:spcPct val="100000"/>
              </a:lnSpc>
              <a:spcBef>
                <a:spcPts val="0"/>
              </a:spcBef>
              <a:spcAft>
                <a:spcPts val="0"/>
              </a:spcAft>
              <a:buSzPts val="1800"/>
              <a:buNone/>
              <a:defRPr/>
            </a:lvl9pPr>
          </a:lstStyle>
          <a:p/>
        </p:txBody>
      </p:sp>
      <p:sp>
        <p:nvSpPr>
          <p:cNvPr id="202" name="Google Shape;202;p66"/>
          <p:cNvSpPr txBox="1"/>
          <p:nvPr>
            <p:ph idx="1" type="body"/>
          </p:nvPr>
        </p:nvSpPr>
        <p:spPr>
          <a:xfrm>
            <a:off x="776450" y="1524375"/>
            <a:ext cx="2327700" cy="3077100"/>
          </a:xfrm>
          <a:prstGeom prst="rect">
            <a:avLst/>
          </a:prstGeom>
          <a:noFill/>
          <a:ln>
            <a:noFill/>
          </a:ln>
        </p:spPr>
        <p:txBody>
          <a:bodyPr anchorCtr="0" anchor="t" bIns="0" lIns="0" spcFirstLastPara="1" rIns="0" wrap="square" tIns="0">
            <a:noAutofit/>
          </a:bodyPr>
          <a:lstStyle>
            <a:lvl1pPr indent="-330200" lvl="0" marL="457200" algn="l">
              <a:lnSpc>
                <a:spcPct val="120000"/>
              </a:lnSpc>
              <a:spcBef>
                <a:spcPts val="600"/>
              </a:spcBef>
              <a:spcAft>
                <a:spcPts val="0"/>
              </a:spcAft>
              <a:buSzPts val="1600"/>
              <a:buChar char="❑"/>
              <a:defRPr sz="1600"/>
            </a:lvl1pPr>
            <a:lvl2pPr indent="-330200" lvl="1" marL="914400" algn="l">
              <a:lnSpc>
                <a:spcPct val="120000"/>
              </a:lnSpc>
              <a:spcBef>
                <a:spcPts val="600"/>
              </a:spcBef>
              <a:spcAft>
                <a:spcPts val="0"/>
              </a:spcAft>
              <a:buSzPts val="1600"/>
              <a:buChar char="❏"/>
              <a:defRPr sz="1600"/>
            </a:lvl2pPr>
            <a:lvl3pPr indent="-330200" lvl="2" marL="1371600" algn="l">
              <a:lnSpc>
                <a:spcPct val="120000"/>
              </a:lnSpc>
              <a:spcBef>
                <a:spcPts val="600"/>
              </a:spcBef>
              <a:spcAft>
                <a:spcPts val="0"/>
              </a:spcAft>
              <a:buSzPts val="1600"/>
              <a:buChar char="❏"/>
              <a:defRPr sz="1600"/>
            </a:lvl3pPr>
            <a:lvl4pPr indent="-330200" lvl="3" marL="1828800" algn="l">
              <a:lnSpc>
                <a:spcPct val="120000"/>
              </a:lnSpc>
              <a:spcBef>
                <a:spcPts val="600"/>
              </a:spcBef>
              <a:spcAft>
                <a:spcPts val="0"/>
              </a:spcAft>
              <a:buSzPts val="1600"/>
              <a:buChar char="❏"/>
              <a:defRPr sz="1600"/>
            </a:lvl4pPr>
            <a:lvl5pPr indent="-330200" lvl="4" marL="2286000" algn="l">
              <a:lnSpc>
                <a:spcPct val="120000"/>
              </a:lnSpc>
              <a:spcBef>
                <a:spcPts val="600"/>
              </a:spcBef>
              <a:spcAft>
                <a:spcPts val="0"/>
              </a:spcAft>
              <a:buSzPts val="1600"/>
              <a:buChar char="❏"/>
              <a:defRPr sz="1600"/>
            </a:lvl5pPr>
            <a:lvl6pPr indent="-330200" lvl="5" marL="2743200" algn="l">
              <a:lnSpc>
                <a:spcPct val="120000"/>
              </a:lnSpc>
              <a:spcBef>
                <a:spcPts val="600"/>
              </a:spcBef>
              <a:spcAft>
                <a:spcPts val="0"/>
              </a:spcAft>
              <a:buSzPts val="1600"/>
              <a:buChar char="❏"/>
              <a:defRPr sz="1600"/>
            </a:lvl6pPr>
            <a:lvl7pPr indent="-330200" lvl="6" marL="3200400" algn="l">
              <a:lnSpc>
                <a:spcPct val="120000"/>
              </a:lnSpc>
              <a:spcBef>
                <a:spcPts val="600"/>
              </a:spcBef>
              <a:spcAft>
                <a:spcPts val="0"/>
              </a:spcAft>
              <a:buSzPts val="1600"/>
              <a:buChar char="❏"/>
              <a:defRPr sz="1600"/>
            </a:lvl7pPr>
            <a:lvl8pPr indent="-330200" lvl="7" marL="3657600" algn="l">
              <a:lnSpc>
                <a:spcPct val="120000"/>
              </a:lnSpc>
              <a:spcBef>
                <a:spcPts val="600"/>
              </a:spcBef>
              <a:spcAft>
                <a:spcPts val="0"/>
              </a:spcAft>
              <a:buSzPts val="1600"/>
              <a:buChar char="❏"/>
              <a:defRPr sz="1600"/>
            </a:lvl8pPr>
            <a:lvl9pPr indent="-330200" lvl="8" marL="4114800" algn="l">
              <a:lnSpc>
                <a:spcPct val="120000"/>
              </a:lnSpc>
              <a:spcBef>
                <a:spcPts val="600"/>
              </a:spcBef>
              <a:spcAft>
                <a:spcPts val="0"/>
              </a:spcAft>
              <a:buSzPts val="1600"/>
              <a:buChar char="❏"/>
              <a:defRPr sz="1600"/>
            </a:lvl9pPr>
          </a:lstStyle>
          <a:p/>
        </p:txBody>
      </p:sp>
      <p:sp>
        <p:nvSpPr>
          <p:cNvPr id="203" name="Google Shape;203;p66"/>
          <p:cNvSpPr txBox="1"/>
          <p:nvPr>
            <p:ph idx="2" type="body"/>
          </p:nvPr>
        </p:nvSpPr>
        <p:spPr>
          <a:xfrm>
            <a:off x="3376062" y="1524375"/>
            <a:ext cx="2327700" cy="3077100"/>
          </a:xfrm>
          <a:prstGeom prst="rect">
            <a:avLst/>
          </a:prstGeom>
          <a:noFill/>
          <a:ln>
            <a:noFill/>
          </a:ln>
        </p:spPr>
        <p:txBody>
          <a:bodyPr anchorCtr="0" anchor="t" bIns="0" lIns="0" spcFirstLastPara="1" rIns="0" wrap="square" tIns="0">
            <a:noAutofit/>
          </a:bodyPr>
          <a:lstStyle>
            <a:lvl1pPr indent="-330200" lvl="0" marL="457200" algn="l">
              <a:lnSpc>
                <a:spcPct val="120000"/>
              </a:lnSpc>
              <a:spcBef>
                <a:spcPts val="600"/>
              </a:spcBef>
              <a:spcAft>
                <a:spcPts val="0"/>
              </a:spcAft>
              <a:buSzPts val="1600"/>
              <a:buChar char="❑"/>
              <a:defRPr sz="1600"/>
            </a:lvl1pPr>
            <a:lvl2pPr indent="-330200" lvl="1" marL="914400" algn="l">
              <a:lnSpc>
                <a:spcPct val="120000"/>
              </a:lnSpc>
              <a:spcBef>
                <a:spcPts val="600"/>
              </a:spcBef>
              <a:spcAft>
                <a:spcPts val="0"/>
              </a:spcAft>
              <a:buSzPts val="1600"/>
              <a:buChar char="❏"/>
              <a:defRPr sz="1600"/>
            </a:lvl2pPr>
            <a:lvl3pPr indent="-330200" lvl="2" marL="1371600" algn="l">
              <a:lnSpc>
                <a:spcPct val="120000"/>
              </a:lnSpc>
              <a:spcBef>
                <a:spcPts val="600"/>
              </a:spcBef>
              <a:spcAft>
                <a:spcPts val="0"/>
              </a:spcAft>
              <a:buSzPts val="1600"/>
              <a:buChar char="❏"/>
              <a:defRPr sz="1600"/>
            </a:lvl3pPr>
            <a:lvl4pPr indent="-330200" lvl="3" marL="1828800" algn="l">
              <a:lnSpc>
                <a:spcPct val="120000"/>
              </a:lnSpc>
              <a:spcBef>
                <a:spcPts val="600"/>
              </a:spcBef>
              <a:spcAft>
                <a:spcPts val="0"/>
              </a:spcAft>
              <a:buSzPts val="1600"/>
              <a:buChar char="❏"/>
              <a:defRPr sz="1600"/>
            </a:lvl4pPr>
            <a:lvl5pPr indent="-330200" lvl="4" marL="2286000" algn="l">
              <a:lnSpc>
                <a:spcPct val="120000"/>
              </a:lnSpc>
              <a:spcBef>
                <a:spcPts val="600"/>
              </a:spcBef>
              <a:spcAft>
                <a:spcPts val="0"/>
              </a:spcAft>
              <a:buSzPts val="1600"/>
              <a:buChar char="❏"/>
              <a:defRPr sz="1600"/>
            </a:lvl5pPr>
            <a:lvl6pPr indent="-330200" lvl="5" marL="2743200" algn="l">
              <a:lnSpc>
                <a:spcPct val="120000"/>
              </a:lnSpc>
              <a:spcBef>
                <a:spcPts val="600"/>
              </a:spcBef>
              <a:spcAft>
                <a:spcPts val="0"/>
              </a:spcAft>
              <a:buSzPts val="1600"/>
              <a:buChar char="❏"/>
              <a:defRPr sz="1600"/>
            </a:lvl6pPr>
            <a:lvl7pPr indent="-330200" lvl="6" marL="3200400" algn="l">
              <a:lnSpc>
                <a:spcPct val="120000"/>
              </a:lnSpc>
              <a:spcBef>
                <a:spcPts val="600"/>
              </a:spcBef>
              <a:spcAft>
                <a:spcPts val="0"/>
              </a:spcAft>
              <a:buSzPts val="1600"/>
              <a:buChar char="❏"/>
              <a:defRPr sz="1600"/>
            </a:lvl7pPr>
            <a:lvl8pPr indent="-330200" lvl="7" marL="3657600" algn="l">
              <a:lnSpc>
                <a:spcPct val="120000"/>
              </a:lnSpc>
              <a:spcBef>
                <a:spcPts val="600"/>
              </a:spcBef>
              <a:spcAft>
                <a:spcPts val="0"/>
              </a:spcAft>
              <a:buSzPts val="1600"/>
              <a:buChar char="❏"/>
              <a:defRPr sz="1600"/>
            </a:lvl8pPr>
            <a:lvl9pPr indent="-330200" lvl="8" marL="4114800" algn="l">
              <a:lnSpc>
                <a:spcPct val="120000"/>
              </a:lnSpc>
              <a:spcBef>
                <a:spcPts val="600"/>
              </a:spcBef>
              <a:spcAft>
                <a:spcPts val="0"/>
              </a:spcAft>
              <a:buSzPts val="1600"/>
              <a:buChar char="❏"/>
              <a:defRPr sz="1600"/>
            </a:lvl9pPr>
          </a:lstStyle>
          <a:p/>
        </p:txBody>
      </p:sp>
      <p:sp>
        <p:nvSpPr>
          <p:cNvPr id="204" name="Google Shape;204;p66"/>
          <p:cNvSpPr txBox="1"/>
          <p:nvPr>
            <p:ph idx="3" type="body"/>
          </p:nvPr>
        </p:nvSpPr>
        <p:spPr>
          <a:xfrm>
            <a:off x="5975674" y="1524375"/>
            <a:ext cx="2327700" cy="3077100"/>
          </a:xfrm>
          <a:prstGeom prst="rect">
            <a:avLst/>
          </a:prstGeom>
          <a:noFill/>
          <a:ln>
            <a:noFill/>
          </a:ln>
        </p:spPr>
        <p:txBody>
          <a:bodyPr anchorCtr="0" anchor="t" bIns="0" lIns="0" spcFirstLastPara="1" rIns="0" wrap="square" tIns="0">
            <a:noAutofit/>
          </a:bodyPr>
          <a:lstStyle>
            <a:lvl1pPr indent="-330200" lvl="0" marL="457200" algn="l">
              <a:lnSpc>
                <a:spcPct val="120000"/>
              </a:lnSpc>
              <a:spcBef>
                <a:spcPts val="600"/>
              </a:spcBef>
              <a:spcAft>
                <a:spcPts val="0"/>
              </a:spcAft>
              <a:buSzPts val="1600"/>
              <a:buChar char="❑"/>
              <a:defRPr sz="1600"/>
            </a:lvl1pPr>
            <a:lvl2pPr indent="-330200" lvl="1" marL="914400" algn="l">
              <a:lnSpc>
                <a:spcPct val="120000"/>
              </a:lnSpc>
              <a:spcBef>
                <a:spcPts val="600"/>
              </a:spcBef>
              <a:spcAft>
                <a:spcPts val="0"/>
              </a:spcAft>
              <a:buSzPts val="1600"/>
              <a:buChar char="❏"/>
              <a:defRPr sz="1600"/>
            </a:lvl2pPr>
            <a:lvl3pPr indent="-330200" lvl="2" marL="1371600" algn="l">
              <a:lnSpc>
                <a:spcPct val="120000"/>
              </a:lnSpc>
              <a:spcBef>
                <a:spcPts val="600"/>
              </a:spcBef>
              <a:spcAft>
                <a:spcPts val="0"/>
              </a:spcAft>
              <a:buSzPts val="1600"/>
              <a:buChar char="❏"/>
              <a:defRPr sz="1600"/>
            </a:lvl3pPr>
            <a:lvl4pPr indent="-330200" lvl="3" marL="1828800" algn="l">
              <a:lnSpc>
                <a:spcPct val="120000"/>
              </a:lnSpc>
              <a:spcBef>
                <a:spcPts val="600"/>
              </a:spcBef>
              <a:spcAft>
                <a:spcPts val="0"/>
              </a:spcAft>
              <a:buSzPts val="1600"/>
              <a:buChar char="❏"/>
              <a:defRPr sz="1600"/>
            </a:lvl4pPr>
            <a:lvl5pPr indent="-330200" lvl="4" marL="2286000" algn="l">
              <a:lnSpc>
                <a:spcPct val="120000"/>
              </a:lnSpc>
              <a:spcBef>
                <a:spcPts val="600"/>
              </a:spcBef>
              <a:spcAft>
                <a:spcPts val="0"/>
              </a:spcAft>
              <a:buSzPts val="1600"/>
              <a:buChar char="❏"/>
              <a:defRPr sz="1600"/>
            </a:lvl5pPr>
            <a:lvl6pPr indent="-330200" lvl="5" marL="2743200" algn="l">
              <a:lnSpc>
                <a:spcPct val="120000"/>
              </a:lnSpc>
              <a:spcBef>
                <a:spcPts val="600"/>
              </a:spcBef>
              <a:spcAft>
                <a:spcPts val="0"/>
              </a:spcAft>
              <a:buSzPts val="1600"/>
              <a:buChar char="❏"/>
              <a:defRPr sz="1600"/>
            </a:lvl6pPr>
            <a:lvl7pPr indent="-330200" lvl="6" marL="3200400" algn="l">
              <a:lnSpc>
                <a:spcPct val="120000"/>
              </a:lnSpc>
              <a:spcBef>
                <a:spcPts val="600"/>
              </a:spcBef>
              <a:spcAft>
                <a:spcPts val="0"/>
              </a:spcAft>
              <a:buSzPts val="1600"/>
              <a:buChar char="❏"/>
              <a:defRPr sz="1600"/>
            </a:lvl7pPr>
            <a:lvl8pPr indent="-330200" lvl="7" marL="3657600" algn="l">
              <a:lnSpc>
                <a:spcPct val="120000"/>
              </a:lnSpc>
              <a:spcBef>
                <a:spcPts val="600"/>
              </a:spcBef>
              <a:spcAft>
                <a:spcPts val="0"/>
              </a:spcAft>
              <a:buSzPts val="1600"/>
              <a:buChar char="❏"/>
              <a:defRPr sz="1600"/>
            </a:lvl8pPr>
            <a:lvl9pPr indent="-330200" lvl="8" marL="4114800" algn="l">
              <a:lnSpc>
                <a:spcPct val="120000"/>
              </a:lnSpc>
              <a:spcBef>
                <a:spcPts val="600"/>
              </a:spcBef>
              <a:spcAft>
                <a:spcPts val="0"/>
              </a:spcAft>
              <a:buSzPts val="1600"/>
              <a:buChar char="❏"/>
              <a:defRPr sz="1600"/>
            </a:lvl9pPr>
          </a:lstStyle>
          <a:p/>
        </p:txBody>
      </p:sp>
      <p:sp>
        <p:nvSpPr>
          <p:cNvPr id="205" name="Google Shape;205;p66"/>
          <p:cNvSpPr txBox="1"/>
          <p:nvPr>
            <p:ph idx="12" type="sldNum"/>
          </p:nvPr>
        </p:nvSpPr>
        <p:spPr>
          <a:xfrm>
            <a:off x="8729400" y="4734075"/>
            <a:ext cx="414600" cy="409500"/>
          </a:xfrm>
          <a:prstGeom prst="rect">
            <a:avLst/>
          </a:prstGeom>
          <a:noFill/>
          <a:ln>
            <a:noFill/>
          </a:ln>
        </p:spPr>
        <p:txBody>
          <a:bodyPr anchorCtr="0" anchor="ctr" bIns="0" lIns="0" spcFirstLastPara="1" rIns="0" wrap="square" tIns="0">
            <a:noAutofit/>
          </a:bodyPr>
          <a:lstStyle>
            <a:lvl1pPr indent="0" lvl="0" marL="0" marR="0" algn="ctr">
              <a:lnSpc>
                <a:spcPct val="100000"/>
              </a:lnSpc>
              <a:spcBef>
                <a:spcPts val="0"/>
              </a:spcBef>
              <a:spcAft>
                <a:spcPts val="0"/>
              </a:spcAft>
              <a:buClr>
                <a:srgbClr val="000000"/>
              </a:buClr>
              <a:buSzPts val="1300"/>
              <a:buFont typeface="Arial"/>
              <a:buNone/>
              <a:defRPr b="0" i="0" sz="1300" u="none" cap="none" strike="noStrike">
                <a:solidFill>
                  <a:schemeClr val="dk2"/>
                </a:solidFill>
                <a:latin typeface="Montserrat Light"/>
                <a:ea typeface="Montserrat Light"/>
                <a:cs typeface="Montserrat Light"/>
                <a:sym typeface="Montserrat Light"/>
              </a:defRPr>
            </a:lvl1pPr>
            <a:lvl2pPr indent="0" lvl="1" marL="0" marR="0" algn="ctr">
              <a:lnSpc>
                <a:spcPct val="100000"/>
              </a:lnSpc>
              <a:spcBef>
                <a:spcPts val="0"/>
              </a:spcBef>
              <a:spcAft>
                <a:spcPts val="0"/>
              </a:spcAft>
              <a:buClr>
                <a:srgbClr val="000000"/>
              </a:buClr>
              <a:buSzPts val="1300"/>
              <a:buFont typeface="Arial"/>
              <a:buNone/>
              <a:defRPr b="0" i="0" sz="1300" u="none" cap="none" strike="noStrike">
                <a:solidFill>
                  <a:schemeClr val="dk2"/>
                </a:solidFill>
                <a:latin typeface="Montserrat Light"/>
                <a:ea typeface="Montserrat Light"/>
                <a:cs typeface="Montserrat Light"/>
                <a:sym typeface="Montserrat Light"/>
              </a:defRPr>
            </a:lvl2pPr>
            <a:lvl3pPr indent="0" lvl="2" marL="0" marR="0" algn="ctr">
              <a:lnSpc>
                <a:spcPct val="100000"/>
              </a:lnSpc>
              <a:spcBef>
                <a:spcPts val="0"/>
              </a:spcBef>
              <a:spcAft>
                <a:spcPts val="0"/>
              </a:spcAft>
              <a:buClr>
                <a:srgbClr val="000000"/>
              </a:buClr>
              <a:buSzPts val="1300"/>
              <a:buFont typeface="Arial"/>
              <a:buNone/>
              <a:defRPr b="0" i="0" sz="1300" u="none" cap="none" strike="noStrike">
                <a:solidFill>
                  <a:schemeClr val="dk2"/>
                </a:solidFill>
                <a:latin typeface="Montserrat Light"/>
                <a:ea typeface="Montserrat Light"/>
                <a:cs typeface="Montserrat Light"/>
                <a:sym typeface="Montserrat Light"/>
              </a:defRPr>
            </a:lvl3pPr>
            <a:lvl4pPr indent="0" lvl="3" marL="0" marR="0" algn="ctr">
              <a:lnSpc>
                <a:spcPct val="100000"/>
              </a:lnSpc>
              <a:spcBef>
                <a:spcPts val="0"/>
              </a:spcBef>
              <a:spcAft>
                <a:spcPts val="0"/>
              </a:spcAft>
              <a:buClr>
                <a:srgbClr val="000000"/>
              </a:buClr>
              <a:buSzPts val="1300"/>
              <a:buFont typeface="Arial"/>
              <a:buNone/>
              <a:defRPr b="0" i="0" sz="1300" u="none" cap="none" strike="noStrike">
                <a:solidFill>
                  <a:schemeClr val="dk2"/>
                </a:solidFill>
                <a:latin typeface="Montserrat Light"/>
                <a:ea typeface="Montserrat Light"/>
                <a:cs typeface="Montserrat Light"/>
                <a:sym typeface="Montserrat Light"/>
              </a:defRPr>
            </a:lvl4pPr>
            <a:lvl5pPr indent="0" lvl="4" marL="0" marR="0" algn="ctr">
              <a:lnSpc>
                <a:spcPct val="100000"/>
              </a:lnSpc>
              <a:spcBef>
                <a:spcPts val="0"/>
              </a:spcBef>
              <a:spcAft>
                <a:spcPts val="0"/>
              </a:spcAft>
              <a:buClr>
                <a:srgbClr val="000000"/>
              </a:buClr>
              <a:buSzPts val="1300"/>
              <a:buFont typeface="Arial"/>
              <a:buNone/>
              <a:defRPr b="0" i="0" sz="1300" u="none" cap="none" strike="noStrike">
                <a:solidFill>
                  <a:schemeClr val="dk2"/>
                </a:solidFill>
                <a:latin typeface="Montserrat Light"/>
                <a:ea typeface="Montserrat Light"/>
                <a:cs typeface="Montserrat Light"/>
                <a:sym typeface="Montserrat Light"/>
              </a:defRPr>
            </a:lvl5pPr>
            <a:lvl6pPr indent="0" lvl="5" marL="0" marR="0" algn="ctr">
              <a:lnSpc>
                <a:spcPct val="100000"/>
              </a:lnSpc>
              <a:spcBef>
                <a:spcPts val="0"/>
              </a:spcBef>
              <a:spcAft>
                <a:spcPts val="0"/>
              </a:spcAft>
              <a:buClr>
                <a:srgbClr val="000000"/>
              </a:buClr>
              <a:buSzPts val="1300"/>
              <a:buFont typeface="Arial"/>
              <a:buNone/>
              <a:defRPr b="0" i="0" sz="1300" u="none" cap="none" strike="noStrike">
                <a:solidFill>
                  <a:schemeClr val="dk2"/>
                </a:solidFill>
                <a:latin typeface="Montserrat Light"/>
                <a:ea typeface="Montserrat Light"/>
                <a:cs typeface="Montserrat Light"/>
                <a:sym typeface="Montserrat Light"/>
              </a:defRPr>
            </a:lvl6pPr>
            <a:lvl7pPr indent="0" lvl="6" marL="0" marR="0" algn="ctr">
              <a:lnSpc>
                <a:spcPct val="100000"/>
              </a:lnSpc>
              <a:spcBef>
                <a:spcPts val="0"/>
              </a:spcBef>
              <a:spcAft>
                <a:spcPts val="0"/>
              </a:spcAft>
              <a:buClr>
                <a:srgbClr val="000000"/>
              </a:buClr>
              <a:buSzPts val="1300"/>
              <a:buFont typeface="Arial"/>
              <a:buNone/>
              <a:defRPr b="0" i="0" sz="1300" u="none" cap="none" strike="noStrike">
                <a:solidFill>
                  <a:schemeClr val="dk2"/>
                </a:solidFill>
                <a:latin typeface="Montserrat Light"/>
                <a:ea typeface="Montserrat Light"/>
                <a:cs typeface="Montserrat Light"/>
                <a:sym typeface="Montserrat Light"/>
              </a:defRPr>
            </a:lvl7pPr>
            <a:lvl8pPr indent="0" lvl="7" marL="0" marR="0" algn="ctr">
              <a:lnSpc>
                <a:spcPct val="100000"/>
              </a:lnSpc>
              <a:spcBef>
                <a:spcPts val="0"/>
              </a:spcBef>
              <a:spcAft>
                <a:spcPts val="0"/>
              </a:spcAft>
              <a:buClr>
                <a:srgbClr val="000000"/>
              </a:buClr>
              <a:buSzPts val="1300"/>
              <a:buFont typeface="Arial"/>
              <a:buNone/>
              <a:defRPr b="0" i="0" sz="1300" u="none" cap="none" strike="noStrike">
                <a:solidFill>
                  <a:schemeClr val="dk2"/>
                </a:solidFill>
                <a:latin typeface="Montserrat Light"/>
                <a:ea typeface="Montserrat Light"/>
                <a:cs typeface="Montserrat Light"/>
                <a:sym typeface="Montserrat Light"/>
              </a:defRPr>
            </a:lvl8pPr>
            <a:lvl9pPr indent="0" lvl="8" marL="0" marR="0" algn="ctr">
              <a:lnSpc>
                <a:spcPct val="100000"/>
              </a:lnSpc>
              <a:spcBef>
                <a:spcPts val="0"/>
              </a:spcBef>
              <a:spcAft>
                <a:spcPts val="0"/>
              </a:spcAft>
              <a:buClr>
                <a:srgbClr val="000000"/>
              </a:buClr>
              <a:buSzPts val="1300"/>
              <a:buFont typeface="Arial"/>
              <a:buNone/>
              <a:defRPr b="0" i="0" sz="1300" u="none" cap="none" strike="noStrike">
                <a:solidFill>
                  <a:schemeClr val="dk2"/>
                </a:solidFill>
                <a:latin typeface="Montserrat Light"/>
                <a:ea typeface="Montserrat Light"/>
                <a:cs typeface="Montserrat Light"/>
                <a:sym typeface="Montserrat Light"/>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06" name="Shape 206"/>
        <p:cNvGrpSpPr/>
        <p:nvPr/>
      </p:nvGrpSpPr>
      <p:grpSpPr>
        <a:xfrm>
          <a:off x="0" y="0"/>
          <a:ext cx="0" cy="0"/>
          <a:chOff x="0" y="0"/>
          <a:chExt cx="0" cy="0"/>
        </a:xfrm>
      </p:grpSpPr>
      <p:grpSp>
        <p:nvGrpSpPr>
          <p:cNvPr id="207" name="Google Shape;207;p67"/>
          <p:cNvGrpSpPr/>
          <p:nvPr/>
        </p:nvGrpSpPr>
        <p:grpSpPr>
          <a:xfrm flipH="1">
            <a:off x="4363775" y="-3213"/>
            <a:ext cx="4780225" cy="2116171"/>
            <a:chOff x="0" y="0"/>
            <a:chExt cx="5072934" cy="2245751"/>
          </a:xfrm>
        </p:grpSpPr>
        <p:pic>
          <p:nvPicPr>
            <p:cNvPr id="208" name="Google Shape;208;p67"/>
            <p:cNvPicPr preferRelativeResize="0"/>
            <p:nvPr/>
          </p:nvPicPr>
          <p:blipFill rotWithShape="1">
            <a:blip r:embed="rId2">
              <a:alphaModFix/>
            </a:blip>
            <a:srcRect b="0" l="0" r="0" t="0"/>
            <a:stretch/>
          </p:blipFill>
          <p:spPr>
            <a:xfrm>
              <a:off x="0" y="1693130"/>
              <a:ext cx="845548" cy="552621"/>
            </a:xfrm>
            <a:prstGeom prst="rect">
              <a:avLst/>
            </a:prstGeom>
            <a:noFill/>
            <a:ln>
              <a:noFill/>
            </a:ln>
          </p:spPr>
        </p:pic>
        <p:pic>
          <p:nvPicPr>
            <p:cNvPr id="209" name="Google Shape;209;p67"/>
            <p:cNvPicPr preferRelativeResize="0"/>
            <p:nvPr/>
          </p:nvPicPr>
          <p:blipFill rotWithShape="1">
            <a:blip r:embed="rId2">
              <a:alphaModFix/>
            </a:blip>
            <a:srcRect b="0" l="0" r="0" t="0"/>
            <a:stretch/>
          </p:blipFill>
          <p:spPr>
            <a:xfrm>
              <a:off x="422766" y="1270348"/>
              <a:ext cx="845548" cy="552621"/>
            </a:xfrm>
            <a:prstGeom prst="rect">
              <a:avLst/>
            </a:prstGeom>
            <a:noFill/>
            <a:ln>
              <a:noFill/>
            </a:ln>
          </p:spPr>
        </p:pic>
        <p:grpSp>
          <p:nvGrpSpPr>
            <p:cNvPr id="210" name="Google Shape;210;p67"/>
            <p:cNvGrpSpPr/>
            <p:nvPr/>
          </p:nvGrpSpPr>
          <p:grpSpPr>
            <a:xfrm>
              <a:off x="0" y="846565"/>
              <a:ext cx="3381962" cy="552621"/>
              <a:chOff x="0" y="0"/>
              <a:chExt cx="5487525" cy="896675"/>
            </a:xfrm>
          </p:grpSpPr>
          <p:pic>
            <p:nvPicPr>
              <p:cNvPr id="211" name="Google Shape;211;p67"/>
              <p:cNvPicPr preferRelativeResize="0"/>
              <p:nvPr/>
            </p:nvPicPr>
            <p:blipFill rotWithShape="1">
              <a:blip r:embed="rId2">
                <a:alphaModFix/>
              </a:blip>
              <a:srcRect b="0" l="0" r="0" t="0"/>
              <a:stretch/>
            </p:blipFill>
            <p:spPr>
              <a:xfrm>
                <a:off x="0" y="0"/>
                <a:ext cx="1371975" cy="896675"/>
              </a:xfrm>
              <a:prstGeom prst="rect">
                <a:avLst/>
              </a:prstGeom>
              <a:noFill/>
              <a:ln>
                <a:noFill/>
              </a:ln>
            </p:spPr>
          </p:pic>
          <p:pic>
            <p:nvPicPr>
              <p:cNvPr id="212" name="Google Shape;212;p67"/>
              <p:cNvPicPr preferRelativeResize="0"/>
              <p:nvPr/>
            </p:nvPicPr>
            <p:blipFill rotWithShape="1">
              <a:blip r:embed="rId2">
                <a:alphaModFix/>
              </a:blip>
              <a:srcRect b="0" l="0" r="0" t="0"/>
              <a:stretch/>
            </p:blipFill>
            <p:spPr>
              <a:xfrm>
                <a:off x="2057775" y="0"/>
                <a:ext cx="1371975" cy="896675"/>
              </a:xfrm>
              <a:prstGeom prst="rect">
                <a:avLst/>
              </a:prstGeom>
              <a:noFill/>
              <a:ln>
                <a:noFill/>
              </a:ln>
            </p:spPr>
          </p:pic>
          <p:pic>
            <p:nvPicPr>
              <p:cNvPr id="213" name="Google Shape;213;p67"/>
              <p:cNvPicPr preferRelativeResize="0"/>
              <p:nvPr/>
            </p:nvPicPr>
            <p:blipFill rotWithShape="1">
              <a:blip r:embed="rId2">
                <a:alphaModFix/>
              </a:blip>
              <a:srcRect b="0" l="0" r="0" t="0"/>
              <a:stretch/>
            </p:blipFill>
            <p:spPr>
              <a:xfrm>
                <a:off x="4115550" y="0"/>
                <a:ext cx="1371975" cy="896675"/>
              </a:xfrm>
              <a:prstGeom prst="rect">
                <a:avLst/>
              </a:prstGeom>
              <a:noFill/>
              <a:ln>
                <a:noFill/>
              </a:ln>
            </p:spPr>
          </p:pic>
        </p:grpSp>
        <p:grpSp>
          <p:nvGrpSpPr>
            <p:cNvPr id="214" name="Google Shape;214;p67"/>
            <p:cNvGrpSpPr/>
            <p:nvPr/>
          </p:nvGrpSpPr>
          <p:grpSpPr>
            <a:xfrm>
              <a:off x="422766" y="423783"/>
              <a:ext cx="4650168" cy="552621"/>
              <a:chOff x="0" y="0"/>
              <a:chExt cx="7545300" cy="896675"/>
            </a:xfrm>
          </p:grpSpPr>
          <p:pic>
            <p:nvPicPr>
              <p:cNvPr id="215" name="Google Shape;215;p67"/>
              <p:cNvPicPr preferRelativeResize="0"/>
              <p:nvPr/>
            </p:nvPicPr>
            <p:blipFill rotWithShape="1">
              <a:blip r:embed="rId2">
                <a:alphaModFix/>
              </a:blip>
              <a:srcRect b="0" l="0" r="0" t="0"/>
              <a:stretch/>
            </p:blipFill>
            <p:spPr>
              <a:xfrm>
                <a:off x="0" y="0"/>
                <a:ext cx="1371975" cy="896675"/>
              </a:xfrm>
              <a:prstGeom prst="rect">
                <a:avLst/>
              </a:prstGeom>
              <a:noFill/>
              <a:ln>
                <a:noFill/>
              </a:ln>
            </p:spPr>
          </p:pic>
          <p:pic>
            <p:nvPicPr>
              <p:cNvPr id="216" name="Google Shape;216;p67"/>
              <p:cNvPicPr preferRelativeResize="0"/>
              <p:nvPr/>
            </p:nvPicPr>
            <p:blipFill rotWithShape="1">
              <a:blip r:embed="rId2">
                <a:alphaModFix/>
              </a:blip>
              <a:srcRect b="0" l="0" r="0" t="0"/>
              <a:stretch/>
            </p:blipFill>
            <p:spPr>
              <a:xfrm>
                <a:off x="2057775" y="0"/>
                <a:ext cx="1371975" cy="896675"/>
              </a:xfrm>
              <a:prstGeom prst="rect">
                <a:avLst/>
              </a:prstGeom>
              <a:noFill/>
              <a:ln>
                <a:noFill/>
              </a:ln>
            </p:spPr>
          </p:pic>
          <p:pic>
            <p:nvPicPr>
              <p:cNvPr id="217" name="Google Shape;217;p67"/>
              <p:cNvPicPr preferRelativeResize="0"/>
              <p:nvPr/>
            </p:nvPicPr>
            <p:blipFill rotWithShape="1">
              <a:blip r:embed="rId2">
                <a:alphaModFix/>
              </a:blip>
              <a:srcRect b="0" l="0" r="0" t="0"/>
              <a:stretch/>
            </p:blipFill>
            <p:spPr>
              <a:xfrm>
                <a:off x="4115550" y="0"/>
                <a:ext cx="1371975" cy="896675"/>
              </a:xfrm>
              <a:prstGeom prst="rect">
                <a:avLst/>
              </a:prstGeom>
              <a:noFill/>
              <a:ln>
                <a:noFill/>
              </a:ln>
            </p:spPr>
          </p:pic>
          <p:pic>
            <p:nvPicPr>
              <p:cNvPr id="218" name="Google Shape;218;p67"/>
              <p:cNvPicPr preferRelativeResize="0"/>
              <p:nvPr/>
            </p:nvPicPr>
            <p:blipFill rotWithShape="1">
              <a:blip r:embed="rId2">
                <a:alphaModFix/>
              </a:blip>
              <a:srcRect b="0" l="0" r="0" t="0"/>
              <a:stretch/>
            </p:blipFill>
            <p:spPr>
              <a:xfrm>
                <a:off x="6173325" y="0"/>
                <a:ext cx="1371975" cy="896675"/>
              </a:xfrm>
              <a:prstGeom prst="rect">
                <a:avLst/>
              </a:prstGeom>
              <a:noFill/>
              <a:ln>
                <a:noFill/>
              </a:ln>
            </p:spPr>
          </p:pic>
        </p:grpSp>
        <p:grpSp>
          <p:nvGrpSpPr>
            <p:cNvPr id="219" name="Google Shape;219;p67"/>
            <p:cNvGrpSpPr/>
            <p:nvPr/>
          </p:nvGrpSpPr>
          <p:grpSpPr>
            <a:xfrm>
              <a:off x="0" y="0"/>
              <a:ext cx="4650168" cy="552621"/>
              <a:chOff x="0" y="0"/>
              <a:chExt cx="7545300" cy="896675"/>
            </a:xfrm>
          </p:grpSpPr>
          <p:pic>
            <p:nvPicPr>
              <p:cNvPr id="220" name="Google Shape;220;p67"/>
              <p:cNvPicPr preferRelativeResize="0"/>
              <p:nvPr/>
            </p:nvPicPr>
            <p:blipFill rotWithShape="1">
              <a:blip r:embed="rId2">
                <a:alphaModFix/>
              </a:blip>
              <a:srcRect b="0" l="0" r="0" t="0"/>
              <a:stretch/>
            </p:blipFill>
            <p:spPr>
              <a:xfrm>
                <a:off x="0" y="0"/>
                <a:ext cx="1371975" cy="896675"/>
              </a:xfrm>
              <a:prstGeom prst="rect">
                <a:avLst/>
              </a:prstGeom>
              <a:noFill/>
              <a:ln>
                <a:noFill/>
              </a:ln>
            </p:spPr>
          </p:pic>
          <p:pic>
            <p:nvPicPr>
              <p:cNvPr id="221" name="Google Shape;221;p67"/>
              <p:cNvPicPr preferRelativeResize="0"/>
              <p:nvPr/>
            </p:nvPicPr>
            <p:blipFill rotWithShape="1">
              <a:blip r:embed="rId2">
                <a:alphaModFix/>
              </a:blip>
              <a:srcRect b="0" l="0" r="0" t="0"/>
              <a:stretch/>
            </p:blipFill>
            <p:spPr>
              <a:xfrm>
                <a:off x="2057775" y="0"/>
                <a:ext cx="1371975" cy="896675"/>
              </a:xfrm>
              <a:prstGeom prst="rect">
                <a:avLst/>
              </a:prstGeom>
              <a:noFill/>
              <a:ln>
                <a:noFill/>
              </a:ln>
            </p:spPr>
          </p:pic>
          <p:pic>
            <p:nvPicPr>
              <p:cNvPr id="222" name="Google Shape;222;p67"/>
              <p:cNvPicPr preferRelativeResize="0"/>
              <p:nvPr/>
            </p:nvPicPr>
            <p:blipFill rotWithShape="1">
              <a:blip r:embed="rId2">
                <a:alphaModFix/>
              </a:blip>
              <a:srcRect b="0" l="0" r="0" t="0"/>
              <a:stretch/>
            </p:blipFill>
            <p:spPr>
              <a:xfrm>
                <a:off x="4115550" y="0"/>
                <a:ext cx="1371975" cy="896675"/>
              </a:xfrm>
              <a:prstGeom prst="rect">
                <a:avLst/>
              </a:prstGeom>
              <a:noFill/>
              <a:ln>
                <a:noFill/>
              </a:ln>
            </p:spPr>
          </p:pic>
          <p:pic>
            <p:nvPicPr>
              <p:cNvPr id="223" name="Google Shape;223;p67"/>
              <p:cNvPicPr preferRelativeResize="0"/>
              <p:nvPr/>
            </p:nvPicPr>
            <p:blipFill rotWithShape="1">
              <a:blip r:embed="rId2">
                <a:alphaModFix/>
              </a:blip>
              <a:srcRect b="0" l="0" r="0" t="0"/>
              <a:stretch/>
            </p:blipFill>
            <p:spPr>
              <a:xfrm>
                <a:off x="6173325" y="0"/>
                <a:ext cx="1371975" cy="896675"/>
              </a:xfrm>
              <a:prstGeom prst="rect">
                <a:avLst/>
              </a:prstGeom>
              <a:noFill/>
              <a:ln>
                <a:noFill/>
              </a:ln>
            </p:spPr>
          </p:pic>
        </p:grpSp>
      </p:grpSp>
      <p:grpSp>
        <p:nvGrpSpPr>
          <p:cNvPr id="224" name="Google Shape;224;p67"/>
          <p:cNvGrpSpPr/>
          <p:nvPr/>
        </p:nvGrpSpPr>
        <p:grpSpPr>
          <a:xfrm flipH="1">
            <a:off x="6" y="3953174"/>
            <a:ext cx="2390164" cy="1318453"/>
            <a:chOff x="6607482" y="3879952"/>
            <a:chExt cx="2536521" cy="1399186"/>
          </a:xfrm>
        </p:grpSpPr>
        <p:grpSp>
          <p:nvGrpSpPr>
            <p:cNvPr id="225" name="Google Shape;225;p67"/>
            <p:cNvGrpSpPr/>
            <p:nvPr/>
          </p:nvGrpSpPr>
          <p:grpSpPr>
            <a:xfrm>
              <a:off x="6607482" y="4726517"/>
              <a:ext cx="2113755" cy="552621"/>
              <a:chOff x="2057775" y="0"/>
              <a:chExt cx="3429750" cy="896675"/>
            </a:xfrm>
          </p:grpSpPr>
          <p:pic>
            <p:nvPicPr>
              <p:cNvPr id="226" name="Google Shape;226;p67"/>
              <p:cNvPicPr preferRelativeResize="0"/>
              <p:nvPr/>
            </p:nvPicPr>
            <p:blipFill rotWithShape="1">
              <a:blip r:embed="rId2">
                <a:alphaModFix/>
              </a:blip>
              <a:srcRect b="0" l="0" r="0" t="0"/>
              <a:stretch/>
            </p:blipFill>
            <p:spPr>
              <a:xfrm>
                <a:off x="2057775" y="0"/>
                <a:ext cx="1371975" cy="896675"/>
              </a:xfrm>
              <a:prstGeom prst="rect">
                <a:avLst/>
              </a:prstGeom>
              <a:noFill/>
              <a:ln>
                <a:noFill/>
              </a:ln>
            </p:spPr>
          </p:pic>
          <p:pic>
            <p:nvPicPr>
              <p:cNvPr id="227" name="Google Shape;227;p67"/>
              <p:cNvPicPr preferRelativeResize="0"/>
              <p:nvPr/>
            </p:nvPicPr>
            <p:blipFill rotWithShape="1">
              <a:blip r:embed="rId2">
                <a:alphaModFix/>
              </a:blip>
              <a:srcRect b="0" l="0" r="0" t="0"/>
              <a:stretch/>
            </p:blipFill>
            <p:spPr>
              <a:xfrm>
                <a:off x="4115550" y="0"/>
                <a:ext cx="1371975" cy="896675"/>
              </a:xfrm>
              <a:prstGeom prst="rect">
                <a:avLst/>
              </a:prstGeom>
              <a:noFill/>
              <a:ln>
                <a:noFill/>
              </a:ln>
            </p:spPr>
          </p:pic>
        </p:grpSp>
        <p:grpSp>
          <p:nvGrpSpPr>
            <p:cNvPr id="228" name="Google Shape;228;p67"/>
            <p:cNvGrpSpPr/>
            <p:nvPr/>
          </p:nvGrpSpPr>
          <p:grpSpPr>
            <a:xfrm>
              <a:off x="7030248" y="4303735"/>
              <a:ext cx="2113755" cy="552621"/>
              <a:chOff x="2057775" y="0"/>
              <a:chExt cx="3429750" cy="896675"/>
            </a:xfrm>
          </p:grpSpPr>
          <p:pic>
            <p:nvPicPr>
              <p:cNvPr id="229" name="Google Shape;229;p67"/>
              <p:cNvPicPr preferRelativeResize="0"/>
              <p:nvPr/>
            </p:nvPicPr>
            <p:blipFill rotWithShape="1">
              <a:blip r:embed="rId2">
                <a:alphaModFix/>
              </a:blip>
              <a:srcRect b="0" l="0" r="0" t="0"/>
              <a:stretch/>
            </p:blipFill>
            <p:spPr>
              <a:xfrm>
                <a:off x="2057775" y="0"/>
                <a:ext cx="1371975" cy="896675"/>
              </a:xfrm>
              <a:prstGeom prst="rect">
                <a:avLst/>
              </a:prstGeom>
              <a:noFill/>
              <a:ln>
                <a:noFill/>
              </a:ln>
            </p:spPr>
          </p:pic>
          <p:pic>
            <p:nvPicPr>
              <p:cNvPr id="230" name="Google Shape;230;p67"/>
              <p:cNvPicPr preferRelativeResize="0"/>
              <p:nvPr/>
            </p:nvPicPr>
            <p:blipFill rotWithShape="1">
              <a:blip r:embed="rId2">
                <a:alphaModFix/>
              </a:blip>
              <a:srcRect b="0" l="0" r="0" t="0"/>
              <a:stretch/>
            </p:blipFill>
            <p:spPr>
              <a:xfrm>
                <a:off x="4115550" y="0"/>
                <a:ext cx="1371975" cy="896675"/>
              </a:xfrm>
              <a:prstGeom prst="rect">
                <a:avLst/>
              </a:prstGeom>
              <a:noFill/>
              <a:ln>
                <a:noFill/>
              </a:ln>
            </p:spPr>
          </p:pic>
        </p:grpSp>
        <p:pic>
          <p:nvPicPr>
            <p:cNvPr id="231" name="Google Shape;231;p67"/>
            <p:cNvPicPr preferRelativeResize="0"/>
            <p:nvPr/>
          </p:nvPicPr>
          <p:blipFill rotWithShape="1">
            <a:blip r:embed="rId2">
              <a:alphaModFix/>
            </a:blip>
            <a:srcRect b="0" l="0" r="0" t="0"/>
            <a:stretch/>
          </p:blipFill>
          <p:spPr>
            <a:xfrm>
              <a:off x="7875688" y="3879952"/>
              <a:ext cx="845548" cy="552621"/>
            </a:xfrm>
            <a:prstGeom prst="rect">
              <a:avLst/>
            </a:prstGeom>
            <a:noFill/>
            <a:ln>
              <a:noFill/>
            </a:ln>
          </p:spPr>
        </p:pic>
      </p:grpSp>
      <p:sp>
        <p:nvSpPr>
          <p:cNvPr id="232" name="Google Shape;232;p67"/>
          <p:cNvSpPr txBox="1"/>
          <p:nvPr>
            <p:ph type="title"/>
          </p:nvPr>
        </p:nvSpPr>
        <p:spPr>
          <a:xfrm>
            <a:off x="776450" y="402700"/>
            <a:ext cx="3587400" cy="8568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800"/>
              <a:buNone/>
              <a:defRPr/>
            </a:lvl1pPr>
            <a:lvl2pPr lvl="1" algn="l">
              <a:lnSpc>
                <a:spcPct val="100000"/>
              </a:lnSpc>
              <a:spcBef>
                <a:spcPts val="0"/>
              </a:spcBef>
              <a:spcAft>
                <a:spcPts val="0"/>
              </a:spcAft>
              <a:buSzPts val="1800"/>
              <a:buNone/>
              <a:defRPr/>
            </a:lvl2pPr>
            <a:lvl3pPr lvl="2" algn="l">
              <a:lnSpc>
                <a:spcPct val="100000"/>
              </a:lnSpc>
              <a:spcBef>
                <a:spcPts val="0"/>
              </a:spcBef>
              <a:spcAft>
                <a:spcPts val="0"/>
              </a:spcAft>
              <a:buSzPts val="1800"/>
              <a:buNone/>
              <a:defRPr/>
            </a:lvl3pPr>
            <a:lvl4pPr lvl="3" algn="l">
              <a:lnSpc>
                <a:spcPct val="100000"/>
              </a:lnSpc>
              <a:spcBef>
                <a:spcPts val="0"/>
              </a:spcBef>
              <a:spcAft>
                <a:spcPts val="0"/>
              </a:spcAft>
              <a:buSzPts val="1800"/>
              <a:buNone/>
              <a:defRPr/>
            </a:lvl4pPr>
            <a:lvl5pPr lvl="4" algn="l">
              <a:lnSpc>
                <a:spcPct val="100000"/>
              </a:lnSpc>
              <a:spcBef>
                <a:spcPts val="0"/>
              </a:spcBef>
              <a:spcAft>
                <a:spcPts val="0"/>
              </a:spcAft>
              <a:buSzPts val="1800"/>
              <a:buNone/>
              <a:defRPr/>
            </a:lvl5pPr>
            <a:lvl6pPr lvl="5" algn="l">
              <a:lnSpc>
                <a:spcPct val="100000"/>
              </a:lnSpc>
              <a:spcBef>
                <a:spcPts val="0"/>
              </a:spcBef>
              <a:spcAft>
                <a:spcPts val="0"/>
              </a:spcAft>
              <a:buSzPts val="1800"/>
              <a:buNone/>
              <a:defRPr/>
            </a:lvl6pPr>
            <a:lvl7pPr lvl="6" algn="l">
              <a:lnSpc>
                <a:spcPct val="100000"/>
              </a:lnSpc>
              <a:spcBef>
                <a:spcPts val="0"/>
              </a:spcBef>
              <a:spcAft>
                <a:spcPts val="0"/>
              </a:spcAft>
              <a:buSzPts val="1800"/>
              <a:buNone/>
              <a:defRPr/>
            </a:lvl7pPr>
            <a:lvl8pPr lvl="7" algn="l">
              <a:lnSpc>
                <a:spcPct val="100000"/>
              </a:lnSpc>
              <a:spcBef>
                <a:spcPts val="0"/>
              </a:spcBef>
              <a:spcAft>
                <a:spcPts val="0"/>
              </a:spcAft>
              <a:buSzPts val="1800"/>
              <a:buNone/>
              <a:defRPr/>
            </a:lvl8pPr>
            <a:lvl9pPr lvl="8" algn="l">
              <a:lnSpc>
                <a:spcPct val="100000"/>
              </a:lnSpc>
              <a:spcBef>
                <a:spcPts val="0"/>
              </a:spcBef>
              <a:spcAft>
                <a:spcPts val="0"/>
              </a:spcAft>
              <a:buSzPts val="1800"/>
              <a:buNone/>
              <a:defRPr/>
            </a:lvl9pPr>
          </a:lstStyle>
          <a:p/>
        </p:txBody>
      </p:sp>
      <p:sp>
        <p:nvSpPr>
          <p:cNvPr id="233" name="Google Shape;233;p67"/>
          <p:cNvSpPr txBox="1"/>
          <p:nvPr>
            <p:ph idx="12" type="sldNum"/>
          </p:nvPr>
        </p:nvSpPr>
        <p:spPr>
          <a:xfrm>
            <a:off x="8729400" y="4734075"/>
            <a:ext cx="414600" cy="409500"/>
          </a:xfrm>
          <a:prstGeom prst="rect">
            <a:avLst/>
          </a:prstGeom>
          <a:noFill/>
          <a:ln>
            <a:noFill/>
          </a:ln>
        </p:spPr>
        <p:txBody>
          <a:bodyPr anchorCtr="0" anchor="ctr" bIns="0" lIns="0" spcFirstLastPara="1" rIns="0" wrap="square" tIns="0">
            <a:noAutofit/>
          </a:bodyPr>
          <a:lstStyle>
            <a:lvl1pPr indent="0" lvl="0" marL="0" marR="0" algn="ctr">
              <a:lnSpc>
                <a:spcPct val="100000"/>
              </a:lnSpc>
              <a:spcBef>
                <a:spcPts val="0"/>
              </a:spcBef>
              <a:spcAft>
                <a:spcPts val="0"/>
              </a:spcAft>
              <a:buClr>
                <a:srgbClr val="000000"/>
              </a:buClr>
              <a:buSzPts val="1300"/>
              <a:buFont typeface="Arial"/>
              <a:buNone/>
              <a:defRPr b="0" i="0" sz="1300" u="none" cap="none" strike="noStrike">
                <a:solidFill>
                  <a:schemeClr val="dk2"/>
                </a:solidFill>
                <a:latin typeface="Montserrat Light"/>
                <a:ea typeface="Montserrat Light"/>
                <a:cs typeface="Montserrat Light"/>
                <a:sym typeface="Montserrat Light"/>
              </a:defRPr>
            </a:lvl1pPr>
            <a:lvl2pPr indent="0" lvl="1" marL="0" marR="0" algn="ctr">
              <a:lnSpc>
                <a:spcPct val="100000"/>
              </a:lnSpc>
              <a:spcBef>
                <a:spcPts val="0"/>
              </a:spcBef>
              <a:spcAft>
                <a:spcPts val="0"/>
              </a:spcAft>
              <a:buClr>
                <a:srgbClr val="000000"/>
              </a:buClr>
              <a:buSzPts val="1300"/>
              <a:buFont typeface="Arial"/>
              <a:buNone/>
              <a:defRPr b="0" i="0" sz="1300" u="none" cap="none" strike="noStrike">
                <a:solidFill>
                  <a:schemeClr val="dk2"/>
                </a:solidFill>
                <a:latin typeface="Montserrat Light"/>
                <a:ea typeface="Montserrat Light"/>
                <a:cs typeface="Montserrat Light"/>
                <a:sym typeface="Montserrat Light"/>
              </a:defRPr>
            </a:lvl2pPr>
            <a:lvl3pPr indent="0" lvl="2" marL="0" marR="0" algn="ctr">
              <a:lnSpc>
                <a:spcPct val="100000"/>
              </a:lnSpc>
              <a:spcBef>
                <a:spcPts val="0"/>
              </a:spcBef>
              <a:spcAft>
                <a:spcPts val="0"/>
              </a:spcAft>
              <a:buClr>
                <a:srgbClr val="000000"/>
              </a:buClr>
              <a:buSzPts val="1300"/>
              <a:buFont typeface="Arial"/>
              <a:buNone/>
              <a:defRPr b="0" i="0" sz="1300" u="none" cap="none" strike="noStrike">
                <a:solidFill>
                  <a:schemeClr val="dk2"/>
                </a:solidFill>
                <a:latin typeface="Montserrat Light"/>
                <a:ea typeface="Montserrat Light"/>
                <a:cs typeface="Montserrat Light"/>
                <a:sym typeface="Montserrat Light"/>
              </a:defRPr>
            </a:lvl3pPr>
            <a:lvl4pPr indent="0" lvl="3" marL="0" marR="0" algn="ctr">
              <a:lnSpc>
                <a:spcPct val="100000"/>
              </a:lnSpc>
              <a:spcBef>
                <a:spcPts val="0"/>
              </a:spcBef>
              <a:spcAft>
                <a:spcPts val="0"/>
              </a:spcAft>
              <a:buClr>
                <a:srgbClr val="000000"/>
              </a:buClr>
              <a:buSzPts val="1300"/>
              <a:buFont typeface="Arial"/>
              <a:buNone/>
              <a:defRPr b="0" i="0" sz="1300" u="none" cap="none" strike="noStrike">
                <a:solidFill>
                  <a:schemeClr val="dk2"/>
                </a:solidFill>
                <a:latin typeface="Montserrat Light"/>
                <a:ea typeface="Montserrat Light"/>
                <a:cs typeface="Montserrat Light"/>
                <a:sym typeface="Montserrat Light"/>
              </a:defRPr>
            </a:lvl4pPr>
            <a:lvl5pPr indent="0" lvl="4" marL="0" marR="0" algn="ctr">
              <a:lnSpc>
                <a:spcPct val="100000"/>
              </a:lnSpc>
              <a:spcBef>
                <a:spcPts val="0"/>
              </a:spcBef>
              <a:spcAft>
                <a:spcPts val="0"/>
              </a:spcAft>
              <a:buClr>
                <a:srgbClr val="000000"/>
              </a:buClr>
              <a:buSzPts val="1300"/>
              <a:buFont typeface="Arial"/>
              <a:buNone/>
              <a:defRPr b="0" i="0" sz="1300" u="none" cap="none" strike="noStrike">
                <a:solidFill>
                  <a:schemeClr val="dk2"/>
                </a:solidFill>
                <a:latin typeface="Montserrat Light"/>
                <a:ea typeface="Montserrat Light"/>
                <a:cs typeface="Montserrat Light"/>
                <a:sym typeface="Montserrat Light"/>
              </a:defRPr>
            </a:lvl5pPr>
            <a:lvl6pPr indent="0" lvl="5" marL="0" marR="0" algn="ctr">
              <a:lnSpc>
                <a:spcPct val="100000"/>
              </a:lnSpc>
              <a:spcBef>
                <a:spcPts val="0"/>
              </a:spcBef>
              <a:spcAft>
                <a:spcPts val="0"/>
              </a:spcAft>
              <a:buClr>
                <a:srgbClr val="000000"/>
              </a:buClr>
              <a:buSzPts val="1300"/>
              <a:buFont typeface="Arial"/>
              <a:buNone/>
              <a:defRPr b="0" i="0" sz="1300" u="none" cap="none" strike="noStrike">
                <a:solidFill>
                  <a:schemeClr val="dk2"/>
                </a:solidFill>
                <a:latin typeface="Montserrat Light"/>
                <a:ea typeface="Montserrat Light"/>
                <a:cs typeface="Montserrat Light"/>
                <a:sym typeface="Montserrat Light"/>
              </a:defRPr>
            </a:lvl6pPr>
            <a:lvl7pPr indent="0" lvl="6" marL="0" marR="0" algn="ctr">
              <a:lnSpc>
                <a:spcPct val="100000"/>
              </a:lnSpc>
              <a:spcBef>
                <a:spcPts val="0"/>
              </a:spcBef>
              <a:spcAft>
                <a:spcPts val="0"/>
              </a:spcAft>
              <a:buClr>
                <a:srgbClr val="000000"/>
              </a:buClr>
              <a:buSzPts val="1300"/>
              <a:buFont typeface="Arial"/>
              <a:buNone/>
              <a:defRPr b="0" i="0" sz="1300" u="none" cap="none" strike="noStrike">
                <a:solidFill>
                  <a:schemeClr val="dk2"/>
                </a:solidFill>
                <a:latin typeface="Montserrat Light"/>
                <a:ea typeface="Montserrat Light"/>
                <a:cs typeface="Montserrat Light"/>
                <a:sym typeface="Montserrat Light"/>
              </a:defRPr>
            </a:lvl7pPr>
            <a:lvl8pPr indent="0" lvl="7" marL="0" marR="0" algn="ctr">
              <a:lnSpc>
                <a:spcPct val="100000"/>
              </a:lnSpc>
              <a:spcBef>
                <a:spcPts val="0"/>
              </a:spcBef>
              <a:spcAft>
                <a:spcPts val="0"/>
              </a:spcAft>
              <a:buClr>
                <a:srgbClr val="000000"/>
              </a:buClr>
              <a:buSzPts val="1300"/>
              <a:buFont typeface="Arial"/>
              <a:buNone/>
              <a:defRPr b="0" i="0" sz="1300" u="none" cap="none" strike="noStrike">
                <a:solidFill>
                  <a:schemeClr val="dk2"/>
                </a:solidFill>
                <a:latin typeface="Montserrat Light"/>
                <a:ea typeface="Montserrat Light"/>
                <a:cs typeface="Montserrat Light"/>
                <a:sym typeface="Montserrat Light"/>
              </a:defRPr>
            </a:lvl8pPr>
            <a:lvl9pPr indent="0" lvl="8" marL="0" marR="0" algn="ctr">
              <a:lnSpc>
                <a:spcPct val="100000"/>
              </a:lnSpc>
              <a:spcBef>
                <a:spcPts val="0"/>
              </a:spcBef>
              <a:spcAft>
                <a:spcPts val="0"/>
              </a:spcAft>
              <a:buClr>
                <a:srgbClr val="000000"/>
              </a:buClr>
              <a:buSzPts val="1300"/>
              <a:buFont typeface="Arial"/>
              <a:buNone/>
              <a:defRPr b="0" i="0" sz="1300" u="none" cap="none" strike="noStrike">
                <a:solidFill>
                  <a:schemeClr val="dk2"/>
                </a:solidFill>
                <a:latin typeface="Montserrat Light"/>
                <a:ea typeface="Montserrat Light"/>
                <a:cs typeface="Montserrat Light"/>
                <a:sym typeface="Montserrat Light"/>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234" name="Shape 234"/>
        <p:cNvGrpSpPr/>
        <p:nvPr/>
      </p:nvGrpSpPr>
      <p:grpSpPr>
        <a:xfrm>
          <a:off x="0" y="0"/>
          <a:ext cx="0" cy="0"/>
          <a:chOff x="0" y="0"/>
          <a:chExt cx="0" cy="0"/>
        </a:xfrm>
      </p:grpSpPr>
      <p:grpSp>
        <p:nvGrpSpPr>
          <p:cNvPr id="235" name="Google Shape;235;p68"/>
          <p:cNvGrpSpPr/>
          <p:nvPr/>
        </p:nvGrpSpPr>
        <p:grpSpPr>
          <a:xfrm flipH="1">
            <a:off x="4363775" y="-3213"/>
            <a:ext cx="4780225" cy="2116171"/>
            <a:chOff x="0" y="0"/>
            <a:chExt cx="5072934" cy="2245751"/>
          </a:xfrm>
        </p:grpSpPr>
        <p:pic>
          <p:nvPicPr>
            <p:cNvPr id="236" name="Google Shape;236;p68"/>
            <p:cNvPicPr preferRelativeResize="0"/>
            <p:nvPr/>
          </p:nvPicPr>
          <p:blipFill rotWithShape="1">
            <a:blip r:embed="rId2">
              <a:alphaModFix/>
            </a:blip>
            <a:srcRect b="0" l="0" r="0" t="0"/>
            <a:stretch/>
          </p:blipFill>
          <p:spPr>
            <a:xfrm>
              <a:off x="0" y="1693130"/>
              <a:ext cx="845548" cy="552621"/>
            </a:xfrm>
            <a:prstGeom prst="rect">
              <a:avLst/>
            </a:prstGeom>
            <a:noFill/>
            <a:ln>
              <a:noFill/>
            </a:ln>
          </p:spPr>
        </p:pic>
        <p:pic>
          <p:nvPicPr>
            <p:cNvPr id="237" name="Google Shape;237;p68"/>
            <p:cNvPicPr preferRelativeResize="0"/>
            <p:nvPr/>
          </p:nvPicPr>
          <p:blipFill rotWithShape="1">
            <a:blip r:embed="rId2">
              <a:alphaModFix/>
            </a:blip>
            <a:srcRect b="0" l="0" r="0" t="0"/>
            <a:stretch/>
          </p:blipFill>
          <p:spPr>
            <a:xfrm>
              <a:off x="422766" y="1270348"/>
              <a:ext cx="845548" cy="552621"/>
            </a:xfrm>
            <a:prstGeom prst="rect">
              <a:avLst/>
            </a:prstGeom>
            <a:noFill/>
            <a:ln>
              <a:noFill/>
            </a:ln>
          </p:spPr>
        </p:pic>
        <p:grpSp>
          <p:nvGrpSpPr>
            <p:cNvPr id="238" name="Google Shape;238;p68"/>
            <p:cNvGrpSpPr/>
            <p:nvPr/>
          </p:nvGrpSpPr>
          <p:grpSpPr>
            <a:xfrm>
              <a:off x="0" y="846565"/>
              <a:ext cx="3381962" cy="552621"/>
              <a:chOff x="0" y="0"/>
              <a:chExt cx="5487525" cy="896675"/>
            </a:xfrm>
          </p:grpSpPr>
          <p:pic>
            <p:nvPicPr>
              <p:cNvPr id="239" name="Google Shape;239;p68"/>
              <p:cNvPicPr preferRelativeResize="0"/>
              <p:nvPr/>
            </p:nvPicPr>
            <p:blipFill rotWithShape="1">
              <a:blip r:embed="rId2">
                <a:alphaModFix/>
              </a:blip>
              <a:srcRect b="0" l="0" r="0" t="0"/>
              <a:stretch/>
            </p:blipFill>
            <p:spPr>
              <a:xfrm>
                <a:off x="0" y="0"/>
                <a:ext cx="1371975" cy="896675"/>
              </a:xfrm>
              <a:prstGeom prst="rect">
                <a:avLst/>
              </a:prstGeom>
              <a:noFill/>
              <a:ln>
                <a:noFill/>
              </a:ln>
            </p:spPr>
          </p:pic>
          <p:pic>
            <p:nvPicPr>
              <p:cNvPr id="240" name="Google Shape;240;p68"/>
              <p:cNvPicPr preferRelativeResize="0"/>
              <p:nvPr/>
            </p:nvPicPr>
            <p:blipFill rotWithShape="1">
              <a:blip r:embed="rId2">
                <a:alphaModFix/>
              </a:blip>
              <a:srcRect b="0" l="0" r="0" t="0"/>
              <a:stretch/>
            </p:blipFill>
            <p:spPr>
              <a:xfrm>
                <a:off x="2057775" y="0"/>
                <a:ext cx="1371975" cy="896675"/>
              </a:xfrm>
              <a:prstGeom prst="rect">
                <a:avLst/>
              </a:prstGeom>
              <a:noFill/>
              <a:ln>
                <a:noFill/>
              </a:ln>
            </p:spPr>
          </p:pic>
          <p:pic>
            <p:nvPicPr>
              <p:cNvPr id="241" name="Google Shape;241;p68"/>
              <p:cNvPicPr preferRelativeResize="0"/>
              <p:nvPr/>
            </p:nvPicPr>
            <p:blipFill rotWithShape="1">
              <a:blip r:embed="rId2">
                <a:alphaModFix/>
              </a:blip>
              <a:srcRect b="0" l="0" r="0" t="0"/>
              <a:stretch/>
            </p:blipFill>
            <p:spPr>
              <a:xfrm>
                <a:off x="4115550" y="0"/>
                <a:ext cx="1371975" cy="896675"/>
              </a:xfrm>
              <a:prstGeom prst="rect">
                <a:avLst/>
              </a:prstGeom>
              <a:noFill/>
              <a:ln>
                <a:noFill/>
              </a:ln>
            </p:spPr>
          </p:pic>
        </p:grpSp>
        <p:grpSp>
          <p:nvGrpSpPr>
            <p:cNvPr id="242" name="Google Shape;242;p68"/>
            <p:cNvGrpSpPr/>
            <p:nvPr/>
          </p:nvGrpSpPr>
          <p:grpSpPr>
            <a:xfrm>
              <a:off x="422766" y="423783"/>
              <a:ext cx="4650168" cy="552621"/>
              <a:chOff x="0" y="0"/>
              <a:chExt cx="7545300" cy="896675"/>
            </a:xfrm>
          </p:grpSpPr>
          <p:pic>
            <p:nvPicPr>
              <p:cNvPr id="243" name="Google Shape;243;p68"/>
              <p:cNvPicPr preferRelativeResize="0"/>
              <p:nvPr/>
            </p:nvPicPr>
            <p:blipFill rotWithShape="1">
              <a:blip r:embed="rId2">
                <a:alphaModFix/>
              </a:blip>
              <a:srcRect b="0" l="0" r="0" t="0"/>
              <a:stretch/>
            </p:blipFill>
            <p:spPr>
              <a:xfrm>
                <a:off x="0" y="0"/>
                <a:ext cx="1371975" cy="896675"/>
              </a:xfrm>
              <a:prstGeom prst="rect">
                <a:avLst/>
              </a:prstGeom>
              <a:noFill/>
              <a:ln>
                <a:noFill/>
              </a:ln>
            </p:spPr>
          </p:pic>
          <p:pic>
            <p:nvPicPr>
              <p:cNvPr id="244" name="Google Shape;244;p68"/>
              <p:cNvPicPr preferRelativeResize="0"/>
              <p:nvPr/>
            </p:nvPicPr>
            <p:blipFill rotWithShape="1">
              <a:blip r:embed="rId2">
                <a:alphaModFix/>
              </a:blip>
              <a:srcRect b="0" l="0" r="0" t="0"/>
              <a:stretch/>
            </p:blipFill>
            <p:spPr>
              <a:xfrm>
                <a:off x="2057775" y="0"/>
                <a:ext cx="1371975" cy="896675"/>
              </a:xfrm>
              <a:prstGeom prst="rect">
                <a:avLst/>
              </a:prstGeom>
              <a:noFill/>
              <a:ln>
                <a:noFill/>
              </a:ln>
            </p:spPr>
          </p:pic>
          <p:pic>
            <p:nvPicPr>
              <p:cNvPr id="245" name="Google Shape;245;p68"/>
              <p:cNvPicPr preferRelativeResize="0"/>
              <p:nvPr/>
            </p:nvPicPr>
            <p:blipFill rotWithShape="1">
              <a:blip r:embed="rId2">
                <a:alphaModFix/>
              </a:blip>
              <a:srcRect b="0" l="0" r="0" t="0"/>
              <a:stretch/>
            </p:blipFill>
            <p:spPr>
              <a:xfrm>
                <a:off x="4115550" y="0"/>
                <a:ext cx="1371975" cy="896675"/>
              </a:xfrm>
              <a:prstGeom prst="rect">
                <a:avLst/>
              </a:prstGeom>
              <a:noFill/>
              <a:ln>
                <a:noFill/>
              </a:ln>
            </p:spPr>
          </p:pic>
          <p:pic>
            <p:nvPicPr>
              <p:cNvPr id="246" name="Google Shape;246;p68"/>
              <p:cNvPicPr preferRelativeResize="0"/>
              <p:nvPr/>
            </p:nvPicPr>
            <p:blipFill rotWithShape="1">
              <a:blip r:embed="rId2">
                <a:alphaModFix/>
              </a:blip>
              <a:srcRect b="0" l="0" r="0" t="0"/>
              <a:stretch/>
            </p:blipFill>
            <p:spPr>
              <a:xfrm>
                <a:off x="6173325" y="0"/>
                <a:ext cx="1371975" cy="896675"/>
              </a:xfrm>
              <a:prstGeom prst="rect">
                <a:avLst/>
              </a:prstGeom>
              <a:noFill/>
              <a:ln>
                <a:noFill/>
              </a:ln>
            </p:spPr>
          </p:pic>
        </p:grpSp>
        <p:grpSp>
          <p:nvGrpSpPr>
            <p:cNvPr id="247" name="Google Shape;247;p68"/>
            <p:cNvGrpSpPr/>
            <p:nvPr/>
          </p:nvGrpSpPr>
          <p:grpSpPr>
            <a:xfrm>
              <a:off x="0" y="0"/>
              <a:ext cx="4650168" cy="552621"/>
              <a:chOff x="0" y="0"/>
              <a:chExt cx="7545300" cy="896675"/>
            </a:xfrm>
          </p:grpSpPr>
          <p:pic>
            <p:nvPicPr>
              <p:cNvPr id="248" name="Google Shape;248;p68"/>
              <p:cNvPicPr preferRelativeResize="0"/>
              <p:nvPr/>
            </p:nvPicPr>
            <p:blipFill rotWithShape="1">
              <a:blip r:embed="rId2">
                <a:alphaModFix/>
              </a:blip>
              <a:srcRect b="0" l="0" r="0" t="0"/>
              <a:stretch/>
            </p:blipFill>
            <p:spPr>
              <a:xfrm>
                <a:off x="0" y="0"/>
                <a:ext cx="1371975" cy="896675"/>
              </a:xfrm>
              <a:prstGeom prst="rect">
                <a:avLst/>
              </a:prstGeom>
              <a:noFill/>
              <a:ln>
                <a:noFill/>
              </a:ln>
            </p:spPr>
          </p:pic>
          <p:pic>
            <p:nvPicPr>
              <p:cNvPr id="249" name="Google Shape;249;p68"/>
              <p:cNvPicPr preferRelativeResize="0"/>
              <p:nvPr/>
            </p:nvPicPr>
            <p:blipFill rotWithShape="1">
              <a:blip r:embed="rId2">
                <a:alphaModFix/>
              </a:blip>
              <a:srcRect b="0" l="0" r="0" t="0"/>
              <a:stretch/>
            </p:blipFill>
            <p:spPr>
              <a:xfrm>
                <a:off x="2057775" y="0"/>
                <a:ext cx="1371975" cy="896675"/>
              </a:xfrm>
              <a:prstGeom prst="rect">
                <a:avLst/>
              </a:prstGeom>
              <a:noFill/>
              <a:ln>
                <a:noFill/>
              </a:ln>
            </p:spPr>
          </p:pic>
          <p:pic>
            <p:nvPicPr>
              <p:cNvPr id="250" name="Google Shape;250;p68"/>
              <p:cNvPicPr preferRelativeResize="0"/>
              <p:nvPr/>
            </p:nvPicPr>
            <p:blipFill rotWithShape="1">
              <a:blip r:embed="rId2">
                <a:alphaModFix/>
              </a:blip>
              <a:srcRect b="0" l="0" r="0" t="0"/>
              <a:stretch/>
            </p:blipFill>
            <p:spPr>
              <a:xfrm>
                <a:off x="4115550" y="0"/>
                <a:ext cx="1371975" cy="896675"/>
              </a:xfrm>
              <a:prstGeom prst="rect">
                <a:avLst/>
              </a:prstGeom>
              <a:noFill/>
              <a:ln>
                <a:noFill/>
              </a:ln>
            </p:spPr>
          </p:pic>
          <p:pic>
            <p:nvPicPr>
              <p:cNvPr id="251" name="Google Shape;251;p68"/>
              <p:cNvPicPr preferRelativeResize="0"/>
              <p:nvPr/>
            </p:nvPicPr>
            <p:blipFill rotWithShape="1">
              <a:blip r:embed="rId2">
                <a:alphaModFix/>
              </a:blip>
              <a:srcRect b="0" l="0" r="0" t="0"/>
              <a:stretch/>
            </p:blipFill>
            <p:spPr>
              <a:xfrm>
                <a:off x="6173325" y="0"/>
                <a:ext cx="1371975" cy="896675"/>
              </a:xfrm>
              <a:prstGeom prst="rect">
                <a:avLst/>
              </a:prstGeom>
              <a:noFill/>
              <a:ln>
                <a:noFill/>
              </a:ln>
            </p:spPr>
          </p:pic>
        </p:grpSp>
      </p:grpSp>
      <p:grpSp>
        <p:nvGrpSpPr>
          <p:cNvPr id="252" name="Google Shape;252;p68"/>
          <p:cNvGrpSpPr/>
          <p:nvPr/>
        </p:nvGrpSpPr>
        <p:grpSpPr>
          <a:xfrm flipH="1">
            <a:off x="6" y="3953174"/>
            <a:ext cx="2390164" cy="1318453"/>
            <a:chOff x="6607482" y="3879952"/>
            <a:chExt cx="2536521" cy="1399186"/>
          </a:xfrm>
        </p:grpSpPr>
        <p:grpSp>
          <p:nvGrpSpPr>
            <p:cNvPr id="253" name="Google Shape;253;p68"/>
            <p:cNvGrpSpPr/>
            <p:nvPr/>
          </p:nvGrpSpPr>
          <p:grpSpPr>
            <a:xfrm>
              <a:off x="6607482" y="4726517"/>
              <a:ext cx="2113755" cy="552621"/>
              <a:chOff x="2057775" y="0"/>
              <a:chExt cx="3429750" cy="896675"/>
            </a:xfrm>
          </p:grpSpPr>
          <p:pic>
            <p:nvPicPr>
              <p:cNvPr id="254" name="Google Shape;254;p68"/>
              <p:cNvPicPr preferRelativeResize="0"/>
              <p:nvPr/>
            </p:nvPicPr>
            <p:blipFill rotWithShape="1">
              <a:blip r:embed="rId2">
                <a:alphaModFix/>
              </a:blip>
              <a:srcRect b="0" l="0" r="0" t="0"/>
              <a:stretch/>
            </p:blipFill>
            <p:spPr>
              <a:xfrm>
                <a:off x="2057775" y="0"/>
                <a:ext cx="1371975" cy="896675"/>
              </a:xfrm>
              <a:prstGeom prst="rect">
                <a:avLst/>
              </a:prstGeom>
              <a:noFill/>
              <a:ln>
                <a:noFill/>
              </a:ln>
            </p:spPr>
          </p:pic>
          <p:pic>
            <p:nvPicPr>
              <p:cNvPr id="255" name="Google Shape;255;p68"/>
              <p:cNvPicPr preferRelativeResize="0"/>
              <p:nvPr/>
            </p:nvPicPr>
            <p:blipFill rotWithShape="1">
              <a:blip r:embed="rId2">
                <a:alphaModFix/>
              </a:blip>
              <a:srcRect b="0" l="0" r="0" t="0"/>
              <a:stretch/>
            </p:blipFill>
            <p:spPr>
              <a:xfrm>
                <a:off x="4115550" y="0"/>
                <a:ext cx="1371975" cy="896675"/>
              </a:xfrm>
              <a:prstGeom prst="rect">
                <a:avLst/>
              </a:prstGeom>
              <a:noFill/>
              <a:ln>
                <a:noFill/>
              </a:ln>
            </p:spPr>
          </p:pic>
        </p:grpSp>
        <p:grpSp>
          <p:nvGrpSpPr>
            <p:cNvPr id="256" name="Google Shape;256;p68"/>
            <p:cNvGrpSpPr/>
            <p:nvPr/>
          </p:nvGrpSpPr>
          <p:grpSpPr>
            <a:xfrm>
              <a:off x="7030248" y="4303735"/>
              <a:ext cx="2113755" cy="552621"/>
              <a:chOff x="2057775" y="0"/>
              <a:chExt cx="3429750" cy="896675"/>
            </a:xfrm>
          </p:grpSpPr>
          <p:pic>
            <p:nvPicPr>
              <p:cNvPr id="257" name="Google Shape;257;p68"/>
              <p:cNvPicPr preferRelativeResize="0"/>
              <p:nvPr/>
            </p:nvPicPr>
            <p:blipFill rotWithShape="1">
              <a:blip r:embed="rId2">
                <a:alphaModFix/>
              </a:blip>
              <a:srcRect b="0" l="0" r="0" t="0"/>
              <a:stretch/>
            </p:blipFill>
            <p:spPr>
              <a:xfrm>
                <a:off x="2057775" y="0"/>
                <a:ext cx="1371975" cy="896675"/>
              </a:xfrm>
              <a:prstGeom prst="rect">
                <a:avLst/>
              </a:prstGeom>
              <a:noFill/>
              <a:ln>
                <a:noFill/>
              </a:ln>
            </p:spPr>
          </p:pic>
          <p:pic>
            <p:nvPicPr>
              <p:cNvPr id="258" name="Google Shape;258;p68"/>
              <p:cNvPicPr preferRelativeResize="0"/>
              <p:nvPr/>
            </p:nvPicPr>
            <p:blipFill rotWithShape="1">
              <a:blip r:embed="rId2">
                <a:alphaModFix/>
              </a:blip>
              <a:srcRect b="0" l="0" r="0" t="0"/>
              <a:stretch/>
            </p:blipFill>
            <p:spPr>
              <a:xfrm>
                <a:off x="4115550" y="0"/>
                <a:ext cx="1371975" cy="896675"/>
              </a:xfrm>
              <a:prstGeom prst="rect">
                <a:avLst/>
              </a:prstGeom>
              <a:noFill/>
              <a:ln>
                <a:noFill/>
              </a:ln>
            </p:spPr>
          </p:pic>
        </p:grpSp>
        <p:pic>
          <p:nvPicPr>
            <p:cNvPr id="259" name="Google Shape;259;p68"/>
            <p:cNvPicPr preferRelativeResize="0"/>
            <p:nvPr/>
          </p:nvPicPr>
          <p:blipFill rotWithShape="1">
            <a:blip r:embed="rId2">
              <a:alphaModFix/>
            </a:blip>
            <a:srcRect b="0" l="0" r="0" t="0"/>
            <a:stretch/>
          </p:blipFill>
          <p:spPr>
            <a:xfrm>
              <a:off x="7875688" y="3879952"/>
              <a:ext cx="845548" cy="552621"/>
            </a:xfrm>
            <a:prstGeom prst="rect">
              <a:avLst/>
            </a:prstGeom>
            <a:noFill/>
            <a:ln>
              <a:noFill/>
            </a:ln>
          </p:spPr>
        </p:pic>
      </p:grpSp>
      <p:sp>
        <p:nvSpPr>
          <p:cNvPr id="260" name="Google Shape;260;p68"/>
          <p:cNvSpPr txBox="1"/>
          <p:nvPr>
            <p:ph idx="1" type="body"/>
          </p:nvPr>
        </p:nvSpPr>
        <p:spPr>
          <a:xfrm>
            <a:off x="1288075" y="3945179"/>
            <a:ext cx="6483900" cy="519600"/>
          </a:xfrm>
          <a:prstGeom prst="rect">
            <a:avLst/>
          </a:prstGeom>
          <a:noFill/>
          <a:ln>
            <a:noFill/>
          </a:ln>
        </p:spPr>
        <p:txBody>
          <a:bodyPr anchorCtr="0" anchor="t" bIns="0" lIns="0" spcFirstLastPara="1" rIns="0" wrap="square" tIns="0">
            <a:noAutofit/>
          </a:bodyPr>
          <a:lstStyle>
            <a:lvl1pPr indent="-228600" lvl="0" marL="457200" algn="l">
              <a:lnSpc>
                <a:spcPct val="120000"/>
              </a:lnSpc>
              <a:spcBef>
                <a:spcPts val="360"/>
              </a:spcBef>
              <a:spcAft>
                <a:spcPts val="0"/>
              </a:spcAft>
              <a:buSzPts val="1800"/>
              <a:buNone/>
              <a:defRPr sz="1800"/>
            </a:lvl1pPr>
          </a:lstStyle>
          <a:p/>
        </p:txBody>
      </p:sp>
      <p:sp>
        <p:nvSpPr>
          <p:cNvPr id="261" name="Google Shape;261;p68"/>
          <p:cNvSpPr txBox="1"/>
          <p:nvPr>
            <p:ph idx="12" type="sldNum"/>
          </p:nvPr>
        </p:nvSpPr>
        <p:spPr>
          <a:xfrm>
            <a:off x="8729400" y="4734075"/>
            <a:ext cx="414600" cy="409500"/>
          </a:xfrm>
          <a:prstGeom prst="rect">
            <a:avLst/>
          </a:prstGeom>
          <a:noFill/>
          <a:ln>
            <a:noFill/>
          </a:ln>
        </p:spPr>
        <p:txBody>
          <a:bodyPr anchorCtr="0" anchor="ctr" bIns="0" lIns="0" spcFirstLastPara="1" rIns="0" wrap="square" tIns="0">
            <a:noAutofit/>
          </a:bodyPr>
          <a:lstStyle>
            <a:lvl1pPr indent="0" lvl="0" marL="0" marR="0" algn="ctr">
              <a:lnSpc>
                <a:spcPct val="100000"/>
              </a:lnSpc>
              <a:spcBef>
                <a:spcPts val="0"/>
              </a:spcBef>
              <a:spcAft>
                <a:spcPts val="0"/>
              </a:spcAft>
              <a:buClr>
                <a:srgbClr val="000000"/>
              </a:buClr>
              <a:buSzPts val="1300"/>
              <a:buFont typeface="Arial"/>
              <a:buNone/>
              <a:defRPr b="0" i="0" sz="1300" u="none" cap="none" strike="noStrike">
                <a:solidFill>
                  <a:schemeClr val="dk2"/>
                </a:solidFill>
                <a:latin typeface="Montserrat Light"/>
                <a:ea typeface="Montserrat Light"/>
                <a:cs typeface="Montserrat Light"/>
                <a:sym typeface="Montserrat Light"/>
              </a:defRPr>
            </a:lvl1pPr>
            <a:lvl2pPr indent="0" lvl="1" marL="0" marR="0" algn="ctr">
              <a:lnSpc>
                <a:spcPct val="100000"/>
              </a:lnSpc>
              <a:spcBef>
                <a:spcPts val="0"/>
              </a:spcBef>
              <a:spcAft>
                <a:spcPts val="0"/>
              </a:spcAft>
              <a:buClr>
                <a:srgbClr val="000000"/>
              </a:buClr>
              <a:buSzPts val="1300"/>
              <a:buFont typeface="Arial"/>
              <a:buNone/>
              <a:defRPr b="0" i="0" sz="1300" u="none" cap="none" strike="noStrike">
                <a:solidFill>
                  <a:schemeClr val="dk2"/>
                </a:solidFill>
                <a:latin typeface="Montserrat Light"/>
                <a:ea typeface="Montserrat Light"/>
                <a:cs typeface="Montserrat Light"/>
                <a:sym typeface="Montserrat Light"/>
              </a:defRPr>
            </a:lvl2pPr>
            <a:lvl3pPr indent="0" lvl="2" marL="0" marR="0" algn="ctr">
              <a:lnSpc>
                <a:spcPct val="100000"/>
              </a:lnSpc>
              <a:spcBef>
                <a:spcPts val="0"/>
              </a:spcBef>
              <a:spcAft>
                <a:spcPts val="0"/>
              </a:spcAft>
              <a:buClr>
                <a:srgbClr val="000000"/>
              </a:buClr>
              <a:buSzPts val="1300"/>
              <a:buFont typeface="Arial"/>
              <a:buNone/>
              <a:defRPr b="0" i="0" sz="1300" u="none" cap="none" strike="noStrike">
                <a:solidFill>
                  <a:schemeClr val="dk2"/>
                </a:solidFill>
                <a:latin typeface="Montserrat Light"/>
                <a:ea typeface="Montserrat Light"/>
                <a:cs typeface="Montserrat Light"/>
                <a:sym typeface="Montserrat Light"/>
              </a:defRPr>
            </a:lvl3pPr>
            <a:lvl4pPr indent="0" lvl="3" marL="0" marR="0" algn="ctr">
              <a:lnSpc>
                <a:spcPct val="100000"/>
              </a:lnSpc>
              <a:spcBef>
                <a:spcPts val="0"/>
              </a:spcBef>
              <a:spcAft>
                <a:spcPts val="0"/>
              </a:spcAft>
              <a:buClr>
                <a:srgbClr val="000000"/>
              </a:buClr>
              <a:buSzPts val="1300"/>
              <a:buFont typeface="Arial"/>
              <a:buNone/>
              <a:defRPr b="0" i="0" sz="1300" u="none" cap="none" strike="noStrike">
                <a:solidFill>
                  <a:schemeClr val="dk2"/>
                </a:solidFill>
                <a:latin typeface="Montserrat Light"/>
                <a:ea typeface="Montserrat Light"/>
                <a:cs typeface="Montserrat Light"/>
                <a:sym typeface="Montserrat Light"/>
              </a:defRPr>
            </a:lvl4pPr>
            <a:lvl5pPr indent="0" lvl="4" marL="0" marR="0" algn="ctr">
              <a:lnSpc>
                <a:spcPct val="100000"/>
              </a:lnSpc>
              <a:spcBef>
                <a:spcPts val="0"/>
              </a:spcBef>
              <a:spcAft>
                <a:spcPts val="0"/>
              </a:spcAft>
              <a:buClr>
                <a:srgbClr val="000000"/>
              </a:buClr>
              <a:buSzPts val="1300"/>
              <a:buFont typeface="Arial"/>
              <a:buNone/>
              <a:defRPr b="0" i="0" sz="1300" u="none" cap="none" strike="noStrike">
                <a:solidFill>
                  <a:schemeClr val="dk2"/>
                </a:solidFill>
                <a:latin typeface="Montserrat Light"/>
                <a:ea typeface="Montserrat Light"/>
                <a:cs typeface="Montserrat Light"/>
                <a:sym typeface="Montserrat Light"/>
              </a:defRPr>
            </a:lvl5pPr>
            <a:lvl6pPr indent="0" lvl="5" marL="0" marR="0" algn="ctr">
              <a:lnSpc>
                <a:spcPct val="100000"/>
              </a:lnSpc>
              <a:spcBef>
                <a:spcPts val="0"/>
              </a:spcBef>
              <a:spcAft>
                <a:spcPts val="0"/>
              </a:spcAft>
              <a:buClr>
                <a:srgbClr val="000000"/>
              </a:buClr>
              <a:buSzPts val="1300"/>
              <a:buFont typeface="Arial"/>
              <a:buNone/>
              <a:defRPr b="0" i="0" sz="1300" u="none" cap="none" strike="noStrike">
                <a:solidFill>
                  <a:schemeClr val="dk2"/>
                </a:solidFill>
                <a:latin typeface="Montserrat Light"/>
                <a:ea typeface="Montserrat Light"/>
                <a:cs typeface="Montserrat Light"/>
                <a:sym typeface="Montserrat Light"/>
              </a:defRPr>
            </a:lvl6pPr>
            <a:lvl7pPr indent="0" lvl="6" marL="0" marR="0" algn="ctr">
              <a:lnSpc>
                <a:spcPct val="100000"/>
              </a:lnSpc>
              <a:spcBef>
                <a:spcPts val="0"/>
              </a:spcBef>
              <a:spcAft>
                <a:spcPts val="0"/>
              </a:spcAft>
              <a:buClr>
                <a:srgbClr val="000000"/>
              </a:buClr>
              <a:buSzPts val="1300"/>
              <a:buFont typeface="Arial"/>
              <a:buNone/>
              <a:defRPr b="0" i="0" sz="1300" u="none" cap="none" strike="noStrike">
                <a:solidFill>
                  <a:schemeClr val="dk2"/>
                </a:solidFill>
                <a:latin typeface="Montserrat Light"/>
                <a:ea typeface="Montserrat Light"/>
                <a:cs typeface="Montserrat Light"/>
                <a:sym typeface="Montserrat Light"/>
              </a:defRPr>
            </a:lvl7pPr>
            <a:lvl8pPr indent="0" lvl="7" marL="0" marR="0" algn="ctr">
              <a:lnSpc>
                <a:spcPct val="100000"/>
              </a:lnSpc>
              <a:spcBef>
                <a:spcPts val="0"/>
              </a:spcBef>
              <a:spcAft>
                <a:spcPts val="0"/>
              </a:spcAft>
              <a:buClr>
                <a:srgbClr val="000000"/>
              </a:buClr>
              <a:buSzPts val="1300"/>
              <a:buFont typeface="Arial"/>
              <a:buNone/>
              <a:defRPr b="0" i="0" sz="1300" u="none" cap="none" strike="noStrike">
                <a:solidFill>
                  <a:schemeClr val="dk2"/>
                </a:solidFill>
                <a:latin typeface="Montserrat Light"/>
                <a:ea typeface="Montserrat Light"/>
                <a:cs typeface="Montserrat Light"/>
                <a:sym typeface="Montserrat Light"/>
              </a:defRPr>
            </a:lvl8pPr>
            <a:lvl9pPr indent="0" lvl="8" marL="0" marR="0" algn="ctr">
              <a:lnSpc>
                <a:spcPct val="100000"/>
              </a:lnSpc>
              <a:spcBef>
                <a:spcPts val="0"/>
              </a:spcBef>
              <a:spcAft>
                <a:spcPts val="0"/>
              </a:spcAft>
              <a:buClr>
                <a:srgbClr val="000000"/>
              </a:buClr>
              <a:buSzPts val="1300"/>
              <a:buFont typeface="Arial"/>
              <a:buNone/>
              <a:defRPr b="0" i="0" sz="1300" u="none" cap="none" strike="noStrike">
                <a:solidFill>
                  <a:schemeClr val="dk2"/>
                </a:solidFill>
                <a:latin typeface="Montserrat Light"/>
                <a:ea typeface="Montserrat Light"/>
                <a:cs typeface="Montserrat Light"/>
                <a:sym typeface="Montserrat Light"/>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big emboss" type="blank">
  <p:cSld name="BLANK">
    <p:spTree>
      <p:nvGrpSpPr>
        <p:cNvPr id="262" name="Shape 262"/>
        <p:cNvGrpSpPr/>
        <p:nvPr/>
      </p:nvGrpSpPr>
      <p:grpSpPr>
        <a:xfrm>
          <a:off x="0" y="0"/>
          <a:ext cx="0" cy="0"/>
          <a:chOff x="0" y="0"/>
          <a:chExt cx="0" cy="0"/>
        </a:xfrm>
      </p:grpSpPr>
      <p:sp>
        <p:nvSpPr>
          <p:cNvPr id="263" name="Google Shape;263;p69"/>
          <p:cNvSpPr txBox="1"/>
          <p:nvPr>
            <p:ph idx="12" type="sldNum"/>
          </p:nvPr>
        </p:nvSpPr>
        <p:spPr>
          <a:xfrm>
            <a:off x="8729400" y="4734075"/>
            <a:ext cx="414600" cy="409500"/>
          </a:xfrm>
          <a:prstGeom prst="rect">
            <a:avLst/>
          </a:prstGeom>
          <a:noFill/>
          <a:ln>
            <a:noFill/>
          </a:ln>
        </p:spPr>
        <p:txBody>
          <a:bodyPr anchorCtr="0" anchor="ctr" bIns="0" lIns="0" spcFirstLastPara="1" rIns="0" wrap="square" tIns="0">
            <a:noAutofit/>
          </a:bodyPr>
          <a:lstStyle>
            <a:lvl1pPr indent="0" lvl="0" marL="0" marR="0" algn="ctr">
              <a:lnSpc>
                <a:spcPct val="100000"/>
              </a:lnSpc>
              <a:spcBef>
                <a:spcPts val="0"/>
              </a:spcBef>
              <a:spcAft>
                <a:spcPts val="0"/>
              </a:spcAft>
              <a:buClr>
                <a:srgbClr val="000000"/>
              </a:buClr>
              <a:buSzPts val="1300"/>
              <a:buFont typeface="Arial"/>
              <a:buNone/>
              <a:defRPr b="0" i="0" sz="1300" u="none" cap="none" strike="noStrike">
                <a:solidFill>
                  <a:schemeClr val="dk2"/>
                </a:solidFill>
                <a:latin typeface="Montserrat Light"/>
                <a:ea typeface="Montserrat Light"/>
                <a:cs typeface="Montserrat Light"/>
                <a:sym typeface="Montserrat Light"/>
              </a:defRPr>
            </a:lvl1pPr>
            <a:lvl2pPr indent="0" lvl="1" marL="0" marR="0" algn="ctr">
              <a:lnSpc>
                <a:spcPct val="100000"/>
              </a:lnSpc>
              <a:spcBef>
                <a:spcPts val="0"/>
              </a:spcBef>
              <a:spcAft>
                <a:spcPts val="0"/>
              </a:spcAft>
              <a:buClr>
                <a:srgbClr val="000000"/>
              </a:buClr>
              <a:buSzPts val="1300"/>
              <a:buFont typeface="Arial"/>
              <a:buNone/>
              <a:defRPr b="0" i="0" sz="1300" u="none" cap="none" strike="noStrike">
                <a:solidFill>
                  <a:schemeClr val="dk2"/>
                </a:solidFill>
                <a:latin typeface="Montserrat Light"/>
                <a:ea typeface="Montserrat Light"/>
                <a:cs typeface="Montserrat Light"/>
                <a:sym typeface="Montserrat Light"/>
              </a:defRPr>
            </a:lvl2pPr>
            <a:lvl3pPr indent="0" lvl="2" marL="0" marR="0" algn="ctr">
              <a:lnSpc>
                <a:spcPct val="100000"/>
              </a:lnSpc>
              <a:spcBef>
                <a:spcPts val="0"/>
              </a:spcBef>
              <a:spcAft>
                <a:spcPts val="0"/>
              </a:spcAft>
              <a:buClr>
                <a:srgbClr val="000000"/>
              </a:buClr>
              <a:buSzPts val="1300"/>
              <a:buFont typeface="Arial"/>
              <a:buNone/>
              <a:defRPr b="0" i="0" sz="1300" u="none" cap="none" strike="noStrike">
                <a:solidFill>
                  <a:schemeClr val="dk2"/>
                </a:solidFill>
                <a:latin typeface="Montserrat Light"/>
                <a:ea typeface="Montserrat Light"/>
                <a:cs typeface="Montserrat Light"/>
                <a:sym typeface="Montserrat Light"/>
              </a:defRPr>
            </a:lvl3pPr>
            <a:lvl4pPr indent="0" lvl="3" marL="0" marR="0" algn="ctr">
              <a:lnSpc>
                <a:spcPct val="100000"/>
              </a:lnSpc>
              <a:spcBef>
                <a:spcPts val="0"/>
              </a:spcBef>
              <a:spcAft>
                <a:spcPts val="0"/>
              </a:spcAft>
              <a:buClr>
                <a:srgbClr val="000000"/>
              </a:buClr>
              <a:buSzPts val="1300"/>
              <a:buFont typeface="Arial"/>
              <a:buNone/>
              <a:defRPr b="0" i="0" sz="1300" u="none" cap="none" strike="noStrike">
                <a:solidFill>
                  <a:schemeClr val="dk2"/>
                </a:solidFill>
                <a:latin typeface="Montserrat Light"/>
                <a:ea typeface="Montserrat Light"/>
                <a:cs typeface="Montserrat Light"/>
                <a:sym typeface="Montserrat Light"/>
              </a:defRPr>
            </a:lvl4pPr>
            <a:lvl5pPr indent="0" lvl="4" marL="0" marR="0" algn="ctr">
              <a:lnSpc>
                <a:spcPct val="100000"/>
              </a:lnSpc>
              <a:spcBef>
                <a:spcPts val="0"/>
              </a:spcBef>
              <a:spcAft>
                <a:spcPts val="0"/>
              </a:spcAft>
              <a:buClr>
                <a:srgbClr val="000000"/>
              </a:buClr>
              <a:buSzPts val="1300"/>
              <a:buFont typeface="Arial"/>
              <a:buNone/>
              <a:defRPr b="0" i="0" sz="1300" u="none" cap="none" strike="noStrike">
                <a:solidFill>
                  <a:schemeClr val="dk2"/>
                </a:solidFill>
                <a:latin typeface="Montserrat Light"/>
                <a:ea typeface="Montserrat Light"/>
                <a:cs typeface="Montserrat Light"/>
                <a:sym typeface="Montserrat Light"/>
              </a:defRPr>
            </a:lvl5pPr>
            <a:lvl6pPr indent="0" lvl="5" marL="0" marR="0" algn="ctr">
              <a:lnSpc>
                <a:spcPct val="100000"/>
              </a:lnSpc>
              <a:spcBef>
                <a:spcPts val="0"/>
              </a:spcBef>
              <a:spcAft>
                <a:spcPts val="0"/>
              </a:spcAft>
              <a:buClr>
                <a:srgbClr val="000000"/>
              </a:buClr>
              <a:buSzPts val="1300"/>
              <a:buFont typeface="Arial"/>
              <a:buNone/>
              <a:defRPr b="0" i="0" sz="1300" u="none" cap="none" strike="noStrike">
                <a:solidFill>
                  <a:schemeClr val="dk2"/>
                </a:solidFill>
                <a:latin typeface="Montserrat Light"/>
                <a:ea typeface="Montserrat Light"/>
                <a:cs typeface="Montserrat Light"/>
                <a:sym typeface="Montserrat Light"/>
              </a:defRPr>
            </a:lvl6pPr>
            <a:lvl7pPr indent="0" lvl="6" marL="0" marR="0" algn="ctr">
              <a:lnSpc>
                <a:spcPct val="100000"/>
              </a:lnSpc>
              <a:spcBef>
                <a:spcPts val="0"/>
              </a:spcBef>
              <a:spcAft>
                <a:spcPts val="0"/>
              </a:spcAft>
              <a:buClr>
                <a:srgbClr val="000000"/>
              </a:buClr>
              <a:buSzPts val="1300"/>
              <a:buFont typeface="Arial"/>
              <a:buNone/>
              <a:defRPr b="0" i="0" sz="1300" u="none" cap="none" strike="noStrike">
                <a:solidFill>
                  <a:schemeClr val="dk2"/>
                </a:solidFill>
                <a:latin typeface="Montserrat Light"/>
                <a:ea typeface="Montserrat Light"/>
                <a:cs typeface="Montserrat Light"/>
                <a:sym typeface="Montserrat Light"/>
              </a:defRPr>
            </a:lvl7pPr>
            <a:lvl8pPr indent="0" lvl="7" marL="0" marR="0" algn="ctr">
              <a:lnSpc>
                <a:spcPct val="100000"/>
              </a:lnSpc>
              <a:spcBef>
                <a:spcPts val="0"/>
              </a:spcBef>
              <a:spcAft>
                <a:spcPts val="0"/>
              </a:spcAft>
              <a:buClr>
                <a:srgbClr val="000000"/>
              </a:buClr>
              <a:buSzPts val="1300"/>
              <a:buFont typeface="Arial"/>
              <a:buNone/>
              <a:defRPr b="0" i="0" sz="1300" u="none" cap="none" strike="noStrike">
                <a:solidFill>
                  <a:schemeClr val="dk2"/>
                </a:solidFill>
                <a:latin typeface="Montserrat Light"/>
                <a:ea typeface="Montserrat Light"/>
                <a:cs typeface="Montserrat Light"/>
                <a:sym typeface="Montserrat Light"/>
              </a:defRPr>
            </a:lvl8pPr>
            <a:lvl9pPr indent="0" lvl="8" marL="0" marR="0" algn="ctr">
              <a:lnSpc>
                <a:spcPct val="100000"/>
              </a:lnSpc>
              <a:spcBef>
                <a:spcPts val="0"/>
              </a:spcBef>
              <a:spcAft>
                <a:spcPts val="0"/>
              </a:spcAft>
              <a:buClr>
                <a:srgbClr val="000000"/>
              </a:buClr>
              <a:buSzPts val="1300"/>
              <a:buFont typeface="Arial"/>
              <a:buNone/>
              <a:defRPr b="0" i="0" sz="1300" u="none" cap="none" strike="noStrike">
                <a:solidFill>
                  <a:schemeClr val="dk2"/>
                </a:solidFill>
                <a:latin typeface="Montserrat Light"/>
                <a:ea typeface="Montserrat Light"/>
                <a:cs typeface="Montserrat Light"/>
                <a:sym typeface="Montserrat Light"/>
              </a:defRPr>
            </a:lvl9pPr>
          </a:lstStyle>
          <a:p>
            <a:pPr indent="0" lvl="0" marL="0" rtl="0" algn="ctr">
              <a:spcBef>
                <a:spcPts val="0"/>
              </a:spcBef>
              <a:spcAft>
                <a:spcPts val="0"/>
              </a:spcAft>
              <a:buNone/>
            </a:pPr>
            <a:fld id="{00000000-1234-1234-1234-123412341234}" type="slidenum">
              <a:rPr lang="en"/>
              <a:t>‹#›</a:t>
            </a:fld>
            <a:endParaRPr/>
          </a:p>
        </p:txBody>
      </p:sp>
      <p:grpSp>
        <p:nvGrpSpPr>
          <p:cNvPr id="264" name="Google Shape;264;p69"/>
          <p:cNvGrpSpPr/>
          <p:nvPr/>
        </p:nvGrpSpPr>
        <p:grpSpPr>
          <a:xfrm flipH="1">
            <a:off x="5714250" y="0"/>
            <a:ext cx="3429750" cy="3643925"/>
            <a:chOff x="0" y="0"/>
            <a:chExt cx="3429750" cy="3643925"/>
          </a:xfrm>
        </p:grpSpPr>
        <p:pic>
          <p:nvPicPr>
            <p:cNvPr id="265" name="Google Shape;265;p69"/>
            <p:cNvPicPr preferRelativeResize="0"/>
            <p:nvPr/>
          </p:nvPicPr>
          <p:blipFill rotWithShape="1">
            <a:blip r:embed="rId2">
              <a:alphaModFix/>
            </a:blip>
            <a:srcRect b="0" l="0" r="0" t="0"/>
            <a:stretch/>
          </p:blipFill>
          <p:spPr>
            <a:xfrm>
              <a:off x="0" y="2747250"/>
              <a:ext cx="1371975" cy="896675"/>
            </a:xfrm>
            <a:prstGeom prst="rect">
              <a:avLst/>
            </a:prstGeom>
            <a:noFill/>
            <a:ln>
              <a:noFill/>
            </a:ln>
          </p:spPr>
        </p:pic>
        <p:pic>
          <p:nvPicPr>
            <p:cNvPr id="266" name="Google Shape;266;p69"/>
            <p:cNvPicPr preferRelativeResize="0"/>
            <p:nvPr/>
          </p:nvPicPr>
          <p:blipFill rotWithShape="1">
            <a:blip r:embed="rId2">
              <a:alphaModFix/>
            </a:blip>
            <a:srcRect b="0" l="0" r="0" t="0"/>
            <a:stretch/>
          </p:blipFill>
          <p:spPr>
            <a:xfrm>
              <a:off x="685975" y="2061250"/>
              <a:ext cx="1371975" cy="896675"/>
            </a:xfrm>
            <a:prstGeom prst="rect">
              <a:avLst/>
            </a:prstGeom>
            <a:noFill/>
            <a:ln>
              <a:noFill/>
            </a:ln>
          </p:spPr>
        </p:pic>
        <p:pic>
          <p:nvPicPr>
            <p:cNvPr id="267" name="Google Shape;267;p69"/>
            <p:cNvPicPr preferRelativeResize="0"/>
            <p:nvPr/>
          </p:nvPicPr>
          <p:blipFill rotWithShape="1">
            <a:blip r:embed="rId2">
              <a:alphaModFix/>
            </a:blip>
            <a:srcRect b="0" l="0" r="0" t="0"/>
            <a:stretch/>
          </p:blipFill>
          <p:spPr>
            <a:xfrm>
              <a:off x="0" y="1373625"/>
              <a:ext cx="1371975" cy="896675"/>
            </a:xfrm>
            <a:prstGeom prst="rect">
              <a:avLst/>
            </a:prstGeom>
            <a:noFill/>
            <a:ln>
              <a:noFill/>
            </a:ln>
          </p:spPr>
        </p:pic>
        <p:pic>
          <p:nvPicPr>
            <p:cNvPr id="268" name="Google Shape;268;p69"/>
            <p:cNvPicPr preferRelativeResize="0"/>
            <p:nvPr/>
          </p:nvPicPr>
          <p:blipFill rotWithShape="1">
            <a:blip r:embed="rId2">
              <a:alphaModFix/>
            </a:blip>
            <a:srcRect b="0" l="0" r="0" t="0"/>
            <a:stretch/>
          </p:blipFill>
          <p:spPr>
            <a:xfrm>
              <a:off x="685975" y="687625"/>
              <a:ext cx="1371975" cy="896675"/>
            </a:xfrm>
            <a:prstGeom prst="rect">
              <a:avLst/>
            </a:prstGeom>
            <a:noFill/>
            <a:ln>
              <a:noFill/>
            </a:ln>
          </p:spPr>
        </p:pic>
        <p:grpSp>
          <p:nvGrpSpPr>
            <p:cNvPr id="269" name="Google Shape;269;p69"/>
            <p:cNvGrpSpPr/>
            <p:nvPr/>
          </p:nvGrpSpPr>
          <p:grpSpPr>
            <a:xfrm>
              <a:off x="0" y="0"/>
              <a:ext cx="3429750" cy="896675"/>
              <a:chOff x="0" y="0"/>
              <a:chExt cx="3429750" cy="896675"/>
            </a:xfrm>
          </p:grpSpPr>
          <p:pic>
            <p:nvPicPr>
              <p:cNvPr id="270" name="Google Shape;270;p69"/>
              <p:cNvPicPr preferRelativeResize="0"/>
              <p:nvPr/>
            </p:nvPicPr>
            <p:blipFill rotWithShape="1">
              <a:blip r:embed="rId2">
                <a:alphaModFix/>
              </a:blip>
              <a:srcRect b="0" l="0" r="0" t="0"/>
              <a:stretch/>
            </p:blipFill>
            <p:spPr>
              <a:xfrm>
                <a:off x="0" y="0"/>
                <a:ext cx="1371975" cy="896675"/>
              </a:xfrm>
              <a:prstGeom prst="rect">
                <a:avLst/>
              </a:prstGeom>
              <a:noFill/>
              <a:ln>
                <a:noFill/>
              </a:ln>
            </p:spPr>
          </p:pic>
          <p:pic>
            <p:nvPicPr>
              <p:cNvPr id="271" name="Google Shape;271;p69"/>
              <p:cNvPicPr preferRelativeResize="0"/>
              <p:nvPr/>
            </p:nvPicPr>
            <p:blipFill rotWithShape="1">
              <a:blip r:embed="rId2">
                <a:alphaModFix/>
              </a:blip>
              <a:srcRect b="0" l="0" r="0" t="0"/>
              <a:stretch/>
            </p:blipFill>
            <p:spPr>
              <a:xfrm>
                <a:off x="2057775" y="0"/>
                <a:ext cx="1371975" cy="896675"/>
              </a:xfrm>
              <a:prstGeom prst="rect">
                <a:avLst/>
              </a:prstGeom>
              <a:noFill/>
              <a:ln>
                <a:noFill/>
              </a:ln>
            </p:spPr>
          </p:pic>
        </p:grpSp>
      </p:grpSp>
      <p:grpSp>
        <p:nvGrpSpPr>
          <p:cNvPr id="272" name="Google Shape;272;p69"/>
          <p:cNvGrpSpPr/>
          <p:nvPr/>
        </p:nvGrpSpPr>
        <p:grpSpPr>
          <a:xfrm flipH="1">
            <a:off x="0" y="3095415"/>
            <a:ext cx="5487525" cy="2270300"/>
            <a:chOff x="2743750" y="2061250"/>
            <a:chExt cx="5487525" cy="2270300"/>
          </a:xfrm>
        </p:grpSpPr>
        <p:grpSp>
          <p:nvGrpSpPr>
            <p:cNvPr id="273" name="Google Shape;273;p69"/>
            <p:cNvGrpSpPr/>
            <p:nvPr/>
          </p:nvGrpSpPr>
          <p:grpSpPr>
            <a:xfrm>
              <a:off x="2743750" y="3434875"/>
              <a:ext cx="5487525" cy="896675"/>
              <a:chOff x="2057775" y="0"/>
              <a:chExt cx="5487525" cy="896675"/>
            </a:xfrm>
          </p:grpSpPr>
          <p:pic>
            <p:nvPicPr>
              <p:cNvPr id="274" name="Google Shape;274;p69"/>
              <p:cNvPicPr preferRelativeResize="0"/>
              <p:nvPr/>
            </p:nvPicPr>
            <p:blipFill rotWithShape="1">
              <a:blip r:embed="rId2">
                <a:alphaModFix/>
              </a:blip>
              <a:srcRect b="0" l="0" r="0" t="0"/>
              <a:stretch/>
            </p:blipFill>
            <p:spPr>
              <a:xfrm>
                <a:off x="2057775" y="0"/>
                <a:ext cx="1371975" cy="896675"/>
              </a:xfrm>
              <a:prstGeom prst="rect">
                <a:avLst/>
              </a:prstGeom>
              <a:noFill/>
              <a:ln>
                <a:noFill/>
              </a:ln>
            </p:spPr>
          </p:pic>
          <p:pic>
            <p:nvPicPr>
              <p:cNvPr id="275" name="Google Shape;275;p69"/>
              <p:cNvPicPr preferRelativeResize="0"/>
              <p:nvPr/>
            </p:nvPicPr>
            <p:blipFill rotWithShape="1">
              <a:blip r:embed="rId2">
                <a:alphaModFix/>
              </a:blip>
              <a:srcRect b="0" l="0" r="0" t="0"/>
              <a:stretch/>
            </p:blipFill>
            <p:spPr>
              <a:xfrm>
                <a:off x="4115550" y="0"/>
                <a:ext cx="1371975" cy="896675"/>
              </a:xfrm>
              <a:prstGeom prst="rect">
                <a:avLst/>
              </a:prstGeom>
              <a:noFill/>
              <a:ln>
                <a:noFill/>
              </a:ln>
            </p:spPr>
          </p:pic>
          <p:pic>
            <p:nvPicPr>
              <p:cNvPr id="276" name="Google Shape;276;p69"/>
              <p:cNvPicPr preferRelativeResize="0"/>
              <p:nvPr/>
            </p:nvPicPr>
            <p:blipFill rotWithShape="1">
              <a:blip r:embed="rId2">
                <a:alphaModFix/>
              </a:blip>
              <a:srcRect b="0" l="0" r="0" t="0"/>
              <a:stretch/>
            </p:blipFill>
            <p:spPr>
              <a:xfrm>
                <a:off x="6173325" y="0"/>
                <a:ext cx="1371975" cy="896675"/>
              </a:xfrm>
              <a:prstGeom prst="rect">
                <a:avLst/>
              </a:prstGeom>
              <a:noFill/>
              <a:ln>
                <a:noFill/>
              </a:ln>
            </p:spPr>
          </p:pic>
        </p:grpSp>
        <p:grpSp>
          <p:nvGrpSpPr>
            <p:cNvPr id="277" name="Google Shape;277;p69"/>
            <p:cNvGrpSpPr/>
            <p:nvPr/>
          </p:nvGrpSpPr>
          <p:grpSpPr>
            <a:xfrm>
              <a:off x="4115550" y="2747250"/>
              <a:ext cx="3429750" cy="896675"/>
              <a:chOff x="4115550" y="0"/>
              <a:chExt cx="3429750" cy="896675"/>
            </a:xfrm>
          </p:grpSpPr>
          <p:pic>
            <p:nvPicPr>
              <p:cNvPr id="278" name="Google Shape;278;p69"/>
              <p:cNvPicPr preferRelativeResize="0"/>
              <p:nvPr/>
            </p:nvPicPr>
            <p:blipFill rotWithShape="1">
              <a:blip r:embed="rId2">
                <a:alphaModFix/>
              </a:blip>
              <a:srcRect b="0" l="0" r="0" t="0"/>
              <a:stretch/>
            </p:blipFill>
            <p:spPr>
              <a:xfrm>
                <a:off x="4115550" y="0"/>
                <a:ext cx="1371975" cy="896675"/>
              </a:xfrm>
              <a:prstGeom prst="rect">
                <a:avLst/>
              </a:prstGeom>
              <a:noFill/>
              <a:ln>
                <a:noFill/>
              </a:ln>
            </p:spPr>
          </p:pic>
          <p:pic>
            <p:nvPicPr>
              <p:cNvPr id="279" name="Google Shape;279;p69"/>
              <p:cNvPicPr preferRelativeResize="0"/>
              <p:nvPr/>
            </p:nvPicPr>
            <p:blipFill rotWithShape="1">
              <a:blip r:embed="rId2">
                <a:alphaModFix/>
              </a:blip>
              <a:srcRect b="0" l="0" r="0" t="0"/>
              <a:stretch/>
            </p:blipFill>
            <p:spPr>
              <a:xfrm>
                <a:off x="6173325" y="0"/>
                <a:ext cx="1371975" cy="896675"/>
              </a:xfrm>
              <a:prstGeom prst="rect">
                <a:avLst/>
              </a:prstGeom>
              <a:noFill/>
              <a:ln>
                <a:noFill/>
              </a:ln>
            </p:spPr>
          </p:pic>
        </p:grpSp>
        <p:pic>
          <p:nvPicPr>
            <p:cNvPr id="280" name="Google Shape;280;p69"/>
            <p:cNvPicPr preferRelativeResize="0"/>
            <p:nvPr/>
          </p:nvPicPr>
          <p:blipFill rotWithShape="1">
            <a:blip r:embed="rId2">
              <a:alphaModFix/>
            </a:blip>
            <a:srcRect b="0" l="0" r="0" t="0"/>
            <a:stretch/>
          </p:blipFill>
          <p:spPr>
            <a:xfrm>
              <a:off x="6859300" y="2061250"/>
              <a:ext cx="1371975" cy="896675"/>
            </a:xfrm>
            <a:prstGeom prst="rect">
              <a:avLst/>
            </a:prstGeom>
            <a:noFill/>
            <a:ln>
              <a:noFill/>
            </a:ln>
          </p:spPr>
        </p:pic>
      </p:gr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2.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gradFill>
          <a:gsLst>
            <a:gs pos="0">
              <a:schemeClr val="lt1"/>
            </a:gs>
            <a:gs pos="44000">
              <a:schemeClr val="lt2"/>
            </a:gs>
            <a:gs pos="72000">
              <a:schemeClr val="lt2"/>
            </a:gs>
            <a:gs pos="100000">
              <a:srgbClr val="D0D8E5"/>
            </a:gs>
          </a:gsLst>
          <a:path path="circle">
            <a:fillToRect b="100%" r="100%"/>
          </a:path>
          <a:tileRect l="-100%" t="-100%"/>
        </a:gradFill>
      </p:bgPr>
    </p:bg>
    <p:spTree>
      <p:nvGrpSpPr>
        <p:cNvPr id="5" name="Shape 5"/>
        <p:cNvGrpSpPr/>
        <p:nvPr/>
      </p:nvGrpSpPr>
      <p:grpSpPr>
        <a:xfrm>
          <a:off x="0" y="0"/>
          <a:ext cx="0" cy="0"/>
          <a:chOff x="0" y="0"/>
          <a:chExt cx="0" cy="0"/>
        </a:xfrm>
      </p:grpSpPr>
      <p:sp>
        <p:nvSpPr>
          <p:cNvPr id="6" name="Google Shape;6;p60"/>
          <p:cNvSpPr txBox="1"/>
          <p:nvPr>
            <p:ph type="title"/>
          </p:nvPr>
        </p:nvSpPr>
        <p:spPr>
          <a:xfrm>
            <a:off x="776450" y="402700"/>
            <a:ext cx="3587400" cy="856800"/>
          </a:xfrm>
          <a:prstGeom prst="rect">
            <a:avLst/>
          </a:prstGeom>
          <a:noFill/>
          <a:ln>
            <a:noFill/>
          </a:ln>
        </p:spPr>
        <p:txBody>
          <a:bodyPr anchorCtr="0" anchor="b" bIns="0" lIns="0" spcFirstLastPara="1" rIns="0" wrap="square" tIns="0">
            <a:noAutofit/>
          </a:bodyPr>
          <a:lstStyle>
            <a:lvl1pPr lvl="0" marR="0" rtl="0" algn="l">
              <a:lnSpc>
                <a:spcPct val="100000"/>
              </a:lnSpc>
              <a:spcBef>
                <a:spcPts val="0"/>
              </a:spcBef>
              <a:spcAft>
                <a:spcPts val="0"/>
              </a:spcAft>
              <a:buClr>
                <a:schemeClr val="dk1"/>
              </a:buClr>
              <a:buSzPts val="1800"/>
              <a:buFont typeface="Poppins"/>
              <a:buNone/>
              <a:defRPr b="1" i="0" sz="1800" u="none" cap="none" strike="noStrike">
                <a:solidFill>
                  <a:schemeClr val="dk1"/>
                </a:solidFill>
                <a:latin typeface="Poppins"/>
                <a:ea typeface="Poppins"/>
                <a:cs typeface="Poppins"/>
                <a:sym typeface="Poppins"/>
              </a:defRPr>
            </a:lvl1pPr>
            <a:lvl2pPr lvl="1" marR="0" rtl="0" algn="l">
              <a:lnSpc>
                <a:spcPct val="100000"/>
              </a:lnSpc>
              <a:spcBef>
                <a:spcPts val="0"/>
              </a:spcBef>
              <a:spcAft>
                <a:spcPts val="0"/>
              </a:spcAft>
              <a:buClr>
                <a:schemeClr val="dk1"/>
              </a:buClr>
              <a:buSzPts val="1800"/>
              <a:buFont typeface="Poppins"/>
              <a:buNone/>
              <a:defRPr b="1" i="0" sz="1800" u="none" cap="none" strike="noStrike">
                <a:solidFill>
                  <a:schemeClr val="dk1"/>
                </a:solidFill>
                <a:latin typeface="Poppins"/>
                <a:ea typeface="Poppins"/>
                <a:cs typeface="Poppins"/>
                <a:sym typeface="Poppins"/>
              </a:defRPr>
            </a:lvl2pPr>
            <a:lvl3pPr lvl="2" marR="0" rtl="0" algn="l">
              <a:lnSpc>
                <a:spcPct val="100000"/>
              </a:lnSpc>
              <a:spcBef>
                <a:spcPts val="0"/>
              </a:spcBef>
              <a:spcAft>
                <a:spcPts val="0"/>
              </a:spcAft>
              <a:buClr>
                <a:schemeClr val="dk1"/>
              </a:buClr>
              <a:buSzPts val="1800"/>
              <a:buFont typeface="Poppins"/>
              <a:buNone/>
              <a:defRPr b="1" i="0" sz="1800" u="none" cap="none" strike="noStrike">
                <a:solidFill>
                  <a:schemeClr val="dk1"/>
                </a:solidFill>
                <a:latin typeface="Poppins"/>
                <a:ea typeface="Poppins"/>
                <a:cs typeface="Poppins"/>
                <a:sym typeface="Poppins"/>
              </a:defRPr>
            </a:lvl3pPr>
            <a:lvl4pPr lvl="3" marR="0" rtl="0" algn="l">
              <a:lnSpc>
                <a:spcPct val="100000"/>
              </a:lnSpc>
              <a:spcBef>
                <a:spcPts val="0"/>
              </a:spcBef>
              <a:spcAft>
                <a:spcPts val="0"/>
              </a:spcAft>
              <a:buClr>
                <a:schemeClr val="dk1"/>
              </a:buClr>
              <a:buSzPts val="1800"/>
              <a:buFont typeface="Poppins"/>
              <a:buNone/>
              <a:defRPr b="1" i="0" sz="1800" u="none" cap="none" strike="noStrike">
                <a:solidFill>
                  <a:schemeClr val="dk1"/>
                </a:solidFill>
                <a:latin typeface="Poppins"/>
                <a:ea typeface="Poppins"/>
                <a:cs typeface="Poppins"/>
                <a:sym typeface="Poppins"/>
              </a:defRPr>
            </a:lvl4pPr>
            <a:lvl5pPr lvl="4" marR="0" rtl="0" algn="l">
              <a:lnSpc>
                <a:spcPct val="100000"/>
              </a:lnSpc>
              <a:spcBef>
                <a:spcPts val="0"/>
              </a:spcBef>
              <a:spcAft>
                <a:spcPts val="0"/>
              </a:spcAft>
              <a:buClr>
                <a:schemeClr val="dk1"/>
              </a:buClr>
              <a:buSzPts val="1800"/>
              <a:buFont typeface="Poppins"/>
              <a:buNone/>
              <a:defRPr b="1" i="0" sz="1800" u="none" cap="none" strike="noStrike">
                <a:solidFill>
                  <a:schemeClr val="dk1"/>
                </a:solidFill>
                <a:latin typeface="Poppins"/>
                <a:ea typeface="Poppins"/>
                <a:cs typeface="Poppins"/>
                <a:sym typeface="Poppins"/>
              </a:defRPr>
            </a:lvl5pPr>
            <a:lvl6pPr lvl="5" marR="0" rtl="0" algn="l">
              <a:lnSpc>
                <a:spcPct val="100000"/>
              </a:lnSpc>
              <a:spcBef>
                <a:spcPts val="0"/>
              </a:spcBef>
              <a:spcAft>
                <a:spcPts val="0"/>
              </a:spcAft>
              <a:buClr>
                <a:schemeClr val="dk1"/>
              </a:buClr>
              <a:buSzPts val="1800"/>
              <a:buFont typeface="Poppins"/>
              <a:buNone/>
              <a:defRPr b="1" i="0" sz="1800" u="none" cap="none" strike="noStrike">
                <a:solidFill>
                  <a:schemeClr val="dk1"/>
                </a:solidFill>
                <a:latin typeface="Poppins"/>
                <a:ea typeface="Poppins"/>
                <a:cs typeface="Poppins"/>
                <a:sym typeface="Poppins"/>
              </a:defRPr>
            </a:lvl6pPr>
            <a:lvl7pPr lvl="6" marR="0" rtl="0" algn="l">
              <a:lnSpc>
                <a:spcPct val="100000"/>
              </a:lnSpc>
              <a:spcBef>
                <a:spcPts val="0"/>
              </a:spcBef>
              <a:spcAft>
                <a:spcPts val="0"/>
              </a:spcAft>
              <a:buClr>
                <a:schemeClr val="dk1"/>
              </a:buClr>
              <a:buSzPts val="1800"/>
              <a:buFont typeface="Poppins"/>
              <a:buNone/>
              <a:defRPr b="1" i="0" sz="1800" u="none" cap="none" strike="noStrike">
                <a:solidFill>
                  <a:schemeClr val="dk1"/>
                </a:solidFill>
                <a:latin typeface="Poppins"/>
                <a:ea typeface="Poppins"/>
                <a:cs typeface="Poppins"/>
                <a:sym typeface="Poppins"/>
              </a:defRPr>
            </a:lvl7pPr>
            <a:lvl8pPr lvl="7" marR="0" rtl="0" algn="l">
              <a:lnSpc>
                <a:spcPct val="100000"/>
              </a:lnSpc>
              <a:spcBef>
                <a:spcPts val="0"/>
              </a:spcBef>
              <a:spcAft>
                <a:spcPts val="0"/>
              </a:spcAft>
              <a:buClr>
                <a:schemeClr val="dk1"/>
              </a:buClr>
              <a:buSzPts val="1800"/>
              <a:buFont typeface="Poppins"/>
              <a:buNone/>
              <a:defRPr b="1" i="0" sz="1800" u="none" cap="none" strike="noStrike">
                <a:solidFill>
                  <a:schemeClr val="dk1"/>
                </a:solidFill>
                <a:latin typeface="Poppins"/>
                <a:ea typeface="Poppins"/>
                <a:cs typeface="Poppins"/>
                <a:sym typeface="Poppins"/>
              </a:defRPr>
            </a:lvl8pPr>
            <a:lvl9pPr lvl="8" marR="0" rtl="0" algn="l">
              <a:lnSpc>
                <a:spcPct val="100000"/>
              </a:lnSpc>
              <a:spcBef>
                <a:spcPts val="0"/>
              </a:spcBef>
              <a:spcAft>
                <a:spcPts val="0"/>
              </a:spcAft>
              <a:buClr>
                <a:schemeClr val="dk1"/>
              </a:buClr>
              <a:buSzPts val="1800"/>
              <a:buFont typeface="Poppins"/>
              <a:buNone/>
              <a:defRPr b="1" i="0" sz="1800" u="none" cap="none" strike="noStrike">
                <a:solidFill>
                  <a:schemeClr val="dk1"/>
                </a:solidFill>
                <a:latin typeface="Poppins"/>
                <a:ea typeface="Poppins"/>
                <a:cs typeface="Poppins"/>
                <a:sym typeface="Poppins"/>
              </a:defRPr>
            </a:lvl9pPr>
          </a:lstStyle>
          <a:p/>
        </p:txBody>
      </p:sp>
      <p:sp>
        <p:nvSpPr>
          <p:cNvPr id="7" name="Google Shape;7;p60"/>
          <p:cNvSpPr txBox="1"/>
          <p:nvPr>
            <p:ph idx="1" type="body"/>
          </p:nvPr>
        </p:nvSpPr>
        <p:spPr>
          <a:xfrm>
            <a:off x="776450" y="1524375"/>
            <a:ext cx="7591200" cy="2932500"/>
          </a:xfrm>
          <a:prstGeom prst="rect">
            <a:avLst/>
          </a:prstGeom>
          <a:noFill/>
          <a:ln>
            <a:noFill/>
          </a:ln>
        </p:spPr>
        <p:txBody>
          <a:bodyPr anchorCtr="0" anchor="t" bIns="0" lIns="0" spcFirstLastPara="1" rIns="0" wrap="square" tIns="0">
            <a:noAutofit/>
          </a:bodyPr>
          <a:lstStyle>
            <a:lvl1pPr indent="-355600" lvl="0" marL="457200" marR="0" rtl="0" algn="l">
              <a:lnSpc>
                <a:spcPct val="120000"/>
              </a:lnSpc>
              <a:spcBef>
                <a:spcPts val="600"/>
              </a:spcBef>
              <a:spcAft>
                <a:spcPts val="0"/>
              </a:spcAft>
              <a:buClr>
                <a:schemeClr val="accent6"/>
              </a:buClr>
              <a:buSzPts val="2000"/>
              <a:buFont typeface="Montserrat Light"/>
              <a:buChar char="❑"/>
              <a:defRPr b="0" i="0" sz="2000" u="none" cap="none" strike="noStrike">
                <a:solidFill>
                  <a:schemeClr val="dk1"/>
                </a:solidFill>
                <a:latin typeface="Montserrat Light"/>
                <a:ea typeface="Montserrat Light"/>
                <a:cs typeface="Montserrat Light"/>
                <a:sym typeface="Montserrat Light"/>
              </a:defRPr>
            </a:lvl1pPr>
            <a:lvl2pPr indent="-355600" lvl="1" marL="914400" marR="0" rtl="0" algn="l">
              <a:lnSpc>
                <a:spcPct val="120000"/>
              </a:lnSpc>
              <a:spcBef>
                <a:spcPts val="600"/>
              </a:spcBef>
              <a:spcAft>
                <a:spcPts val="0"/>
              </a:spcAft>
              <a:buClr>
                <a:schemeClr val="accent6"/>
              </a:buClr>
              <a:buSzPts val="2000"/>
              <a:buFont typeface="Montserrat Light"/>
              <a:buChar char="❏"/>
              <a:defRPr b="0" i="0" sz="2000" u="none" cap="none" strike="noStrike">
                <a:solidFill>
                  <a:schemeClr val="dk1"/>
                </a:solidFill>
                <a:latin typeface="Montserrat Light"/>
                <a:ea typeface="Montserrat Light"/>
                <a:cs typeface="Montserrat Light"/>
                <a:sym typeface="Montserrat Light"/>
              </a:defRPr>
            </a:lvl2pPr>
            <a:lvl3pPr indent="-355600" lvl="2" marL="1371600" marR="0" rtl="0" algn="l">
              <a:lnSpc>
                <a:spcPct val="120000"/>
              </a:lnSpc>
              <a:spcBef>
                <a:spcPts val="600"/>
              </a:spcBef>
              <a:spcAft>
                <a:spcPts val="0"/>
              </a:spcAft>
              <a:buClr>
                <a:schemeClr val="accent6"/>
              </a:buClr>
              <a:buSzPts val="2000"/>
              <a:buFont typeface="Montserrat Light"/>
              <a:buChar char="❏"/>
              <a:defRPr b="0" i="0" sz="2000" u="none" cap="none" strike="noStrike">
                <a:solidFill>
                  <a:schemeClr val="dk1"/>
                </a:solidFill>
                <a:latin typeface="Montserrat Light"/>
                <a:ea typeface="Montserrat Light"/>
                <a:cs typeface="Montserrat Light"/>
                <a:sym typeface="Montserrat Light"/>
              </a:defRPr>
            </a:lvl3pPr>
            <a:lvl4pPr indent="-355600" lvl="3" marL="1828800" marR="0" rtl="0" algn="l">
              <a:lnSpc>
                <a:spcPct val="120000"/>
              </a:lnSpc>
              <a:spcBef>
                <a:spcPts val="600"/>
              </a:spcBef>
              <a:spcAft>
                <a:spcPts val="0"/>
              </a:spcAft>
              <a:buClr>
                <a:schemeClr val="accent6"/>
              </a:buClr>
              <a:buSzPts val="2000"/>
              <a:buFont typeface="Montserrat Light"/>
              <a:buChar char="❏"/>
              <a:defRPr b="0" i="0" sz="2000" u="none" cap="none" strike="noStrike">
                <a:solidFill>
                  <a:schemeClr val="dk1"/>
                </a:solidFill>
                <a:latin typeface="Montserrat Light"/>
                <a:ea typeface="Montserrat Light"/>
                <a:cs typeface="Montserrat Light"/>
                <a:sym typeface="Montserrat Light"/>
              </a:defRPr>
            </a:lvl4pPr>
            <a:lvl5pPr indent="-355600" lvl="4" marL="2286000" marR="0" rtl="0" algn="l">
              <a:lnSpc>
                <a:spcPct val="120000"/>
              </a:lnSpc>
              <a:spcBef>
                <a:spcPts val="600"/>
              </a:spcBef>
              <a:spcAft>
                <a:spcPts val="0"/>
              </a:spcAft>
              <a:buClr>
                <a:schemeClr val="accent6"/>
              </a:buClr>
              <a:buSzPts val="2000"/>
              <a:buFont typeface="Montserrat Light"/>
              <a:buChar char="❏"/>
              <a:defRPr b="0" i="0" sz="2000" u="none" cap="none" strike="noStrike">
                <a:solidFill>
                  <a:schemeClr val="dk1"/>
                </a:solidFill>
                <a:latin typeface="Montserrat Light"/>
                <a:ea typeface="Montserrat Light"/>
                <a:cs typeface="Montserrat Light"/>
                <a:sym typeface="Montserrat Light"/>
              </a:defRPr>
            </a:lvl5pPr>
            <a:lvl6pPr indent="-355600" lvl="5" marL="2743200" marR="0" rtl="0" algn="l">
              <a:lnSpc>
                <a:spcPct val="120000"/>
              </a:lnSpc>
              <a:spcBef>
                <a:spcPts val="600"/>
              </a:spcBef>
              <a:spcAft>
                <a:spcPts val="0"/>
              </a:spcAft>
              <a:buClr>
                <a:schemeClr val="accent6"/>
              </a:buClr>
              <a:buSzPts val="2000"/>
              <a:buFont typeface="Montserrat Light"/>
              <a:buChar char="❏"/>
              <a:defRPr b="0" i="0" sz="2000" u="none" cap="none" strike="noStrike">
                <a:solidFill>
                  <a:schemeClr val="dk1"/>
                </a:solidFill>
                <a:latin typeface="Montserrat Light"/>
                <a:ea typeface="Montserrat Light"/>
                <a:cs typeface="Montserrat Light"/>
                <a:sym typeface="Montserrat Light"/>
              </a:defRPr>
            </a:lvl6pPr>
            <a:lvl7pPr indent="-355600" lvl="6" marL="3200400" marR="0" rtl="0" algn="l">
              <a:lnSpc>
                <a:spcPct val="120000"/>
              </a:lnSpc>
              <a:spcBef>
                <a:spcPts val="600"/>
              </a:spcBef>
              <a:spcAft>
                <a:spcPts val="0"/>
              </a:spcAft>
              <a:buClr>
                <a:schemeClr val="accent6"/>
              </a:buClr>
              <a:buSzPts val="2000"/>
              <a:buFont typeface="Montserrat Light"/>
              <a:buChar char="❏"/>
              <a:defRPr b="0" i="0" sz="2000" u="none" cap="none" strike="noStrike">
                <a:solidFill>
                  <a:schemeClr val="dk1"/>
                </a:solidFill>
                <a:latin typeface="Montserrat Light"/>
                <a:ea typeface="Montserrat Light"/>
                <a:cs typeface="Montserrat Light"/>
                <a:sym typeface="Montserrat Light"/>
              </a:defRPr>
            </a:lvl7pPr>
            <a:lvl8pPr indent="-355600" lvl="7" marL="3657600" marR="0" rtl="0" algn="l">
              <a:lnSpc>
                <a:spcPct val="120000"/>
              </a:lnSpc>
              <a:spcBef>
                <a:spcPts val="600"/>
              </a:spcBef>
              <a:spcAft>
                <a:spcPts val="0"/>
              </a:spcAft>
              <a:buClr>
                <a:schemeClr val="accent6"/>
              </a:buClr>
              <a:buSzPts val="2000"/>
              <a:buFont typeface="Montserrat Light"/>
              <a:buChar char="❏"/>
              <a:defRPr b="0" i="0" sz="2000" u="none" cap="none" strike="noStrike">
                <a:solidFill>
                  <a:schemeClr val="dk1"/>
                </a:solidFill>
                <a:latin typeface="Montserrat Light"/>
                <a:ea typeface="Montserrat Light"/>
                <a:cs typeface="Montserrat Light"/>
                <a:sym typeface="Montserrat Light"/>
              </a:defRPr>
            </a:lvl8pPr>
            <a:lvl9pPr indent="-355600" lvl="8" marL="4114800" marR="0" rtl="0" algn="l">
              <a:lnSpc>
                <a:spcPct val="120000"/>
              </a:lnSpc>
              <a:spcBef>
                <a:spcPts val="600"/>
              </a:spcBef>
              <a:spcAft>
                <a:spcPts val="0"/>
              </a:spcAft>
              <a:buClr>
                <a:schemeClr val="accent6"/>
              </a:buClr>
              <a:buSzPts val="2000"/>
              <a:buFont typeface="Montserrat Light"/>
              <a:buChar char="❏"/>
              <a:defRPr b="0" i="0" sz="2000" u="none" cap="none" strike="noStrike">
                <a:solidFill>
                  <a:schemeClr val="dk1"/>
                </a:solidFill>
                <a:latin typeface="Montserrat Light"/>
                <a:ea typeface="Montserrat Light"/>
                <a:cs typeface="Montserrat Light"/>
                <a:sym typeface="Montserrat Light"/>
              </a:defRPr>
            </a:lvl9pPr>
          </a:lstStyle>
          <a:p/>
        </p:txBody>
      </p:sp>
      <p:sp>
        <p:nvSpPr>
          <p:cNvPr id="8" name="Google Shape;8;p60"/>
          <p:cNvSpPr txBox="1"/>
          <p:nvPr>
            <p:ph idx="12" type="sldNum"/>
          </p:nvPr>
        </p:nvSpPr>
        <p:spPr>
          <a:xfrm>
            <a:off x="8729400" y="4734075"/>
            <a:ext cx="414600" cy="409500"/>
          </a:xfrm>
          <a:prstGeom prst="rect">
            <a:avLst/>
          </a:prstGeom>
          <a:noFill/>
          <a:ln>
            <a:noFill/>
          </a:ln>
        </p:spPr>
        <p:txBody>
          <a:bodyPr anchorCtr="0" anchor="ctr" bIns="0" lIns="0" spcFirstLastPara="1" rIns="0" wrap="square" tIns="0">
            <a:noAutofit/>
          </a:bodyPr>
          <a:lstStyle>
            <a:lvl1pPr indent="0" lvl="0" marL="0" marR="0" rtl="0" algn="ctr">
              <a:lnSpc>
                <a:spcPct val="100000"/>
              </a:lnSpc>
              <a:spcBef>
                <a:spcPts val="0"/>
              </a:spcBef>
              <a:spcAft>
                <a:spcPts val="0"/>
              </a:spcAft>
              <a:buClr>
                <a:srgbClr val="000000"/>
              </a:buClr>
              <a:buSzPts val="1300"/>
              <a:buFont typeface="Arial"/>
              <a:buNone/>
              <a:defRPr b="0" i="0" sz="1300" u="none" cap="none" strike="noStrike">
                <a:solidFill>
                  <a:schemeClr val="dk2"/>
                </a:solidFill>
                <a:latin typeface="Montserrat Light"/>
                <a:ea typeface="Montserrat Light"/>
                <a:cs typeface="Montserrat Light"/>
                <a:sym typeface="Montserrat Light"/>
              </a:defRPr>
            </a:lvl1pPr>
            <a:lvl2pPr indent="0" lvl="1" marL="0" marR="0" rtl="0" algn="ctr">
              <a:lnSpc>
                <a:spcPct val="100000"/>
              </a:lnSpc>
              <a:spcBef>
                <a:spcPts val="0"/>
              </a:spcBef>
              <a:spcAft>
                <a:spcPts val="0"/>
              </a:spcAft>
              <a:buClr>
                <a:srgbClr val="000000"/>
              </a:buClr>
              <a:buSzPts val="1300"/>
              <a:buFont typeface="Arial"/>
              <a:buNone/>
              <a:defRPr b="0" i="0" sz="1300" u="none" cap="none" strike="noStrike">
                <a:solidFill>
                  <a:schemeClr val="dk2"/>
                </a:solidFill>
                <a:latin typeface="Montserrat Light"/>
                <a:ea typeface="Montserrat Light"/>
                <a:cs typeface="Montserrat Light"/>
                <a:sym typeface="Montserrat Light"/>
              </a:defRPr>
            </a:lvl2pPr>
            <a:lvl3pPr indent="0" lvl="2" marL="0" marR="0" rtl="0" algn="ctr">
              <a:lnSpc>
                <a:spcPct val="100000"/>
              </a:lnSpc>
              <a:spcBef>
                <a:spcPts val="0"/>
              </a:spcBef>
              <a:spcAft>
                <a:spcPts val="0"/>
              </a:spcAft>
              <a:buClr>
                <a:srgbClr val="000000"/>
              </a:buClr>
              <a:buSzPts val="1300"/>
              <a:buFont typeface="Arial"/>
              <a:buNone/>
              <a:defRPr b="0" i="0" sz="1300" u="none" cap="none" strike="noStrike">
                <a:solidFill>
                  <a:schemeClr val="dk2"/>
                </a:solidFill>
                <a:latin typeface="Montserrat Light"/>
                <a:ea typeface="Montserrat Light"/>
                <a:cs typeface="Montserrat Light"/>
                <a:sym typeface="Montserrat Light"/>
              </a:defRPr>
            </a:lvl3pPr>
            <a:lvl4pPr indent="0" lvl="3" marL="0" marR="0" rtl="0" algn="ctr">
              <a:lnSpc>
                <a:spcPct val="100000"/>
              </a:lnSpc>
              <a:spcBef>
                <a:spcPts val="0"/>
              </a:spcBef>
              <a:spcAft>
                <a:spcPts val="0"/>
              </a:spcAft>
              <a:buClr>
                <a:srgbClr val="000000"/>
              </a:buClr>
              <a:buSzPts val="1300"/>
              <a:buFont typeface="Arial"/>
              <a:buNone/>
              <a:defRPr b="0" i="0" sz="1300" u="none" cap="none" strike="noStrike">
                <a:solidFill>
                  <a:schemeClr val="dk2"/>
                </a:solidFill>
                <a:latin typeface="Montserrat Light"/>
                <a:ea typeface="Montserrat Light"/>
                <a:cs typeface="Montserrat Light"/>
                <a:sym typeface="Montserrat Light"/>
              </a:defRPr>
            </a:lvl4pPr>
            <a:lvl5pPr indent="0" lvl="4" marL="0" marR="0" rtl="0" algn="ctr">
              <a:lnSpc>
                <a:spcPct val="100000"/>
              </a:lnSpc>
              <a:spcBef>
                <a:spcPts val="0"/>
              </a:spcBef>
              <a:spcAft>
                <a:spcPts val="0"/>
              </a:spcAft>
              <a:buClr>
                <a:srgbClr val="000000"/>
              </a:buClr>
              <a:buSzPts val="1300"/>
              <a:buFont typeface="Arial"/>
              <a:buNone/>
              <a:defRPr b="0" i="0" sz="1300" u="none" cap="none" strike="noStrike">
                <a:solidFill>
                  <a:schemeClr val="dk2"/>
                </a:solidFill>
                <a:latin typeface="Montserrat Light"/>
                <a:ea typeface="Montserrat Light"/>
                <a:cs typeface="Montserrat Light"/>
                <a:sym typeface="Montserrat Light"/>
              </a:defRPr>
            </a:lvl5pPr>
            <a:lvl6pPr indent="0" lvl="5" marL="0" marR="0" rtl="0" algn="ctr">
              <a:lnSpc>
                <a:spcPct val="100000"/>
              </a:lnSpc>
              <a:spcBef>
                <a:spcPts val="0"/>
              </a:spcBef>
              <a:spcAft>
                <a:spcPts val="0"/>
              </a:spcAft>
              <a:buClr>
                <a:srgbClr val="000000"/>
              </a:buClr>
              <a:buSzPts val="1300"/>
              <a:buFont typeface="Arial"/>
              <a:buNone/>
              <a:defRPr b="0" i="0" sz="1300" u="none" cap="none" strike="noStrike">
                <a:solidFill>
                  <a:schemeClr val="dk2"/>
                </a:solidFill>
                <a:latin typeface="Montserrat Light"/>
                <a:ea typeface="Montserrat Light"/>
                <a:cs typeface="Montserrat Light"/>
                <a:sym typeface="Montserrat Light"/>
              </a:defRPr>
            </a:lvl6pPr>
            <a:lvl7pPr indent="0" lvl="6" marL="0" marR="0" rtl="0" algn="ctr">
              <a:lnSpc>
                <a:spcPct val="100000"/>
              </a:lnSpc>
              <a:spcBef>
                <a:spcPts val="0"/>
              </a:spcBef>
              <a:spcAft>
                <a:spcPts val="0"/>
              </a:spcAft>
              <a:buClr>
                <a:srgbClr val="000000"/>
              </a:buClr>
              <a:buSzPts val="1300"/>
              <a:buFont typeface="Arial"/>
              <a:buNone/>
              <a:defRPr b="0" i="0" sz="1300" u="none" cap="none" strike="noStrike">
                <a:solidFill>
                  <a:schemeClr val="dk2"/>
                </a:solidFill>
                <a:latin typeface="Montserrat Light"/>
                <a:ea typeface="Montserrat Light"/>
                <a:cs typeface="Montserrat Light"/>
                <a:sym typeface="Montserrat Light"/>
              </a:defRPr>
            </a:lvl7pPr>
            <a:lvl8pPr indent="0" lvl="7" marL="0" marR="0" rtl="0" algn="ctr">
              <a:lnSpc>
                <a:spcPct val="100000"/>
              </a:lnSpc>
              <a:spcBef>
                <a:spcPts val="0"/>
              </a:spcBef>
              <a:spcAft>
                <a:spcPts val="0"/>
              </a:spcAft>
              <a:buClr>
                <a:srgbClr val="000000"/>
              </a:buClr>
              <a:buSzPts val="1300"/>
              <a:buFont typeface="Arial"/>
              <a:buNone/>
              <a:defRPr b="0" i="0" sz="1300" u="none" cap="none" strike="noStrike">
                <a:solidFill>
                  <a:schemeClr val="dk2"/>
                </a:solidFill>
                <a:latin typeface="Montserrat Light"/>
                <a:ea typeface="Montserrat Light"/>
                <a:cs typeface="Montserrat Light"/>
                <a:sym typeface="Montserrat Light"/>
              </a:defRPr>
            </a:lvl8pPr>
            <a:lvl9pPr indent="0" lvl="8" marL="0" marR="0" rtl="0" algn="ctr">
              <a:lnSpc>
                <a:spcPct val="100000"/>
              </a:lnSpc>
              <a:spcBef>
                <a:spcPts val="0"/>
              </a:spcBef>
              <a:spcAft>
                <a:spcPts val="0"/>
              </a:spcAft>
              <a:buClr>
                <a:srgbClr val="000000"/>
              </a:buClr>
              <a:buSzPts val="1300"/>
              <a:buFont typeface="Arial"/>
              <a:buNone/>
              <a:defRPr b="0" i="0" sz="1300" u="none" cap="none" strike="noStrike">
                <a:solidFill>
                  <a:schemeClr val="dk2"/>
                </a:solidFill>
                <a:latin typeface="Montserrat Light"/>
                <a:ea typeface="Montserrat Light"/>
                <a:cs typeface="Montserrat Light"/>
                <a:sym typeface="Montserrat Light"/>
              </a:defRPr>
            </a:lvl9pPr>
          </a:lstStyle>
          <a:p>
            <a:pPr indent="0" lvl="0" marL="0" rtl="0" algn="ct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1"/>
          <p:cNvSpPr txBox="1"/>
          <p:nvPr>
            <p:ph type="ctrTitle"/>
          </p:nvPr>
        </p:nvSpPr>
        <p:spPr>
          <a:xfrm>
            <a:off x="2027625" y="1953325"/>
            <a:ext cx="5916900" cy="115980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SzPts val="4800"/>
              <a:buNone/>
            </a:pPr>
            <a:r>
              <a:rPr lang="en"/>
              <a:t>Android Content</a:t>
            </a:r>
            <a:endParaRPr/>
          </a:p>
          <a:p>
            <a:pPr indent="0" lvl="0" marL="0" rtl="0" algn="l">
              <a:lnSpc>
                <a:spcPct val="100000"/>
              </a:lnSpc>
              <a:spcBef>
                <a:spcPts val="0"/>
              </a:spcBef>
              <a:spcAft>
                <a:spcPts val="0"/>
              </a:spcAft>
              <a:buSzPts val="4800"/>
              <a:buNone/>
            </a:pPr>
            <a:r>
              <a:rPr lang="en"/>
              <a:t>Providers</a:t>
            </a:r>
            <a:endParaRPr/>
          </a:p>
        </p:txBody>
      </p:sp>
      <p:sp>
        <p:nvSpPr>
          <p:cNvPr id="314" name="Google Shape;314;p1"/>
          <p:cNvSpPr txBox="1"/>
          <p:nvPr>
            <p:ph idx="12" type="sldNum"/>
          </p:nvPr>
        </p:nvSpPr>
        <p:spPr>
          <a:xfrm>
            <a:off x="8556784" y="4749851"/>
            <a:ext cx="548700" cy="3936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SzPts val="1300"/>
              <a:buNone/>
            </a:pPr>
            <a:fld id="{00000000-1234-1234-1234-123412341234}" type="slidenum">
              <a:rPr lang="en"/>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sp>
        <p:nvSpPr>
          <p:cNvPr id="376" name="Google Shape;376;p10"/>
          <p:cNvSpPr txBox="1"/>
          <p:nvPr>
            <p:ph type="title"/>
          </p:nvPr>
        </p:nvSpPr>
        <p:spPr>
          <a:xfrm>
            <a:off x="776450" y="192000"/>
            <a:ext cx="5755200" cy="8568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SzPts val="1800"/>
              <a:buNone/>
            </a:pPr>
            <a:r>
              <a:rPr lang="en" sz="3000">
                <a:latin typeface="Times New Roman"/>
                <a:ea typeface="Times New Roman"/>
                <a:cs typeface="Times New Roman"/>
                <a:sym typeface="Times New Roman"/>
              </a:rPr>
              <a:t>The Content URI</a:t>
            </a:r>
            <a:endParaRPr sz="3000">
              <a:latin typeface="Times New Roman"/>
              <a:ea typeface="Times New Roman"/>
              <a:cs typeface="Times New Roman"/>
              <a:sym typeface="Times New Roman"/>
            </a:endParaRPr>
          </a:p>
        </p:txBody>
      </p:sp>
      <p:sp>
        <p:nvSpPr>
          <p:cNvPr id="377" name="Google Shape;377;p10"/>
          <p:cNvSpPr txBox="1"/>
          <p:nvPr>
            <p:ph idx="1" type="body"/>
          </p:nvPr>
        </p:nvSpPr>
        <p:spPr>
          <a:xfrm>
            <a:off x="850825" y="1288975"/>
            <a:ext cx="7591200" cy="3639000"/>
          </a:xfrm>
          <a:prstGeom prst="rect">
            <a:avLst/>
          </a:prstGeom>
          <a:noFill/>
          <a:ln>
            <a:noFill/>
          </a:ln>
        </p:spPr>
        <p:txBody>
          <a:bodyPr anchorCtr="0" anchor="t" bIns="0" lIns="0" spcFirstLastPara="1" rIns="0" wrap="square" tIns="0">
            <a:noAutofit/>
          </a:bodyPr>
          <a:lstStyle/>
          <a:p>
            <a:pPr indent="-355600" lvl="0" marL="457200" rtl="0" algn="just">
              <a:lnSpc>
                <a:spcPct val="115000"/>
              </a:lnSpc>
              <a:spcBef>
                <a:spcPts val="600"/>
              </a:spcBef>
              <a:spcAft>
                <a:spcPts val="0"/>
              </a:spcAft>
              <a:buSzPts val="2000"/>
              <a:buFont typeface="Times New Roman"/>
              <a:buChar char="❏"/>
            </a:pPr>
            <a:r>
              <a:rPr lang="en">
                <a:latin typeface="Times New Roman"/>
                <a:ea typeface="Times New Roman"/>
                <a:cs typeface="Times New Roman"/>
                <a:sym typeface="Times New Roman"/>
              </a:rPr>
              <a:t>Content URI is essentially used to </a:t>
            </a:r>
            <a:r>
              <a:rPr lang="en">
                <a:solidFill>
                  <a:srgbClr val="FF0000"/>
                </a:solidFill>
                <a:latin typeface="Times New Roman"/>
                <a:ea typeface="Times New Roman"/>
                <a:cs typeface="Times New Roman"/>
                <a:sym typeface="Times New Roman"/>
              </a:rPr>
              <a:t>identify specific data within a specific content provider.</a:t>
            </a:r>
            <a:r>
              <a:rPr lang="en">
                <a:latin typeface="Times New Roman"/>
                <a:ea typeface="Times New Roman"/>
                <a:cs typeface="Times New Roman"/>
                <a:sym typeface="Times New Roman"/>
              </a:rPr>
              <a:t> </a:t>
            </a:r>
            <a:endParaRPr>
              <a:latin typeface="Times New Roman"/>
              <a:ea typeface="Times New Roman"/>
              <a:cs typeface="Times New Roman"/>
              <a:sym typeface="Times New Roman"/>
            </a:endParaRPr>
          </a:p>
          <a:p>
            <a:pPr indent="-355600" lvl="0" marL="457200" rtl="0" algn="just">
              <a:lnSpc>
                <a:spcPct val="115000"/>
              </a:lnSpc>
              <a:spcBef>
                <a:spcPts val="0"/>
              </a:spcBef>
              <a:spcAft>
                <a:spcPts val="0"/>
              </a:spcAft>
              <a:buSzPts val="2000"/>
              <a:buFont typeface="Times New Roman"/>
              <a:buChar char="❏"/>
            </a:pPr>
            <a:r>
              <a:rPr lang="en">
                <a:latin typeface="Times New Roman"/>
                <a:ea typeface="Times New Roman"/>
                <a:cs typeface="Times New Roman"/>
                <a:sym typeface="Times New Roman"/>
              </a:rPr>
              <a:t>The </a:t>
            </a:r>
            <a:r>
              <a:rPr lang="en">
                <a:solidFill>
                  <a:srgbClr val="FF0000"/>
                </a:solidFill>
                <a:latin typeface="Times New Roman"/>
                <a:ea typeface="Times New Roman"/>
                <a:cs typeface="Times New Roman"/>
                <a:sym typeface="Times New Roman"/>
              </a:rPr>
              <a:t>Authority section </a:t>
            </a:r>
            <a:r>
              <a:rPr lang="en">
                <a:latin typeface="Times New Roman"/>
                <a:ea typeface="Times New Roman"/>
                <a:cs typeface="Times New Roman"/>
                <a:sym typeface="Times New Roman"/>
              </a:rPr>
              <a:t>of the URI identifies the content provider.</a:t>
            </a:r>
            <a:endParaRPr>
              <a:latin typeface="Times New Roman"/>
              <a:ea typeface="Times New Roman"/>
              <a:cs typeface="Times New Roman"/>
              <a:sym typeface="Times New Roman"/>
            </a:endParaRPr>
          </a:p>
          <a:p>
            <a:pPr indent="-355600" lvl="1" marL="914400" rtl="0" algn="just">
              <a:lnSpc>
                <a:spcPct val="115000"/>
              </a:lnSpc>
              <a:spcBef>
                <a:spcPts val="0"/>
              </a:spcBef>
              <a:spcAft>
                <a:spcPts val="0"/>
              </a:spcAft>
              <a:buSzPts val="2000"/>
              <a:buFont typeface="Times New Roman"/>
              <a:buChar char="❏"/>
            </a:pPr>
            <a:r>
              <a:rPr lang="en">
                <a:latin typeface="Times New Roman"/>
                <a:ea typeface="Times New Roman"/>
                <a:cs typeface="Times New Roman"/>
                <a:sym typeface="Times New Roman"/>
              </a:rPr>
              <a:t>Usually takes the form of the package name of the content provider.</a:t>
            </a:r>
            <a:endParaRPr>
              <a:latin typeface="Times New Roman"/>
              <a:ea typeface="Times New Roman"/>
              <a:cs typeface="Times New Roman"/>
              <a:sym typeface="Times New Roman"/>
            </a:endParaRPr>
          </a:p>
          <a:p>
            <a:pPr indent="-355600" lvl="1" marL="914400" rtl="0" algn="just">
              <a:lnSpc>
                <a:spcPct val="115000"/>
              </a:lnSpc>
              <a:spcBef>
                <a:spcPts val="0"/>
              </a:spcBef>
              <a:spcAft>
                <a:spcPts val="0"/>
              </a:spcAft>
              <a:buSzPts val="2000"/>
              <a:buFont typeface="Times New Roman"/>
              <a:buChar char="❏"/>
            </a:pPr>
            <a:r>
              <a:rPr lang="en">
                <a:latin typeface="Times New Roman"/>
                <a:ea typeface="Times New Roman"/>
                <a:cs typeface="Times New Roman"/>
                <a:sym typeface="Times New Roman"/>
              </a:rPr>
              <a:t>Eg:</a:t>
            </a:r>
            <a:r>
              <a:rPr i="1" lang="en">
                <a:latin typeface="Times New Roman"/>
                <a:ea typeface="Times New Roman"/>
                <a:cs typeface="Times New Roman"/>
                <a:sym typeface="Times New Roman"/>
              </a:rPr>
              <a:t> com.example.mydbapp.myprovider</a:t>
            </a:r>
            <a:endParaRPr i="1">
              <a:latin typeface="Times New Roman"/>
              <a:ea typeface="Times New Roman"/>
              <a:cs typeface="Times New Roman"/>
              <a:sym typeface="Times New Roman"/>
            </a:endParaRPr>
          </a:p>
          <a:p>
            <a:pPr indent="-355600" lvl="0" marL="457200" rtl="0" algn="just">
              <a:lnSpc>
                <a:spcPct val="115000"/>
              </a:lnSpc>
              <a:spcBef>
                <a:spcPts val="0"/>
              </a:spcBef>
              <a:spcAft>
                <a:spcPts val="0"/>
              </a:spcAft>
              <a:buSzPts val="2000"/>
              <a:buFont typeface="Times New Roman"/>
              <a:buChar char="❏"/>
            </a:pPr>
            <a:r>
              <a:rPr lang="en">
                <a:latin typeface="Times New Roman"/>
                <a:ea typeface="Times New Roman"/>
                <a:cs typeface="Times New Roman"/>
                <a:sym typeface="Times New Roman"/>
              </a:rPr>
              <a:t>A </a:t>
            </a:r>
            <a:r>
              <a:rPr lang="en">
                <a:solidFill>
                  <a:srgbClr val="FF0000"/>
                </a:solidFill>
                <a:latin typeface="Times New Roman"/>
                <a:ea typeface="Times New Roman"/>
                <a:cs typeface="Times New Roman"/>
                <a:sym typeface="Times New Roman"/>
              </a:rPr>
              <a:t>specific database table within the provider </a:t>
            </a:r>
            <a:r>
              <a:rPr lang="en">
                <a:latin typeface="Times New Roman"/>
                <a:ea typeface="Times New Roman"/>
                <a:cs typeface="Times New Roman"/>
                <a:sym typeface="Times New Roman"/>
              </a:rPr>
              <a:t>data structure may be referenced by appending the table name to the authority.</a:t>
            </a:r>
            <a:endParaRPr>
              <a:latin typeface="Times New Roman"/>
              <a:ea typeface="Times New Roman"/>
              <a:cs typeface="Times New Roman"/>
              <a:sym typeface="Times New Roman"/>
            </a:endParaRPr>
          </a:p>
          <a:p>
            <a:pPr indent="-355600" lvl="1" marL="914400" rtl="0" algn="just">
              <a:lnSpc>
                <a:spcPct val="115000"/>
              </a:lnSpc>
              <a:spcBef>
                <a:spcPts val="0"/>
              </a:spcBef>
              <a:spcAft>
                <a:spcPts val="0"/>
              </a:spcAft>
              <a:buSzPts val="2000"/>
              <a:buFont typeface="Times New Roman"/>
              <a:buChar char="❏"/>
            </a:pPr>
            <a:r>
              <a:rPr lang="en">
                <a:latin typeface="Times New Roman"/>
                <a:ea typeface="Times New Roman"/>
                <a:cs typeface="Times New Roman"/>
                <a:sym typeface="Times New Roman"/>
              </a:rPr>
              <a:t>Eg: </a:t>
            </a:r>
            <a:r>
              <a:rPr i="1" lang="en">
                <a:latin typeface="Times New Roman"/>
                <a:ea typeface="Times New Roman"/>
                <a:cs typeface="Times New Roman"/>
                <a:sym typeface="Times New Roman"/>
              </a:rPr>
              <a:t>com.example.mydbapp.myprovider/products</a:t>
            </a:r>
            <a:endParaRPr i="1">
              <a:latin typeface="Times New Roman"/>
              <a:ea typeface="Times New Roman"/>
              <a:cs typeface="Times New Roman"/>
              <a:sym typeface="Times New Roman"/>
            </a:endParaRPr>
          </a:p>
        </p:txBody>
      </p:sp>
      <p:sp>
        <p:nvSpPr>
          <p:cNvPr id="378" name="Google Shape;378;p10"/>
          <p:cNvSpPr txBox="1"/>
          <p:nvPr>
            <p:ph idx="12" type="sldNum"/>
          </p:nvPr>
        </p:nvSpPr>
        <p:spPr>
          <a:xfrm>
            <a:off x="8729400" y="4734075"/>
            <a:ext cx="414600" cy="409500"/>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SzPts val="1300"/>
              <a:buNone/>
            </a:pPr>
            <a:fld id="{00000000-1234-1234-1234-123412341234}" type="slidenum">
              <a:rPr lang="e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p11"/>
          <p:cNvSpPr txBox="1"/>
          <p:nvPr>
            <p:ph type="title"/>
          </p:nvPr>
        </p:nvSpPr>
        <p:spPr>
          <a:xfrm>
            <a:off x="776450" y="192000"/>
            <a:ext cx="5755200" cy="8568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SzPts val="1800"/>
              <a:buNone/>
            </a:pPr>
            <a:r>
              <a:rPr lang="en" sz="3000">
                <a:latin typeface="Times New Roman"/>
                <a:ea typeface="Times New Roman"/>
                <a:cs typeface="Times New Roman"/>
                <a:sym typeface="Times New Roman"/>
              </a:rPr>
              <a:t>The Content URI</a:t>
            </a:r>
            <a:endParaRPr sz="3000">
              <a:latin typeface="Times New Roman"/>
              <a:ea typeface="Times New Roman"/>
              <a:cs typeface="Times New Roman"/>
              <a:sym typeface="Times New Roman"/>
            </a:endParaRPr>
          </a:p>
        </p:txBody>
      </p:sp>
      <p:sp>
        <p:nvSpPr>
          <p:cNvPr id="384" name="Google Shape;384;p11"/>
          <p:cNvSpPr txBox="1"/>
          <p:nvPr>
            <p:ph idx="1" type="body"/>
          </p:nvPr>
        </p:nvSpPr>
        <p:spPr>
          <a:xfrm>
            <a:off x="850825" y="1288975"/>
            <a:ext cx="7591200" cy="3639000"/>
          </a:xfrm>
          <a:prstGeom prst="rect">
            <a:avLst/>
          </a:prstGeom>
          <a:noFill/>
          <a:ln>
            <a:noFill/>
          </a:ln>
        </p:spPr>
        <p:txBody>
          <a:bodyPr anchorCtr="0" anchor="t" bIns="0" lIns="0" spcFirstLastPara="1" rIns="0" wrap="square" tIns="0">
            <a:noAutofit/>
          </a:bodyPr>
          <a:lstStyle/>
          <a:p>
            <a:pPr indent="-355600" lvl="0" marL="457200" rtl="0" algn="just">
              <a:lnSpc>
                <a:spcPct val="115000"/>
              </a:lnSpc>
              <a:spcBef>
                <a:spcPts val="600"/>
              </a:spcBef>
              <a:spcAft>
                <a:spcPts val="0"/>
              </a:spcAft>
              <a:buSzPts val="2000"/>
              <a:buFont typeface="Times New Roman"/>
              <a:buChar char="❏"/>
            </a:pPr>
            <a:r>
              <a:rPr lang="en">
                <a:latin typeface="Times New Roman"/>
                <a:ea typeface="Times New Roman"/>
                <a:cs typeface="Times New Roman"/>
                <a:sym typeface="Times New Roman"/>
              </a:rPr>
              <a:t>A </a:t>
            </a:r>
            <a:r>
              <a:rPr lang="en">
                <a:solidFill>
                  <a:srgbClr val="FF0000"/>
                </a:solidFill>
                <a:latin typeface="Times New Roman"/>
                <a:ea typeface="Times New Roman"/>
                <a:cs typeface="Times New Roman"/>
                <a:sym typeface="Times New Roman"/>
              </a:rPr>
              <a:t>specific row within the specified table</a:t>
            </a:r>
            <a:r>
              <a:rPr lang="en">
                <a:latin typeface="Times New Roman"/>
                <a:ea typeface="Times New Roman"/>
                <a:cs typeface="Times New Roman"/>
                <a:sym typeface="Times New Roman"/>
              </a:rPr>
              <a:t> may be referenced by appending the row ID to the URI.</a:t>
            </a:r>
            <a:endParaRPr>
              <a:latin typeface="Times New Roman"/>
              <a:ea typeface="Times New Roman"/>
              <a:cs typeface="Times New Roman"/>
              <a:sym typeface="Times New Roman"/>
            </a:endParaRPr>
          </a:p>
          <a:p>
            <a:pPr indent="-355600" lvl="1" marL="914400" rtl="0" algn="just">
              <a:lnSpc>
                <a:spcPct val="115000"/>
              </a:lnSpc>
              <a:spcBef>
                <a:spcPts val="0"/>
              </a:spcBef>
              <a:spcAft>
                <a:spcPts val="0"/>
              </a:spcAft>
              <a:buSzPts val="2000"/>
              <a:buFont typeface="Times New Roman"/>
              <a:buChar char="❏"/>
            </a:pPr>
            <a:r>
              <a:rPr lang="en">
                <a:latin typeface="Times New Roman"/>
                <a:ea typeface="Times New Roman"/>
                <a:cs typeface="Times New Roman"/>
                <a:sym typeface="Times New Roman"/>
              </a:rPr>
              <a:t>Eg: </a:t>
            </a:r>
            <a:r>
              <a:rPr i="1" lang="en">
                <a:latin typeface="Times New Roman"/>
                <a:ea typeface="Times New Roman"/>
                <a:cs typeface="Times New Roman"/>
                <a:sym typeface="Times New Roman"/>
              </a:rPr>
              <a:t>com.example.mydbapp.myprovider/products/3</a:t>
            </a:r>
            <a:endParaRPr i="1">
              <a:latin typeface="Times New Roman"/>
              <a:ea typeface="Times New Roman"/>
              <a:cs typeface="Times New Roman"/>
              <a:sym typeface="Times New Roman"/>
            </a:endParaRPr>
          </a:p>
          <a:p>
            <a:pPr indent="-355600" lvl="1" marL="914400" rtl="0" algn="just">
              <a:lnSpc>
                <a:spcPct val="115000"/>
              </a:lnSpc>
              <a:spcBef>
                <a:spcPts val="0"/>
              </a:spcBef>
              <a:spcAft>
                <a:spcPts val="0"/>
              </a:spcAft>
              <a:buSzPts val="2000"/>
              <a:buFont typeface="Times New Roman"/>
              <a:buChar char="❏"/>
            </a:pPr>
            <a:r>
              <a:rPr lang="en">
                <a:latin typeface="Times New Roman"/>
                <a:ea typeface="Times New Roman"/>
                <a:cs typeface="Times New Roman"/>
                <a:sym typeface="Times New Roman"/>
              </a:rPr>
              <a:t>References the row in the products table in which the value stored in the _ID column equals 3</a:t>
            </a:r>
            <a:endParaRPr>
              <a:latin typeface="Times New Roman"/>
              <a:ea typeface="Times New Roman"/>
              <a:cs typeface="Times New Roman"/>
              <a:sym typeface="Times New Roman"/>
            </a:endParaRPr>
          </a:p>
          <a:p>
            <a:pPr indent="-355600" lvl="0" marL="457200" rtl="0" algn="just">
              <a:lnSpc>
                <a:spcPct val="115000"/>
              </a:lnSpc>
              <a:spcBef>
                <a:spcPts val="0"/>
              </a:spcBef>
              <a:spcAft>
                <a:spcPts val="0"/>
              </a:spcAft>
              <a:buSzPts val="2000"/>
              <a:buFont typeface="Times New Roman"/>
              <a:buChar char="❏"/>
            </a:pPr>
            <a:r>
              <a:rPr i="1" lang="en">
                <a:latin typeface="Times New Roman"/>
                <a:ea typeface="Times New Roman"/>
                <a:cs typeface="Times New Roman"/>
                <a:sym typeface="Times New Roman"/>
              </a:rPr>
              <a:t>UriMatcher</a:t>
            </a:r>
            <a:r>
              <a:rPr lang="en">
                <a:latin typeface="Times New Roman"/>
                <a:ea typeface="Times New Roman"/>
                <a:cs typeface="Times New Roman"/>
                <a:sym typeface="Times New Roman"/>
              </a:rPr>
              <a:t> class: Identify whether the incoming URI is targeting a specific row in a table, or references multiple rows</a:t>
            </a:r>
            <a:endParaRPr>
              <a:latin typeface="Times New Roman"/>
              <a:ea typeface="Times New Roman"/>
              <a:cs typeface="Times New Roman"/>
              <a:sym typeface="Times New Roman"/>
            </a:endParaRPr>
          </a:p>
          <a:p>
            <a:pPr indent="0" lvl="0" marL="457200" rtl="0" algn="just">
              <a:lnSpc>
                <a:spcPct val="115000"/>
              </a:lnSpc>
              <a:spcBef>
                <a:spcPts val="1000"/>
              </a:spcBef>
              <a:spcAft>
                <a:spcPts val="1000"/>
              </a:spcAft>
              <a:buSzPts val="2000"/>
              <a:buNone/>
            </a:pPr>
            <a:r>
              <a:t/>
            </a:r>
            <a:endParaRPr>
              <a:latin typeface="Times New Roman"/>
              <a:ea typeface="Times New Roman"/>
              <a:cs typeface="Times New Roman"/>
              <a:sym typeface="Times New Roman"/>
            </a:endParaRPr>
          </a:p>
        </p:txBody>
      </p:sp>
      <p:sp>
        <p:nvSpPr>
          <p:cNvPr id="385" name="Google Shape;385;p11"/>
          <p:cNvSpPr txBox="1"/>
          <p:nvPr>
            <p:ph idx="12" type="sldNum"/>
          </p:nvPr>
        </p:nvSpPr>
        <p:spPr>
          <a:xfrm>
            <a:off x="8729400" y="4734075"/>
            <a:ext cx="414600" cy="409500"/>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SzPts val="1300"/>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sp>
        <p:nvSpPr>
          <p:cNvPr id="390" name="Google Shape;390;p12"/>
          <p:cNvSpPr txBox="1"/>
          <p:nvPr>
            <p:ph type="title"/>
          </p:nvPr>
        </p:nvSpPr>
        <p:spPr>
          <a:xfrm>
            <a:off x="776450" y="192000"/>
            <a:ext cx="5755200" cy="8568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SzPts val="1800"/>
              <a:buNone/>
            </a:pPr>
            <a:r>
              <a:rPr lang="en" sz="3000">
                <a:latin typeface="Times New Roman"/>
                <a:ea typeface="Times New Roman"/>
                <a:cs typeface="Times New Roman"/>
                <a:sym typeface="Times New Roman"/>
              </a:rPr>
              <a:t>The Content Resolver</a:t>
            </a:r>
            <a:endParaRPr sz="3000">
              <a:latin typeface="Times New Roman"/>
              <a:ea typeface="Times New Roman"/>
              <a:cs typeface="Times New Roman"/>
              <a:sym typeface="Times New Roman"/>
            </a:endParaRPr>
          </a:p>
        </p:txBody>
      </p:sp>
      <p:sp>
        <p:nvSpPr>
          <p:cNvPr id="391" name="Google Shape;391;p12"/>
          <p:cNvSpPr txBox="1"/>
          <p:nvPr>
            <p:ph idx="1" type="body"/>
          </p:nvPr>
        </p:nvSpPr>
        <p:spPr>
          <a:xfrm>
            <a:off x="850825" y="1288975"/>
            <a:ext cx="7591200" cy="3639000"/>
          </a:xfrm>
          <a:prstGeom prst="rect">
            <a:avLst/>
          </a:prstGeom>
          <a:noFill/>
          <a:ln>
            <a:noFill/>
          </a:ln>
        </p:spPr>
        <p:txBody>
          <a:bodyPr anchorCtr="0" anchor="t" bIns="0" lIns="0" spcFirstLastPara="1" rIns="0" wrap="square" tIns="0">
            <a:noAutofit/>
          </a:bodyPr>
          <a:lstStyle/>
          <a:p>
            <a:pPr indent="-355600" lvl="0" marL="457200" rtl="0" algn="just">
              <a:lnSpc>
                <a:spcPct val="115000"/>
              </a:lnSpc>
              <a:spcBef>
                <a:spcPts val="600"/>
              </a:spcBef>
              <a:spcAft>
                <a:spcPts val="0"/>
              </a:spcAft>
              <a:buSzPts val="2000"/>
              <a:buFont typeface="Times New Roman"/>
              <a:buChar char="❏"/>
            </a:pPr>
            <a:r>
              <a:rPr lang="en">
                <a:latin typeface="Times New Roman"/>
                <a:ea typeface="Times New Roman"/>
                <a:cs typeface="Times New Roman"/>
                <a:sym typeface="Times New Roman"/>
              </a:rPr>
              <a:t>Access to a content provider is achieved via a ContentResolver object. </a:t>
            </a:r>
            <a:endParaRPr>
              <a:latin typeface="Times New Roman"/>
              <a:ea typeface="Times New Roman"/>
              <a:cs typeface="Times New Roman"/>
              <a:sym typeface="Times New Roman"/>
            </a:endParaRPr>
          </a:p>
          <a:p>
            <a:pPr indent="-355600" lvl="0" marL="457200" rtl="0" algn="just">
              <a:lnSpc>
                <a:spcPct val="115000"/>
              </a:lnSpc>
              <a:spcBef>
                <a:spcPts val="0"/>
              </a:spcBef>
              <a:spcAft>
                <a:spcPts val="0"/>
              </a:spcAft>
              <a:buSzPts val="2000"/>
              <a:buFont typeface="Times New Roman"/>
              <a:buChar char="❏"/>
            </a:pPr>
            <a:r>
              <a:rPr lang="en">
                <a:latin typeface="Times New Roman"/>
                <a:ea typeface="Times New Roman"/>
                <a:cs typeface="Times New Roman"/>
                <a:sym typeface="Times New Roman"/>
              </a:rPr>
              <a:t>An application can obtain a reference to its content resolver by making a call to the </a:t>
            </a:r>
            <a:r>
              <a:rPr i="1" lang="en">
                <a:latin typeface="Times New Roman"/>
                <a:ea typeface="Times New Roman"/>
                <a:cs typeface="Times New Roman"/>
                <a:sym typeface="Times New Roman"/>
              </a:rPr>
              <a:t>getContentResolver()</a:t>
            </a:r>
            <a:r>
              <a:rPr lang="en">
                <a:latin typeface="Times New Roman"/>
                <a:ea typeface="Times New Roman"/>
                <a:cs typeface="Times New Roman"/>
                <a:sym typeface="Times New Roman"/>
              </a:rPr>
              <a:t> method of the application context.</a:t>
            </a:r>
            <a:endParaRPr>
              <a:latin typeface="Times New Roman"/>
              <a:ea typeface="Times New Roman"/>
              <a:cs typeface="Times New Roman"/>
              <a:sym typeface="Times New Roman"/>
            </a:endParaRPr>
          </a:p>
          <a:p>
            <a:pPr indent="-355600" lvl="0" marL="457200" rtl="0" algn="just">
              <a:lnSpc>
                <a:spcPct val="115000"/>
              </a:lnSpc>
              <a:spcBef>
                <a:spcPts val="0"/>
              </a:spcBef>
              <a:spcAft>
                <a:spcPts val="0"/>
              </a:spcAft>
              <a:buSzPts val="2000"/>
              <a:buFont typeface="Times New Roman"/>
              <a:buChar char="❏"/>
            </a:pPr>
            <a:r>
              <a:rPr lang="en">
                <a:latin typeface="Times New Roman"/>
                <a:ea typeface="Times New Roman"/>
                <a:cs typeface="Times New Roman"/>
                <a:sym typeface="Times New Roman"/>
              </a:rPr>
              <a:t>The content resolver object contains a set of methods that mirror those of the content provider (insert, query, delete etc.). </a:t>
            </a:r>
            <a:endParaRPr>
              <a:latin typeface="Times New Roman"/>
              <a:ea typeface="Times New Roman"/>
              <a:cs typeface="Times New Roman"/>
              <a:sym typeface="Times New Roman"/>
            </a:endParaRPr>
          </a:p>
          <a:p>
            <a:pPr indent="0" lvl="0" marL="457200" rtl="0" algn="just">
              <a:lnSpc>
                <a:spcPct val="115000"/>
              </a:lnSpc>
              <a:spcBef>
                <a:spcPts val="1000"/>
              </a:spcBef>
              <a:spcAft>
                <a:spcPts val="1000"/>
              </a:spcAft>
              <a:buSzPts val="2000"/>
              <a:buNone/>
            </a:pPr>
            <a:r>
              <a:t/>
            </a:r>
            <a:endParaRPr>
              <a:latin typeface="Times New Roman"/>
              <a:ea typeface="Times New Roman"/>
              <a:cs typeface="Times New Roman"/>
              <a:sym typeface="Times New Roman"/>
            </a:endParaRPr>
          </a:p>
        </p:txBody>
      </p:sp>
      <p:sp>
        <p:nvSpPr>
          <p:cNvPr id="392" name="Google Shape;392;p12"/>
          <p:cNvSpPr txBox="1"/>
          <p:nvPr>
            <p:ph idx="12" type="sldNum"/>
          </p:nvPr>
        </p:nvSpPr>
        <p:spPr>
          <a:xfrm>
            <a:off x="8729400" y="4734075"/>
            <a:ext cx="414600" cy="409500"/>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SzPts val="1300"/>
              <a:buNone/>
            </a:pPr>
            <a:fld id="{00000000-1234-1234-1234-123412341234}" type="slidenum">
              <a:rPr lang="e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 name="Shape 396"/>
        <p:cNvGrpSpPr/>
        <p:nvPr/>
      </p:nvGrpSpPr>
      <p:grpSpPr>
        <a:xfrm>
          <a:off x="0" y="0"/>
          <a:ext cx="0" cy="0"/>
          <a:chOff x="0" y="0"/>
          <a:chExt cx="0" cy="0"/>
        </a:xfrm>
      </p:grpSpPr>
      <p:sp>
        <p:nvSpPr>
          <p:cNvPr id="397" name="Google Shape;397;p13"/>
          <p:cNvSpPr txBox="1"/>
          <p:nvPr>
            <p:ph type="title"/>
          </p:nvPr>
        </p:nvSpPr>
        <p:spPr>
          <a:xfrm>
            <a:off x="776450" y="192000"/>
            <a:ext cx="5755200" cy="8568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SzPts val="1800"/>
              <a:buNone/>
            </a:pPr>
            <a:r>
              <a:rPr lang="en" sz="3000">
                <a:latin typeface="Times New Roman"/>
                <a:ea typeface="Times New Roman"/>
                <a:cs typeface="Times New Roman"/>
                <a:sym typeface="Times New Roman"/>
              </a:rPr>
              <a:t>The Content Resolver</a:t>
            </a:r>
            <a:endParaRPr sz="3000">
              <a:latin typeface="Times New Roman"/>
              <a:ea typeface="Times New Roman"/>
              <a:cs typeface="Times New Roman"/>
              <a:sym typeface="Times New Roman"/>
            </a:endParaRPr>
          </a:p>
        </p:txBody>
      </p:sp>
      <p:sp>
        <p:nvSpPr>
          <p:cNvPr id="398" name="Google Shape;398;p13"/>
          <p:cNvSpPr txBox="1"/>
          <p:nvPr>
            <p:ph idx="1" type="body"/>
          </p:nvPr>
        </p:nvSpPr>
        <p:spPr>
          <a:xfrm>
            <a:off x="850825" y="1288975"/>
            <a:ext cx="7591200" cy="3639000"/>
          </a:xfrm>
          <a:prstGeom prst="rect">
            <a:avLst/>
          </a:prstGeom>
          <a:noFill/>
          <a:ln>
            <a:noFill/>
          </a:ln>
        </p:spPr>
        <p:txBody>
          <a:bodyPr anchorCtr="0" anchor="t" bIns="0" lIns="0" spcFirstLastPara="1" rIns="0" wrap="square" tIns="0">
            <a:noAutofit/>
          </a:bodyPr>
          <a:lstStyle/>
          <a:p>
            <a:pPr indent="-355600" lvl="0" marL="457200" rtl="0" algn="just">
              <a:lnSpc>
                <a:spcPct val="115000"/>
              </a:lnSpc>
              <a:spcBef>
                <a:spcPts val="600"/>
              </a:spcBef>
              <a:spcAft>
                <a:spcPts val="0"/>
              </a:spcAft>
              <a:buSzPts val="2000"/>
              <a:buFont typeface="Times New Roman"/>
              <a:buChar char="❏"/>
            </a:pPr>
            <a:r>
              <a:rPr lang="en">
                <a:latin typeface="Times New Roman"/>
                <a:ea typeface="Times New Roman"/>
                <a:cs typeface="Times New Roman"/>
                <a:sym typeface="Times New Roman"/>
              </a:rPr>
              <a:t>The application simply makes calls to the methods, specifying the URI of the content on which the operation is to be performed.</a:t>
            </a:r>
            <a:endParaRPr>
              <a:latin typeface="Times New Roman"/>
              <a:ea typeface="Times New Roman"/>
              <a:cs typeface="Times New Roman"/>
              <a:sym typeface="Times New Roman"/>
            </a:endParaRPr>
          </a:p>
          <a:p>
            <a:pPr indent="-355600" lvl="0" marL="457200" rtl="0" algn="just">
              <a:lnSpc>
                <a:spcPct val="115000"/>
              </a:lnSpc>
              <a:spcBef>
                <a:spcPts val="0"/>
              </a:spcBef>
              <a:spcAft>
                <a:spcPts val="0"/>
              </a:spcAft>
              <a:buSzPts val="2000"/>
              <a:buFont typeface="Times New Roman"/>
              <a:buChar char="❏"/>
            </a:pPr>
            <a:r>
              <a:rPr lang="en">
                <a:latin typeface="Times New Roman"/>
                <a:ea typeface="Times New Roman"/>
                <a:cs typeface="Times New Roman"/>
                <a:sym typeface="Times New Roman"/>
              </a:rPr>
              <a:t>The content resolver and content provider objects then communicate to perform the requested task on behalf of the application.</a:t>
            </a:r>
            <a:endParaRPr>
              <a:latin typeface="Times New Roman"/>
              <a:ea typeface="Times New Roman"/>
              <a:cs typeface="Times New Roman"/>
              <a:sym typeface="Times New Roman"/>
            </a:endParaRPr>
          </a:p>
          <a:p>
            <a:pPr indent="0" lvl="0" marL="0" rtl="0" algn="just">
              <a:lnSpc>
                <a:spcPct val="115000"/>
              </a:lnSpc>
              <a:spcBef>
                <a:spcPts val="1000"/>
              </a:spcBef>
              <a:spcAft>
                <a:spcPts val="1000"/>
              </a:spcAft>
              <a:buSzPts val="2000"/>
              <a:buNone/>
            </a:pPr>
            <a:r>
              <a:t/>
            </a:r>
            <a:endParaRPr>
              <a:latin typeface="Times New Roman"/>
              <a:ea typeface="Times New Roman"/>
              <a:cs typeface="Times New Roman"/>
              <a:sym typeface="Times New Roman"/>
            </a:endParaRPr>
          </a:p>
        </p:txBody>
      </p:sp>
      <p:sp>
        <p:nvSpPr>
          <p:cNvPr id="399" name="Google Shape;399;p13"/>
          <p:cNvSpPr txBox="1"/>
          <p:nvPr>
            <p:ph idx="12" type="sldNum"/>
          </p:nvPr>
        </p:nvSpPr>
        <p:spPr>
          <a:xfrm>
            <a:off x="8729400" y="4734075"/>
            <a:ext cx="414600" cy="409500"/>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SzPts val="1300"/>
              <a:buNone/>
            </a:pPr>
            <a:fld id="{00000000-1234-1234-1234-123412341234}" type="slidenum">
              <a:rPr lang="en"/>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sp>
        <p:nvSpPr>
          <p:cNvPr id="404" name="Google Shape;404;p14"/>
          <p:cNvSpPr txBox="1"/>
          <p:nvPr>
            <p:ph type="title"/>
          </p:nvPr>
        </p:nvSpPr>
        <p:spPr>
          <a:xfrm>
            <a:off x="776450" y="192000"/>
            <a:ext cx="5755200" cy="8568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SzPts val="1800"/>
              <a:buNone/>
            </a:pPr>
            <a:r>
              <a:rPr lang="en" sz="3000">
                <a:latin typeface="Times New Roman"/>
                <a:ea typeface="Times New Roman"/>
                <a:cs typeface="Times New Roman"/>
                <a:sym typeface="Times New Roman"/>
              </a:rPr>
              <a:t>The &lt;provider&gt; Manifest Element</a:t>
            </a:r>
            <a:endParaRPr sz="3000">
              <a:latin typeface="Times New Roman"/>
              <a:ea typeface="Times New Roman"/>
              <a:cs typeface="Times New Roman"/>
              <a:sym typeface="Times New Roman"/>
            </a:endParaRPr>
          </a:p>
        </p:txBody>
      </p:sp>
      <p:sp>
        <p:nvSpPr>
          <p:cNvPr id="405" name="Google Shape;405;p14"/>
          <p:cNvSpPr txBox="1"/>
          <p:nvPr>
            <p:ph idx="1" type="body"/>
          </p:nvPr>
        </p:nvSpPr>
        <p:spPr>
          <a:xfrm>
            <a:off x="850825" y="1288975"/>
            <a:ext cx="7591200" cy="3639000"/>
          </a:xfrm>
          <a:prstGeom prst="rect">
            <a:avLst/>
          </a:prstGeom>
          <a:noFill/>
          <a:ln>
            <a:noFill/>
          </a:ln>
        </p:spPr>
        <p:txBody>
          <a:bodyPr anchorCtr="0" anchor="t" bIns="0" lIns="0" spcFirstLastPara="1" rIns="0" wrap="square" tIns="0">
            <a:noAutofit/>
          </a:bodyPr>
          <a:lstStyle/>
          <a:p>
            <a:pPr indent="-355600" lvl="0" marL="457200" rtl="0" algn="just">
              <a:lnSpc>
                <a:spcPct val="115000"/>
              </a:lnSpc>
              <a:spcBef>
                <a:spcPts val="600"/>
              </a:spcBef>
              <a:spcAft>
                <a:spcPts val="0"/>
              </a:spcAft>
              <a:buSzPts val="2000"/>
              <a:buFont typeface="Times New Roman"/>
              <a:buChar char="❏"/>
            </a:pPr>
            <a:r>
              <a:rPr lang="en">
                <a:latin typeface="Times New Roman"/>
                <a:ea typeface="Times New Roman"/>
                <a:cs typeface="Times New Roman"/>
                <a:sym typeface="Times New Roman"/>
              </a:rPr>
              <a:t>For a content provider to be visible within an Android system, it must be declared within the Android manifest file for the application in which it resides.</a:t>
            </a:r>
            <a:endParaRPr>
              <a:latin typeface="Times New Roman"/>
              <a:ea typeface="Times New Roman"/>
              <a:cs typeface="Times New Roman"/>
              <a:sym typeface="Times New Roman"/>
            </a:endParaRPr>
          </a:p>
          <a:p>
            <a:pPr indent="-355600" lvl="0" marL="457200" rtl="0" algn="just">
              <a:lnSpc>
                <a:spcPct val="115000"/>
              </a:lnSpc>
              <a:spcBef>
                <a:spcPts val="0"/>
              </a:spcBef>
              <a:spcAft>
                <a:spcPts val="0"/>
              </a:spcAft>
              <a:buSzPts val="2000"/>
              <a:buFont typeface="Times New Roman"/>
              <a:buChar char="❏"/>
            </a:pPr>
            <a:r>
              <a:rPr lang="en">
                <a:latin typeface="Times New Roman"/>
                <a:ea typeface="Times New Roman"/>
                <a:cs typeface="Times New Roman"/>
                <a:sym typeface="Times New Roman"/>
              </a:rPr>
              <a:t>Achieved using the </a:t>
            </a:r>
            <a:r>
              <a:rPr i="1" lang="en">
                <a:solidFill>
                  <a:srgbClr val="FF0000"/>
                </a:solidFill>
                <a:latin typeface="Times New Roman"/>
                <a:ea typeface="Times New Roman"/>
                <a:cs typeface="Times New Roman"/>
                <a:sym typeface="Times New Roman"/>
              </a:rPr>
              <a:t>&lt;provider&gt;</a:t>
            </a:r>
            <a:r>
              <a:rPr lang="en">
                <a:solidFill>
                  <a:srgbClr val="FF0000"/>
                </a:solidFill>
                <a:latin typeface="Times New Roman"/>
                <a:ea typeface="Times New Roman"/>
                <a:cs typeface="Times New Roman"/>
                <a:sym typeface="Times New Roman"/>
              </a:rPr>
              <a:t> </a:t>
            </a:r>
            <a:r>
              <a:rPr lang="en">
                <a:latin typeface="Times New Roman"/>
                <a:ea typeface="Times New Roman"/>
                <a:cs typeface="Times New Roman"/>
                <a:sym typeface="Times New Roman"/>
              </a:rPr>
              <a:t>element, which must contain the following items:</a:t>
            </a:r>
            <a:endParaRPr>
              <a:latin typeface="Times New Roman"/>
              <a:ea typeface="Times New Roman"/>
              <a:cs typeface="Times New Roman"/>
              <a:sym typeface="Times New Roman"/>
            </a:endParaRPr>
          </a:p>
          <a:p>
            <a:pPr indent="-355600" lvl="1" marL="914400" rtl="0" algn="just">
              <a:lnSpc>
                <a:spcPct val="115000"/>
              </a:lnSpc>
              <a:spcBef>
                <a:spcPts val="0"/>
              </a:spcBef>
              <a:spcAft>
                <a:spcPts val="0"/>
              </a:spcAft>
              <a:buSzPts val="2000"/>
              <a:buFont typeface="Times New Roman"/>
              <a:buChar char="❏"/>
            </a:pPr>
            <a:r>
              <a:rPr b="1" lang="en">
                <a:solidFill>
                  <a:srgbClr val="FF0000"/>
                </a:solidFill>
                <a:latin typeface="Times New Roman"/>
                <a:ea typeface="Times New Roman"/>
                <a:cs typeface="Times New Roman"/>
                <a:sym typeface="Times New Roman"/>
              </a:rPr>
              <a:t>android:authority</a:t>
            </a:r>
            <a:r>
              <a:rPr lang="en">
                <a:solidFill>
                  <a:srgbClr val="FF0000"/>
                </a:solidFill>
                <a:latin typeface="Times New Roman"/>
                <a:ea typeface="Times New Roman"/>
                <a:cs typeface="Times New Roman"/>
                <a:sym typeface="Times New Roman"/>
              </a:rPr>
              <a:t> </a:t>
            </a:r>
            <a:r>
              <a:rPr lang="en">
                <a:latin typeface="Times New Roman"/>
                <a:ea typeface="Times New Roman"/>
                <a:cs typeface="Times New Roman"/>
                <a:sym typeface="Times New Roman"/>
              </a:rPr>
              <a:t>– The full authority URI of the content provider.</a:t>
            </a:r>
            <a:endParaRPr>
              <a:latin typeface="Times New Roman"/>
              <a:ea typeface="Times New Roman"/>
              <a:cs typeface="Times New Roman"/>
              <a:sym typeface="Times New Roman"/>
            </a:endParaRPr>
          </a:p>
          <a:p>
            <a:pPr indent="-355600" lvl="2" marL="1371600" rtl="0" algn="just">
              <a:lnSpc>
                <a:spcPct val="115000"/>
              </a:lnSpc>
              <a:spcBef>
                <a:spcPts val="0"/>
              </a:spcBef>
              <a:spcAft>
                <a:spcPts val="0"/>
              </a:spcAft>
              <a:buSzPts val="2000"/>
              <a:buFont typeface="Times New Roman"/>
              <a:buChar char="❏"/>
            </a:pPr>
            <a:r>
              <a:rPr lang="en">
                <a:latin typeface="Times New Roman"/>
                <a:ea typeface="Times New Roman"/>
                <a:cs typeface="Times New Roman"/>
                <a:sym typeface="Times New Roman"/>
              </a:rPr>
              <a:t>For example </a:t>
            </a:r>
            <a:r>
              <a:rPr i="1" lang="en">
                <a:latin typeface="Times New Roman"/>
                <a:ea typeface="Times New Roman"/>
                <a:cs typeface="Times New Roman"/>
                <a:sym typeface="Times New Roman"/>
              </a:rPr>
              <a:t>com.example.mydbapp.mydbapp.myprovider</a:t>
            </a:r>
            <a:endParaRPr>
              <a:latin typeface="Times New Roman"/>
              <a:ea typeface="Times New Roman"/>
              <a:cs typeface="Times New Roman"/>
              <a:sym typeface="Times New Roman"/>
            </a:endParaRPr>
          </a:p>
          <a:p>
            <a:pPr indent="-355600" lvl="1" marL="914400" rtl="0" algn="just">
              <a:lnSpc>
                <a:spcPct val="115000"/>
              </a:lnSpc>
              <a:spcBef>
                <a:spcPts val="0"/>
              </a:spcBef>
              <a:spcAft>
                <a:spcPts val="0"/>
              </a:spcAft>
              <a:buSzPts val="2000"/>
              <a:buFont typeface="Times New Roman"/>
              <a:buChar char="❏"/>
            </a:pPr>
            <a:r>
              <a:rPr b="1" lang="en">
                <a:solidFill>
                  <a:srgbClr val="FF0000"/>
                </a:solidFill>
                <a:latin typeface="Times New Roman"/>
                <a:ea typeface="Times New Roman"/>
                <a:cs typeface="Times New Roman"/>
                <a:sym typeface="Times New Roman"/>
              </a:rPr>
              <a:t>android:name</a:t>
            </a:r>
            <a:r>
              <a:rPr lang="en">
                <a:latin typeface="Times New Roman"/>
                <a:ea typeface="Times New Roman"/>
                <a:cs typeface="Times New Roman"/>
                <a:sym typeface="Times New Roman"/>
              </a:rPr>
              <a:t> – The name of the class that implements the content provider. In most cases, this will use the same value as the authority.</a:t>
            </a:r>
            <a:endParaRPr>
              <a:latin typeface="Times New Roman"/>
              <a:ea typeface="Times New Roman"/>
              <a:cs typeface="Times New Roman"/>
              <a:sym typeface="Times New Roman"/>
            </a:endParaRPr>
          </a:p>
          <a:p>
            <a:pPr indent="0" lvl="0" marL="914400" rtl="0" algn="just">
              <a:lnSpc>
                <a:spcPct val="115000"/>
              </a:lnSpc>
              <a:spcBef>
                <a:spcPts val="1000"/>
              </a:spcBef>
              <a:spcAft>
                <a:spcPts val="1000"/>
              </a:spcAft>
              <a:buSzPts val="2000"/>
              <a:buNone/>
            </a:pPr>
            <a:r>
              <a:t/>
            </a:r>
            <a:endParaRPr>
              <a:latin typeface="Times New Roman"/>
              <a:ea typeface="Times New Roman"/>
              <a:cs typeface="Times New Roman"/>
              <a:sym typeface="Times New Roman"/>
            </a:endParaRPr>
          </a:p>
        </p:txBody>
      </p:sp>
      <p:sp>
        <p:nvSpPr>
          <p:cNvPr id="406" name="Google Shape;406;p14"/>
          <p:cNvSpPr txBox="1"/>
          <p:nvPr>
            <p:ph idx="12" type="sldNum"/>
          </p:nvPr>
        </p:nvSpPr>
        <p:spPr>
          <a:xfrm>
            <a:off x="8729400" y="4734075"/>
            <a:ext cx="414600" cy="409500"/>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SzPts val="1300"/>
              <a:buNone/>
            </a:pPr>
            <a:fld id="{00000000-1234-1234-1234-123412341234}" type="slidenum">
              <a:rPr lang="en"/>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0" name="Shape 410"/>
        <p:cNvGrpSpPr/>
        <p:nvPr/>
      </p:nvGrpSpPr>
      <p:grpSpPr>
        <a:xfrm>
          <a:off x="0" y="0"/>
          <a:ext cx="0" cy="0"/>
          <a:chOff x="0" y="0"/>
          <a:chExt cx="0" cy="0"/>
        </a:xfrm>
      </p:grpSpPr>
      <p:sp>
        <p:nvSpPr>
          <p:cNvPr id="411" name="Google Shape;411;p15"/>
          <p:cNvSpPr txBox="1"/>
          <p:nvPr>
            <p:ph type="title"/>
          </p:nvPr>
        </p:nvSpPr>
        <p:spPr>
          <a:xfrm>
            <a:off x="776450" y="192000"/>
            <a:ext cx="5755200" cy="8568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SzPts val="1800"/>
              <a:buNone/>
            </a:pPr>
            <a:r>
              <a:rPr lang="en" sz="3000">
                <a:latin typeface="Times New Roman"/>
                <a:ea typeface="Times New Roman"/>
                <a:cs typeface="Times New Roman"/>
                <a:sym typeface="Times New Roman"/>
              </a:rPr>
              <a:t>The &lt;provider&gt; Manifest Element</a:t>
            </a:r>
            <a:endParaRPr sz="3000">
              <a:latin typeface="Times New Roman"/>
              <a:ea typeface="Times New Roman"/>
              <a:cs typeface="Times New Roman"/>
              <a:sym typeface="Times New Roman"/>
            </a:endParaRPr>
          </a:p>
        </p:txBody>
      </p:sp>
      <p:sp>
        <p:nvSpPr>
          <p:cNvPr id="412" name="Google Shape;412;p15"/>
          <p:cNvSpPr txBox="1"/>
          <p:nvPr>
            <p:ph idx="1" type="body"/>
          </p:nvPr>
        </p:nvSpPr>
        <p:spPr>
          <a:xfrm>
            <a:off x="850825" y="1288975"/>
            <a:ext cx="7591200" cy="3639000"/>
          </a:xfrm>
          <a:prstGeom prst="rect">
            <a:avLst/>
          </a:prstGeom>
          <a:noFill/>
          <a:ln>
            <a:noFill/>
          </a:ln>
        </p:spPr>
        <p:txBody>
          <a:bodyPr anchorCtr="0" anchor="t" bIns="0" lIns="0" spcFirstLastPara="1" rIns="0" wrap="square" tIns="0">
            <a:noAutofit/>
          </a:bodyPr>
          <a:lstStyle/>
          <a:p>
            <a:pPr indent="-355600" lvl="0" marL="457200" rtl="0" algn="just">
              <a:lnSpc>
                <a:spcPct val="115000"/>
              </a:lnSpc>
              <a:spcBef>
                <a:spcPts val="600"/>
              </a:spcBef>
              <a:spcAft>
                <a:spcPts val="0"/>
              </a:spcAft>
              <a:buSzPts val="2000"/>
              <a:buFont typeface="Times New Roman"/>
              <a:buChar char="❏"/>
            </a:pPr>
            <a:r>
              <a:rPr lang="en">
                <a:latin typeface="Times New Roman"/>
                <a:ea typeface="Times New Roman"/>
                <a:cs typeface="Times New Roman"/>
                <a:sym typeface="Times New Roman"/>
              </a:rPr>
              <a:t>Similarly, the </a:t>
            </a:r>
            <a:r>
              <a:rPr i="1" lang="en">
                <a:latin typeface="Times New Roman"/>
                <a:ea typeface="Times New Roman"/>
                <a:cs typeface="Times New Roman"/>
                <a:sym typeface="Times New Roman"/>
              </a:rPr>
              <a:t>&lt;provider&gt;</a:t>
            </a:r>
            <a:r>
              <a:rPr lang="en">
                <a:latin typeface="Times New Roman"/>
                <a:ea typeface="Times New Roman"/>
                <a:cs typeface="Times New Roman"/>
                <a:sym typeface="Times New Roman"/>
              </a:rPr>
              <a:t> element may be used to define the permissions that must be held by client applications in order to qualify for access to the underlying data. </a:t>
            </a:r>
            <a:endParaRPr>
              <a:latin typeface="Times New Roman"/>
              <a:ea typeface="Times New Roman"/>
              <a:cs typeface="Times New Roman"/>
              <a:sym typeface="Times New Roman"/>
            </a:endParaRPr>
          </a:p>
          <a:p>
            <a:pPr indent="-355600" lvl="0" marL="457200" rtl="0" algn="just">
              <a:lnSpc>
                <a:spcPct val="115000"/>
              </a:lnSpc>
              <a:spcBef>
                <a:spcPts val="0"/>
              </a:spcBef>
              <a:spcAft>
                <a:spcPts val="0"/>
              </a:spcAft>
              <a:buSzPts val="2000"/>
              <a:buFont typeface="Times New Roman"/>
              <a:buChar char="❏"/>
            </a:pPr>
            <a:r>
              <a:rPr lang="en">
                <a:latin typeface="Times New Roman"/>
                <a:ea typeface="Times New Roman"/>
                <a:cs typeface="Times New Roman"/>
                <a:sym typeface="Times New Roman"/>
              </a:rPr>
              <a:t>If no permissions are declared, the default behavior is for permission to be allowed for all applications.</a:t>
            </a:r>
            <a:endParaRPr>
              <a:latin typeface="Times New Roman"/>
              <a:ea typeface="Times New Roman"/>
              <a:cs typeface="Times New Roman"/>
              <a:sym typeface="Times New Roman"/>
            </a:endParaRPr>
          </a:p>
          <a:p>
            <a:pPr indent="-355600" lvl="0" marL="457200" rtl="0" algn="just">
              <a:lnSpc>
                <a:spcPct val="115000"/>
              </a:lnSpc>
              <a:spcBef>
                <a:spcPts val="0"/>
              </a:spcBef>
              <a:spcAft>
                <a:spcPts val="0"/>
              </a:spcAft>
              <a:buSzPts val="2000"/>
              <a:buFont typeface="Times New Roman"/>
              <a:buChar char="❏"/>
            </a:pPr>
            <a:r>
              <a:rPr lang="en">
                <a:latin typeface="Times New Roman"/>
                <a:ea typeface="Times New Roman"/>
                <a:cs typeface="Times New Roman"/>
                <a:sym typeface="Times New Roman"/>
              </a:rPr>
              <a:t>Permissions can be set to cover the entire content provider, or limited to specific tables and records.</a:t>
            </a:r>
            <a:endParaRPr>
              <a:latin typeface="Times New Roman"/>
              <a:ea typeface="Times New Roman"/>
              <a:cs typeface="Times New Roman"/>
              <a:sym typeface="Times New Roman"/>
            </a:endParaRPr>
          </a:p>
          <a:p>
            <a:pPr indent="0" lvl="0" marL="457200" rtl="0" algn="just">
              <a:lnSpc>
                <a:spcPct val="115000"/>
              </a:lnSpc>
              <a:spcBef>
                <a:spcPts val="1000"/>
              </a:spcBef>
              <a:spcAft>
                <a:spcPts val="1000"/>
              </a:spcAft>
              <a:buSzPts val="2000"/>
              <a:buNone/>
            </a:pPr>
            <a:r>
              <a:t/>
            </a:r>
            <a:endParaRPr>
              <a:latin typeface="Times New Roman"/>
              <a:ea typeface="Times New Roman"/>
              <a:cs typeface="Times New Roman"/>
              <a:sym typeface="Times New Roman"/>
            </a:endParaRPr>
          </a:p>
        </p:txBody>
      </p:sp>
      <p:sp>
        <p:nvSpPr>
          <p:cNvPr id="413" name="Google Shape;413;p15"/>
          <p:cNvSpPr txBox="1"/>
          <p:nvPr>
            <p:ph idx="12" type="sldNum"/>
          </p:nvPr>
        </p:nvSpPr>
        <p:spPr>
          <a:xfrm>
            <a:off x="8729400" y="4734075"/>
            <a:ext cx="414600" cy="409500"/>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SzPts val="1300"/>
              <a:buNone/>
            </a:pPr>
            <a:fld id="{00000000-1234-1234-1234-123412341234}" type="slidenum">
              <a:rPr lang="en"/>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7" name="Shape 417"/>
        <p:cNvGrpSpPr/>
        <p:nvPr/>
      </p:nvGrpSpPr>
      <p:grpSpPr>
        <a:xfrm>
          <a:off x="0" y="0"/>
          <a:ext cx="0" cy="0"/>
          <a:chOff x="0" y="0"/>
          <a:chExt cx="0" cy="0"/>
        </a:xfrm>
      </p:grpSpPr>
      <p:sp>
        <p:nvSpPr>
          <p:cNvPr id="418" name="Google Shape;418;p16"/>
          <p:cNvSpPr txBox="1"/>
          <p:nvPr>
            <p:ph type="ctrTitle"/>
          </p:nvPr>
        </p:nvSpPr>
        <p:spPr>
          <a:xfrm>
            <a:off x="402275" y="1629400"/>
            <a:ext cx="8591700" cy="1159800"/>
          </a:xfrm>
          <a:prstGeom prst="rect">
            <a:avLst/>
          </a:prstGeom>
          <a:noFill/>
          <a:ln>
            <a:noFill/>
          </a:ln>
        </p:spPr>
        <p:txBody>
          <a:bodyPr anchorCtr="0" anchor="b" bIns="0" lIns="0" spcFirstLastPara="1" rIns="0" wrap="square" tIns="0">
            <a:noAutofit/>
          </a:bodyPr>
          <a:lstStyle/>
          <a:p>
            <a:pPr indent="0" lvl="0" marL="0" rtl="0" algn="ctr">
              <a:lnSpc>
                <a:spcPct val="100000"/>
              </a:lnSpc>
              <a:spcBef>
                <a:spcPts val="0"/>
              </a:spcBef>
              <a:spcAft>
                <a:spcPts val="0"/>
              </a:spcAft>
              <a:buSzPts val="4000"/>
              <a:buNone/>
            </a:pPr>
            <a:r>
              <a:rPr lang="en" sz="3800"/>
              <a:t>Implementing an Android Content</a:t>
            </a:r>
            <a:endParaRPr sz="3800"/>
          </a:p>
          <a:p>
            <a:pPr indent="0" lvl="0" marL="0" rtl="0" algn="ctr">
              <a:lnSpc>
                <a:spcPct val="100000"/>
              </a:lnSpc>
              <a:spcBef>
                <a:spcPts val="0"/>
              </a:spcBef>
              <a:spcAft>
                <a:spcPts val="0"/>
              </a:spcAft>
              <a:buSzPts val="4000"/>
              <a:buNone/>
            </a:pPr>
            <a:r>
              <a:rPr lang="en" sz="3800"/>
              <a:t>Provider in Android Studio</a:t>
            </a:r>
            <a:endParaRPr sz="3800"/>
          </a:p>
        </p:txBody>
      </p:sp>
      <p:sp>
        <p:nvSpPr>
          <p:cNvPr id="419" name="Google Shape;419;p16"/>
          <p:cNvSpPr txBox="1"/>
          <p:nvPr>
            <p:ph idx="1" type="subTitle"/>
          </p:nvPr>
        </p:nvSpPr>
        <p:spPr>
          <a:xfrm>
            <a:off x="2027625" y="2886101"/>
            <a:ext cx="5088600" cy="784800"/>
          </a:xfrm>
          <a:prstGeom prst="rect">
            <a:avLst/>
          </a:prstGeom>
          <a:noFill/>
          <a:ln>
            <a:noFill/>
          </a:ln>
        </p:spPr>
        <p:txBody>
          <a:bodyPr anchorCtr="0" anchor="t" bIns="0" lIns="0" spcFirstLastPara="1" rIns="0" wrap="square" tIns="0">
            <a:noAutofit/>
          </a:bodyPr>
          <a:lstStyle/>
          <a:p>
            <a:pPr indent="0" lvl="0" marL="0" rtl="0" algn="l">
              <a:lnSpc>
                <a:spcPct val="120000"/>
              </a:lnSpc>
              <a:spcBef>
                <a:spcPts val="0"/>
              </a:spcBef>
              <a:spcAft>
                <a:spcPts val="0"/>
              </a:spcAft>
              <a:buSzPts val="2000"/>
              <a:buNone/>
            </a:pPr>
            <a:r>
              <a:t/>
            </a:r>
            <a:endParaRPr/>
          </a:p>
        </p:txBody>
      </p:sp>
      <p:sp>
        <p:nvSpPr>
          <p:cNvPr id="420" name="Google Shape;420;p16"/>
          <p:cNvSpPr txBox="1"/>
          <p:nvPr>
            <p:ph idx="12" type="sldNum"/>
          </p:nvPr>
        </p:nvSpPr>
        <p:spPr>
          <a:xfrm>
            <a:off x="8556784" y="4749851"/>
            <a:ext cx="548700" cy="3936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SzPts val="1300"/>
              <a:buNone/>
            </a:pPr>
            <a:fld id="{00000000-1234-1234-1234-123412341234}" type="slidenum">
              <a:rPr lang="en">
                <a:solidFill>
                  <a:schemeClr val="dk1"/>
                </a:solidFill>
              </a:rPr>
              <a:t>‹#›</a:t>
            </a:fld>
            <a:endParaRPr>
              <a:solidFill>
                <a:schemeClr val="dk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4" name="Shape 424"/>
        <p:cNvGrpSpPr/>
        <p:nvPr/>
      </p:nvGrpSpPr>
      <p:grpSpPr>
        <a:xfrm>
          <a:off x="0" y="0"/>
          <a:ext cx="0" cy="0"/>
          <a:chOff x="0" y="0"/>
          <a:chExt cx="0" cy="0"/>
        </a:xfrm>
      </p:grpSpPr>
      <p:sp>
        <p:nvSpPr>
          <p:cNvPr id="425" name="Google Shape;425;p17"/>
          <p:cNvSpPr txBox="1"/>
          <p:nvPr>
            <p:ph type="title"/>
          </p:nvPr>
        </p:nvSpPr>
        <p:spPr>
          <a:xfrm>
            <a:off x="776450" y="192000"/>
            <a:ext cx="5755200" cy="8568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SzPts val="1800"/>
              <a:buNone/>
            </a:pPr>
            <a:r>
              <a:rPr lang="en" sz="3000">
                <a:latin typeface="Times New Roman"/>
                <a:ea typeface="Times New Roman"/>
                <a:cs typeface="Times New Roman"/>
                <a:sym typeface="Times New Roman"/>
              </a:rPr>
              <a:t>Copying the Database Project</a:t>
            </a:r>
            <a:endParaRPr sz="3000">
              <a:latin typeface="Times New Roman"/>
              <a:ea typeface="Times New Roman"/>
              <a:cs typeface="Times New Roman"/>
              <a:sym typeface="Times New Roman"/>
            </a:endParaRPr>
          </a:p>
        </p:txBody>
      </p:sp>
      <p:sp>
        <p:nvSpPr>
          <p:cNvPr id="426" name="Google Shape;426;p17"/>
          <p:cNvSpPr txBox="1"/>
          <p:nvPr>
            <p:ph idx="1" type="body"/>
          </p:nvPr>
        </p:nvSpPr>
        <p:spPr>
          <a:xfrm>
            <a:off x="850825" y="1288975"/>
            <a:ext cx="7591200" cy="3639000"/>
          </a:xfrm>
          <a:prstGeom prst="rect">
            <a:avLst/>
          </a:prstGeom>
          <a:noFill/>
          <a:ln>
            <a:noFill/>
          </a:ln>
        </p:spPr>
        <p:txBody>
          <a:bodyPr anchorCtr="0" anchor="t" bIns="0" lIns="0" spcFirstLastPara="1" rIns="0" wrap="square" tIns="0">
            <a:noAutofit/>
          </a:bodyPr>
          <a:lstStyle/>
          <a:p>
            <a:pPr indent="-355600" lvl="0" marL="457200" rtl="0" algn="just">
              <a:lnSpc>
                <a:spcPct val="115000"/>
              </a:lnSpc>
              <a:spcBef>
                <a:spcPts val="600"/>
              </a:spcBef>
              <a:spcAft>
                <a:spcPts val="0"/>
              </a:spcAft>
              <a:buSzPts val="2000"/>
              <a:buFont typeface="Times New Roman"/>
              <a:buChar char="❏"/>
            </a:pPr>
            <a:r>
              <a:rPr lang="en">
                <a:latin typeface="Times New Roman"/>
                <a:ea typeface="Times New Roman"/>
                <a:cs typeface="Times New Roman"/>
                <a:sym typeface="Times New Roman"/>
              </a:rPr>
              <a:t>Make a backup copy of the database project before modifying it to implement content provider support for the application.</a:t>
            </a:r>
            <a:endParaRPr>
              <a:latin typeface="Times New Roman"/>
              <a:ea typeface="Times New Roman"/>
              <a:cs typeface="Times New Roman"/>
              <a:sym typeface="Times New Roman"/>
            </a:endParaRPr>
          </a:p>
          <a:p>
            <a:pPr indent="-355600" lvl="0" marL="457200" rtl="0" algn="just">
              <a:lnSpc>
                <a:spcPct val="115000"/>
              </a:lnSpc>
              <a:spcBef>
                <a:spcPts val="0"/>
              </a:spcBef>
              <a:spcAft>
                <a:spcPts val="0"/>
              </a:spcAft>
              <a:buSzPts val="2000"/>
              <a:buFont typeface="Times New Roman"/>
              <a:buChar char="❏"/>
            </a:pPr>
            <a:r>
              <a:rPr lang="en">
                <a:latin typeface="Times New Roman"/>
                <a:ea typeface="Times New Roman"/>
                <a:cs typeface="Times New Roman"/>
                <a:sym typeface="Times New Roman"/>
              </a:rPr>
              <a:t>Copy the Database project folder and rename as </a:t>
            </a:r>
            <a:r>
              <a:rPr i="1" lang="en">
                <a:latin typeface="Times New Roman"/>
                <a:ea typeface="Times New Roman"/>
                <a:cs typeface="Times New Roman"/>
                <a:sym typeface="Times New Roman"/>
              </a:rPr>
              <a:t>DatabaseOriginal</a:t>
            </a:r>
            <a:r>
              <a:rPr lang="en">
                <a:latin typeface="Times New Roman"/>
                <a:ea typeface="Times New Roman"/>
                <a:cs typeface="Times New Roman"/>
                <a:sym typeface="Times New Roman"/>
              </a:rPr>
              <a:t>. (or copy to a new folder)</a:t>
            </a:r>
            <a:endParaRPr>
              <a:latin typeface="Times New Roman"/>
              <a:ea typeface="Times New Roman"/>
              <a:cs typeface="Times New Roman"/>
              <a:sym typeface="Times New Roman"/>
            </a:endParaRPr>
          </a:p>
          <a:p>
            <a:pPr indent="-355600" lvl="0" marL="457200" rtl="0" algn="just">
              <a:lnSpc>
                <a:spcPct val="115000"/>
              </a:lnSpc>
              <a:spcBef>
                <a:spcPts val="0"/>
              </a:spcBef>
              <a:spcAft>
                <a:spcPts val="0"/>
              </a:spcAft>
              <a:buSzPts val="2000"/>
              <a:buFont typeface="Times New Roman"/>
              <a:buChar char="❏"/>
            </a:pPr>
            <a:r>
              <a:rPr lang="en">
                <a:latin typeface="Times New Roman"/>
                <a:ea typeface="Times New Roman"/>
                <a:cs typeface="Times New Roman"/>
                <a:sym typeface="Times New Roman"/>
              </a:rPr>
              <a:t>Select the original Database project so that it loads into the main window.</a:t>
            </a:r>
            <a:endParaRPr>
              <a:latin typeface="Times New Roman"/>
              <a:ea typeface="Times New Roman"/>
              <a:cs typeface="Times New Roman"/>
              <a:sym typeface="Times New Roman"/>
            </a:endParaRPr>
          </a:p>
        </p:txBody>
      </p:sp>
      <p:sp>
        <p:nvSpPr>
          <p:cNvPr id="427" name="Google Shape;427;p17"/>
          <p:cNvSpPr txBox="1"/>
          <p:nvPr>
            <p:ph idx="12" type="sldNum"/>
          </p:nvPr>
        </p:nvSpPr>
        <p:spPr>
          <a:xfrm>
            <a:off x="8729400" y="4734075"/>
            <a:ext cx="414600" cy="409500"/>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SzPts val="1300"/>
              <a:buNone/>
            </a:pPr>
            <a:fld id="{00000000-1234-1234-1234-123412341234}" type="slidenum">
              <a:rPr lang="en"/>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1" name="Shape 431"/>
        <p:cNvGrpSpPr/>
        <p:nvPr/>
      </p:nvGrpSpPr>
      <p:grpSpPr>
        <a:xfrm>
          <a:off x="0" y="0"/>
          <a:ext cx="0" cy="0"/>
          <a:chOff x="0" y="0"/>
          <a:chExt cx="0" cy="0"/>
        </a:xfrm>
      </p:grpSpPr>
      <p:sp>
        <p:nvSpPr>
          <p:cNvPr id="432" name="Google Shape;432;p20"/>
          <p:cNvSpPr txBox="1"/>
          <p:nvPr>
            <p:ph type="title"/>
          </p:nvPr>
        </p:nvSpPr>
        <p:spPr>
          <a:xfrm>
            <a:off x="776450" y="192000"/>
            <a:ext cx="6474000" cy="8568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SzPts val="1800"/>
              <a:buNone/>
            </a:pPr>
            <a:r>
              <a:rPr lang="en" sz="3000">
                <a:latin typeface="Times New Roman"/>
                <a:ea typeface="Times New Roman"/>
                <a:cs typeface="Times New Roman"/>
                <a:sym typeface="Times New Roman"/>
              </a:rPr>
              <a:t>Creating the Content Provider Class</a:t>
            </a:r>
            <a:endParaRPr sz="3000">
              <a:latin typeface="Times New Roman"/>
              <a:ea typeface="Times New Roman"/>
              <a:cs typeface="Times New Roman"/>
              <a:sym typeface="Times New Roman"/>
            </a:endParaRPr>
          </a:p>
        </p:txBody>
      </p:sp>
      <p:sp>
        <p:nvSpPr>
          <p:cNvPr id="433" name="Google Shape;433;p20"/>
          <p:cNvSpPr txBox="1"/>
          <p:nvPr>
            <p:ph idx="1" type="body"/>
          </p:nvPr>
        </p:nvSpPr>
        <p:spPr>
          <a:xfrm>
            <a:off x="850825" y="1288975"/>
            <a:ext cx="7591200" cy="3639000"/>
          </a:xfrm>
          <a:prstGeom prst="rect">
            <a:avLst/>
          </a:prstGeom>
          <a:noFill/>
          <a:ln>
            <a:noFill/>
          </a:ln>
        </p:spPr>
        <p:txBody>
          <a:bodyPr anchorCtr="0" anchor="t" bIns="0" lIns="0" spcFirstLastPara="1" rIns="0" wrap="square" tIns="0">
            <a:noAutofit/>
          </a:bodyPr>
          <a:lstStyle/>
          <a:p>
            <a:pPr indent="0" lvl="0" marL="0" rtl="0" algn="just">
              <a:lnSpc>
                <a:spcPct val="115000"/>
              </a:lnSpc>
              <a:spcBef>
                <a:spcPts val="600"/>
              </a:spcBef>
              <a:spcAft>
                <a:spcPts val="0"/>
              </a:spcAft>
              <a:buNone/>
            </a:pPr>
            <a:r>
              <a:t/>
            </a:r>
            <a:endParaRPr>
              <a:latin typeface="Times New Roman"/>
              <a:ea typeface="Times New Roman"/>
              <a:cs typeface="Times New Roman"/>
              <a:sym typeface="Times New Roman"/>
            </a:endParaRPr>
          </a:p>
          <a:p>
            <a:pPr indent="-355600" lvl="0" marL="457200" rtl="0" algn="just">
              <a:lnSpc>
                <a:spcPct val="115000"/>
              </a:lnSpc>
              <a:spcBef>
                <a:spcPts val="0"/>
              </a:spcBef>
              <a:spcAft>
                <a:spcPts val="0"/>
              </a:spcAft>
              <a:buSzPts val="2000"/>
              <a:buFont typeface="Times New Roman"/>
              <a:buChar char="❏"/>
            </a:pPr>
            <a:r>
              <a:rPr lang="en">
                <a:latin typeface="Times New Roman"/>
                <a:ea typeface="Times New Roman"/>
                <a:cs typeface="Times New Roman"/>
                <a:sym typeface="Times New Roman"/>
              </a:rPr>
              <a:t>Locate the package in the Project tool window, right-click on it and select the </a:t>
            </a:r>
            <a:r>
              <a:rPr i="1" lang="en">
                <a:latin typeface="Times New Roman"/>
                <a:ea typeface="Times New Roman"/>
                <a:cs typeface="Times New Roman"/>
                <a:sym typeface="Times New Roman"/>
              </a:rPr>
              <a:t>New -&gt; Other -&gt; Content Provider</a:t>
            </a:r>
            <a:r>
              <a:rPr lang="en">
                <a:latin typeface="Times New Roman"/>
                <a:ea typeface="Times New Roman"/>
                <a:cs typeface="Times New Roman"/>
                <a:sym typeface="Times New Roman"/>
              </a:rPr>
              <a:t> menu option.</a:t>
            </a:r>
            <a:endParaRPr>
              <a:latin typeface="Times New Roman"/>
              <a:ea typeface="Times New Roman"/>
              <a:cs typeface="Times New Roman"/>
              <a:sym typeface="Times New Roman"/>
            </a:endParaRPr>
          </a:p>
          <a:p>
            <a:pPr indent="-355600" lvl="0" marL="457200" rtl="0" algn="just">
              <a:lnSpc>
                <a:spcPct val="115000"/>
              </a:lnSpc>
              <a:spcBef>
                <a:spcPts val="0"/>
              </a:spcBef>
              <a:spcAft>
                <a:spcPts val="0"/>
              </a:spcAft>
              <a:buSzPts val="2000"/>
              <a:buFont typeface="Times New Roman"/>
              <a:buChar char="❏"/>
            </a:pPr>
            <a:r>
              <a:rPr lang="en">
                <a:latin typeface="Times New Roman"/>
                <a:ea typeface="Times New Roman"/>
                <a:cs typeface="Times New Roman"/>
                <a:sym typeface="Times New Roman"/>
              </a:rPr>
              <a:t>In the Configure Component dialog, enter </a:t>
            </a:r>
            <a:r>
              <a:rPr i="1" lang="en">
                <a:latin typeface="Times New Roman"/>
                <a:ea typeface="Times New Roman"/>
                <a:cs typeface="Times New Roman"/>
                <a:sym typeface="Times New Roman"/>
              </a:rPr>
              <a:t>MyContentProvider</a:t>
            </a:r>
            <a:r>
              <a:rPr lang="en">
                <a:latin typeface="Times New Roman"/>
                <a:ea typeface="Times New Roman"/>
                <a:cs typeface="Times New Roman"/>
                <a:sym typeface="Times New Roman"/>
              </a:rPr>
              <a:t> into the </a:t>
            </a:r>
            <a:r>
              <a:rPr i="1" lang="en">
                <a:latin typeface="Times New Roman"/>
                <a:ea typeface="Times New Roman"/>
                <a:cs typeface="Times New Roman"/>
                <a:sym typeface="Times New Roman"/>
              </a:rPr>
              <a:t>Class Name</a:t>
            </a:r>
            <a:r>
              <a:rPr lang="en">
                <a:latin typeface="Times New Roman"/>
                <a:ea typeface="Times New Roman"/>
                <a:cs typeface="Times New Roman"/>
                <a:sym typeface="Times New Roman"/>
              </a:rPr>
              <a:t> field and the following into the </a:t>
            </a:r>
            <a:r>
              <a:rPr i="1" lang="en">
                <a:latin typeface="Times New Roman"/>
                <a:ea typeface="Times New Roman"/>
                <a:cs typeface="Times New Roman"/>
                <a:sym typeface="Times New Roman"/>
              </a:rPr>
              <a:t>URI Authorities</a:t>
            </a:r>
            <a:r>
              <a:rPr lang="en">
                <a:latin typeface="Times New Roman"/>
                <a:ea typeface="Times New Roman"/>
                <a:cs typeface="Times New Roman"/>
                <a:sym typeface="Times New Roman"/>
              </a:rPr>
              <a:t> field:</a:t>
            </a:r>
            <a:endParaRPr>
              <a:latin typeface="Times New Roman"/>
              <a:ea typeface="Times New Roman"/>
              <a:cs typeface="Times New Roman"/>
              <a:sym typeface="Times New Roman"/>
            </a:endParaRPr>
          </a:p>
          <a:p>
            <a:pPr indent="0" lvl="0" marL="914400" rtl="0" algn="just">
              <a:lnSpc>
                <a:spcPct val="115000"/>
              </a:lnSpc>
              <a:spcBef>
                <a:spcPts val="1000"/>
              </a:spcBef>
              <a:spcAft>
                <a:spcPts val="0"/>
              </a:spcAft>
              <a:buSzPts val="2000"/>
              <a:buNone/>
            </a:pPr>
            <a:r>
              <a:rPr i="1" lang="en">
                <a:latin typeface="Times New Roman"/>
                <a:ea typeface="Times New Roman"/>
                <a:cs typeface="Times New Roman"/>
                <a:sym typeface="Times New Roman"/>
              </a:rPr>
              <a:t>com.example.provider.MyContentProvider</a:t>
            </a:r>
            <a:endParaRPr i="1">
              <a:latin typeface="Times New Roman"/>
              <a:ea typeface="Times New Roman"/>
              <a:cs typeface="Times New Roman"/>
              <a:sym typeface="Times New Roman"/>
            </a:endParaRPr>
          </a:p>
          <a:p>
            <a:pPr indent="-355600" lvl="0" marL="457200" rtl="0" algn="just">
              <a:lnSpc>
                <a:spcPct val="115000"/>
              </a:lnSpc>
              <a:spcBef>
                <a:spcPts val="1000"/>
              </a:spcBef>
              <a:spcAft>
                <a:spcPts val="0"/>
              </a:spcAft>
              <a:buSzPts val="2000"/>
              <a:buFont typeface="Times New Roman"/>
              <a:buChar char="❏"/>
            </a:pPr>
            <a:r>
              <a:rPr lang="en">
                <a:latin typeface="Times New Roman"/>
                <a:ea typeface="Times New Roman"/>
                <a:cs typeface="Times New Roman"/>
                <a:sym typeface="Times New Roman"/>
              </a:rPr>
              <a:t>Make sure that the new content provider class is both exported and enabled before clicking on </a:t>
            </a:r>
            <a:r>
              <a:rPr i="1" lang="en">
                <a:latin typeface="Times New Roman"/>
                <a:ea typeface="Times New Roman"/>
                <a:cs typeface="Times New Roman"/>
                <a:sym typeface="Times New Roman"/>
              </a:rPr>
              <a:t>Finish</a:t>
            </a:r>
            <a:r>
              <a:rPr lang="en">
                <a:latin typeface="Times New Roman"/>
                <a:ea typeface="Times New Roman"/>
                <a:cs typeface="Times New Roman"/>
                <a:sym typeface="Times New Roman"/>
              </a:rPr>
              <a:t> to create the new class.</a:t>
            </a:r>
            <a:endParaRPr>
              <a:latin typeface="Times New Roman"/>
              <a:ea typeface="Times New Roman"/>
              <a:cs typeface="Times New Roman"/>
              <a:sym typeface="Times New Roman"/>
            </a:endParaRPr>
          </a:p>
          <a:p>
            <a:pPr indent="0" lvl="0" marL="0" rtl="0" algn="just">
              <a:lnSpc>
                <a:spcPct val="115000"/>
              </a:lnSpc>
              <a:spcBef>
                <a:spcPts val="1000"/>
              </a:spcBef>
              <a:spcAft>
                <a:spcPts val="1000"/>
              </a:spcAft>
              <a:buSzPts val="2000"/>
              <a:buNone/>
            </a:pPr>
            <a:r>
              <a:t/>
            </a:r>
            <a:endParaRPr>
              <a:latin typeface="Times New Roman"/>
              <a:ea typeface="Times New Roman"/>
              <a:cs typeface="Times New Roman"/>
              <a:sym typeface="Times New Roman"/>
            </a:endParaRPr>
          </a:p>
        </p:txBody>
      </p:sp>
      <p:sp>
        <p:nvSpPr>
          <p:cNvPr id="434" name="Google Shape;434;p20"/>
          <p:cNvSpPr txBox="1"/>
          <p:nvPr>
            <p:ph idx="12" type="sldNum"/>
          </p:nvPr>
        </p:nvSpPr>
        <p:spPr>
          <a:xfrm>
            <a:off x="8729400" y="4734075"/>
            <a:ext cx="414600" cy="409500"/>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SzPts val="1300"/>
              <a:buNone/>
            </a:pPr>
            <a:fld id="{00000000-1234-1234-1234-123412341234}" type="slidenum">
              <a:rPr lang="en"/>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8" name="Shape 438"/>
        <p:cNvGrpSpPr/>
        <p:nvPr/>
      </p:nvGrpSpPr>
      <p:grpSpPr>
        <a:xfrm>
          <a:off x="0" y="0"/>
          <a:ext cx="0" cy="0"/>
          <a:chOff x="0" y="0"/>
          <a:chExt cx="0" cy="0"/>
        </a:xfrm>
      </p:grpSpPr>
      <p:sp>
        <p:nvSpPr>
          <p:cNvPr id="439" name="Google Shape;439;g3028d117f99_0_0"/>
          <p:cNvSpPr txBox="1"/>
          <p:nvPr>
            <p:ph type="title"/>
          </p:nvPr>
        </p:nvSpPr>
        <p:spPr>
          <a:xfrm>
            <a:off x="776450" y="402700"/>
            <a:ext cx="3587400" cy="8568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t/>
            </a:r>
            <a:endParaRPr/>
          </a:p>
        </p:txBody>
      </p:sp>
      <p:sp>
        <p:nvSpPr>
          <p:cNvPr id="440" name="Google Shape;440;g3028d117f99_0_0"/>
          <p:cNvSpPr txBox="1"/>
          <p:nvPr>
            <p:ph idx="1" type="body"/>
          </p:nvPr>
        </p:nvSpPr>
        <p:spPr>
          <a:xfrm>
            <a:off x="776450" y="1524375"/>
            <a:ext cx="7591200" cy="2932500"/>
          </a:xfrm>
          <a:prstGeom prst="rect">
            <a:avLst/>
          </a:prstGeom>
        </p:spPr>
        <p:txBody>
          <a:bodyPr anchorCtr="0" anchor="t" bIns="0" lIns="0" spcFirstLastPara="1" rIns="0" wrap="square" tIns="0">
            <a:noAutofit/>
          </a:bodyPr>
          <a:lstStyle/>
          <a:p>
            <a:pPr indent="-355600" lvl="0" marL="457200" rtl="0" algn="l">
              <a:spcBef>
                <a:spcPts val="600"/>
              </a:spcBef>
              <a:spcAft>
                <a:spcPts val="0"/>
              </a:spcAft>
              <a:buSzPts val="2000"/>
              <a:buFont typeface="Montserrat"/>
              <a:buChar char="❑"/>
            </a:pPr>
            <a:r>
              <a:rPr b="1" lang="en">
                <a:latin typeface="Montserrat"/>
                <a:ea typeface="Montserrat"/>
                <a:cs typeface="Montserrat"/>
                <a:sym typeface="Montserrat"/>
              </a:rPr>
              <a:t>Code for MyContentProvider.java is attached as separate file</a:t>
            </a:r>
            <a:endParaRPr b="1">
              <a:latin typeface="Montserrat"/>
              <a:ea typeface="Montserrat"/>
              <a:cs typeface="Montserrat"/>
              <a:sym typeface="Montserrat"/>
            </a:endParaRPr>
          </a:p>
          <a:p>
            <a:pPr indent="-355600" lvl="0" marL="457200" rtl="0" algn="l">
              <a:spcBef>
                <a:spcPts val="0"/>
              </a:spcBef>
              <a:spcAft>
                <a:spcPts val="0"/>
              </a:spcAft>
              <a:buSzPts val="2000"/>
              <a:buFont typeface="Montserrat"/>
              <a:buChar char="❑"/>
            </a:pPr>
            <a:r>
              <a:rPr b="1" lang="en">
                <a:latin typeface="Montserrat"/>
                <a:ea typeface="Montserrat"/>
                <a:cs typeface="Montserrat"/>
                <a:sym typeface="Montserrat"/>
              </a:rPr>
              <a:t>Edit MainActivity.java to  modify addStudent() and findStudent() methods (attached)</a:t>
            </a:r>
            <a:endParaRPr b="1">
              <a:latin typeface="Montserrat"/>
              <a:ea typeface="Montserrat"/>
              <a:cs typeface="Montserrat"/>
              <a:sym typeface="Montserrat"/>
            </a:endParaRPr>
          </a:p>
          <a:p>
            <a:pPr indent="-355600" lvl="0" marL="457200" rtl="0" algn="l">
              <a:spcBef>
                <a:spcPts val="0"/>
              </a:spcBef>
              <a:spcAft>
                <a:spcPts val="0"/>
              </a:spcAft>
              <a:buSzPts val="2000"/>
              <a:buFont typeface="Montserrat"/>
              <a:buChar char="❑"/>
            </a:pPr>
            <a:r>
              <a:rPr b="1" lang="en">
                <a:latin typeface="Montserrat"/>
                <a:ea typeface="Montserrat"/>
                <a:cs typeface="Montserrat"/>
                <a:sym typeface="Montserrat"/>
              </a:rPr>
              <a:t>Drag and drop an additional TextView into the activity_main.xml</a:t>
            </a:r>
            <a:endParaRPr b="1">
              <a:latin typeface="Montserrat"/>
              <a:ea typeface="Montserrat"/>
              <a:cs typeface="Montserrat"/>
              <a:sym typeface="Montserrat"/>
            </a:endParaRPr>
          </a:p>
        </p:txBody>
      </p:sp>
      <p:sp>
        <p:nvSpPr>
          <p:cNvPr id="441" name="Google Shape;441;g3028d117f99_0_0"/>
          <p:cNvSpPr txBox="1"/>
          <p:nvPr>
            <p:ph idx="12" type="sldNum"/>
          </p:nvPr>
        </p:nvSpPr>
        <p:spPr>
          <a:xfrm>
            <a:off x="8729400" y="4734075"/>
            <a:ext cx="414600" cy="409500"/>
          </a:xfrm>
          <a:prstGeom prst="rect">
            <a:avLst/>
          </a:prstGeom>
        </p:spPr>
        <p:txBody>
          <a:bodyPr anchorCtr="0" anchor="ctr" bIns="0" lIns="0" spcFirstLastPara="1" rIns="0" wrap="square" tIns="0">
            <a:noAutofit/>
          </a:bodyPr>
          <a:lstStyle/>
          <a:p>
            <a:pPr indent="0" lvl="0" marL="0" rtl="0" algn="ctr">
              <a:spcBef>
                <a:spcPts val="0"/>
              </a:spcBef>
              <a:spcAft>
                <a:spcPts val="0"/>
              </a:spcAft>
              <a:buClr>
                <a:srgbClr val="000000"/>
              </a:buClr>
              <a:buSzPts val="1300"/>
              <a:buFont typeface="Arial"/>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2"/>
          <p:cNvSpPr txBox="1"/>
          <p:nvPr>
            <p:ph type="title"/>
          </p:nvPr>
        </p:nvSpPr>
        <p:spPr>
          <a:xfrm>
            <a:off x="776450" y="192000"/>
            <a:ext cx="5755200" cy="8568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SzPts val="1800"/>
              <a:buNone/>
            </a:pPr>
            <a:r>
              <a:rPr lang="en" sz="3000">
                <a:latin typeface="Times New Roman"/>
                <a:ea typeface="Times New Roman"/>
                <a:cs typeface="Times New Roman"/>
                <a:sym typeface="Times New Roman"/>
              </a:rPr>
              <a:t>Content Providers</a:t>
            </a:r>
            <a:endParaRPr sz="3000">
              <a:latin typeface="Times New Roman"/>
              <a:ea typeface="Times New Roman"/>
              <a:cs typeface="Times New Roman"/>
              <a:sym typeface="Times New Roman"/>
            </a:endParaRPr>
          </a:p>
        </p:txBody>
      </p:sp>
      <p:sp>
        <p:nvSpPr>
          <p:cNvPr id="320" name="Google Shape;320;p2"/>
          <p:cNvSpPr txBox="1"/>
          <p:nvPr>
            <p:ph idx="1" type="body"/>
          </p:nvPr>
        </p:nvSpPr>
        <p:spPr>
          <a:xfrm>
            <a:off x="850825" y="1288975"/>
            <a:ext cx="7591200" cy="3639000"/>
          </a:xfrm>
          <a:prstGeom prst="rect">
            <a:avLst/>
          </a:prstGeom>
          <a:noFill/>
          <a:ln>
            <a:noFill/>
          </a:ln>
        </p:spPr>
        <p:txBody>
          <a:bodyPr anchorCtr="0" anchor="t" bIns="0" lIns="0" spcFirstLastPara="1" rIns="0" wrap="square" tIns="0">
            <a:noAutofit/>
          </a:bodyPr>
          <a:lstStyle/>
          <a:p>
            <a:pPr indent="-355600" lvl="0" marL="457200" rtl="0" algn="just">
              <a:lnSpc>
                <a:spcPct val="115000"/>
              </a:lnSpc>
              <a:spcBef>
                <a:spcPts val="600"/>
              </a:spcBef>
              <a:spcAft>
                <a:spcPts val="0"/>
              </a:spcAft>
              <a:buSzPts val="2000"/>
              <a:buFont typeface="Times New Roman"/>
              <a:buChar char="❏"/>
            </a:pPr>
            <a:r>
              <a:rPr lang="en">
                <a:latin typeface="Times New Roman"/>
                <a:ea typeface="Times New Roman"/>
                <a:cs typeface="Times New Roman"/>
                <a:sym typeface="Times New Roman"/>
              </a:rPr>
              <a:t>Private data stored on behalf of an application could be of benefit to other applications.</a:t>
            </a:r>
            <a:endParaRPr>
              <a:latin typeface="Times New Roman"/>
              <a:ea typeface="Times New Roman"/>
              <a:cs typeface="Times New Roman"/>
              <a:sym typeface="Times New Roman"/>
            </a:endParaRPr>
          </a:p>
          <a:p>
            <a:pPr indent="-355600" lvl="0" marL="457200" rtl="0" algn="just">
              <a:lnSpc>
                <a:spcPct val="115000"/>
              </a:lnSpc>
              <a:spcBef>
                <a:spcPts val="0"/>
              </a:spcBef>
              <a:spcAft>
                <a:spcPts val="0"/>
              </a:spcAft>
              <a:buSzPts val="2000"/>
              <a:buFont typeface="Times New Roman"/>
              <a:buChar char="❏"/>
            </a:pPr>
            <a:r>
              <a:rPr lang="en">
                <a:latin typeface="Times New Roman"/>
                <a:ea typeface="Times New Roman"/>
                <a:cs typeface="Times New Roman"/>
                <a:sym typeface="Times New Roman"/>
              </a:rPr>
              <a:t>Eg: data stored by the built-in Contacts application on an Android device. </a:t>
            </a:r>
            <a:endParaRPr>
              <a:latin typeface="Times New Roman"/>
              <a:ea typeface="Times New Roman"/>
              <a:cs typeface="Times New Roman"/>
              <a:sym typeface="Times New Roman"/>
            </a:endParaRPr>
          </a:p>
          <a:p>
            <a:pPr indent="-355600" lvl="1" marL="914400" rtl="0" algn="just">
              <a:lnSpc>
                <a:spcPct val="115000"/>
              </a:lnSpc>
              <a:spcBef>
                <a:spcPts val="0"/>
              </a:spcBef>
              <a:spcAft>
                <a:spcPts val="0"/>
              </a:spcAft>
              <a:buSzPts val="2000"/>
              <a:buFont typeface="Times New Roman"/>
              <a:buChar char="❏"/>
            </a:pPr>
            <a:r>
              <a:rPr lang="en">
                <a:latin typeface="Times New Roman"/>
                <a:ea typeface="Times New Roman"/>
                <a:cs typeface="Times New Roman"/>
                <a:sym typeface="Times New Roman"/>
              </a:rPr>
              <a:t>While the Contacts application is primarily responsible for the management of the user’s address book details, this data is also made accessible to any other applications that might need access to this data. </a:t>
            </a:r>
            <a:endParaRPr>
              <a:latin typeface="Times New Roman"/>
              <a:ea typeface="Times New Roman"/>
              <a:cs typeface="Times New Roman"/>
              <a:sym typeface="Times New Roman"/>
            </a:endParaRPr>
          </a:p>
          <a:p>
            <a:pPr indent="-355600" lvl="0" marL="457200" rtl="0" algn="just">
              <a:lnSpc>
                <a:spcPct val="115000"/>
              </a:lnSpc>
              <a:spcBef>
                <a:spcPts val="0"/>
              </a:spcBef>
              <a:spcAft>
                <a:spcPts val="0"/>
              </a:spcAft>
              <a:buSzPts val="2000"/>
              <a:buFont typeface="Times New Roman"/>
              <a:buChar char="❏"/>
            </a:pPr>
            <a:r>
              <a:rPr lang="en">
                <a:latin typeface="Times New Roman"/>
                <a:ea typeface="Times New Roman"/>
                <a:cs typeface="Times New Roman"/>
                <a:sym typeface="Times New Roman"/>
              </a:rPr>
              <a:t>This sharing of data between Android applications is achieved through the implementation of </a:t>
            </a:r>
            <a:r>
              <a:rPr b="1" i="1" lang="en">
                <a:solidFill>
                  <a:srgbClr val="FF0000"/>
                </a:solidFill>
                <a:latin typeface="Times New Roman"/>
                <a:ea typeface="Times New Roman"/>
                <a:cs typeface="Times New Roman"/>
                <a:sym typeface="Times New Roman"/>
              </a:rPr>
              <a:t>content providers</a:t>
            </a:r>
            <a:endParaRPr b="1" i="1">
              <a:solidFill>
                <a:srgbClr val="FF0000"/>
              </a:solidFill>
              <a:latin typeface="Times New Roman"/>
              <a:ea typeface="Times New Roman"/>
              <a:cs typeface="Times New Roman"/>
              <a:sym typeface="Times New Roman"/>
            </a:endParaRPr>
          </a:p>
        </p:txBody>
      </p:sp>
      <p:sp>
        <p:nvSpPr>
          <p:cNvPr id="321" name="Google Shape;321;p2"/>
          <p:cNvSpPr txBox="1"/>
          <p:nvPr>
            <p:ph idx="12" type="sldNum"/>
          </p:nvPr>
        </p:nvSpPr>
        <p:spPr>
          <a:xfrm>
            <a:off x="8729400" y="4734075"/>
            <a:ext cx="414600" cy="409500"/>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SzPts val="1300"/>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5" name="Shape 445"/>
        <p:cNvGrpSpPr/>
        <p:nvPr/>
      </p:nvGrpSpPr>
      <p:grpSpPr>
        <a:xfrm>
          <a:off x="0" y="0"/>
          <a:ext cx="0" cy="0"/>
          <a:chOff x="0" y="0"/>
          <a:chExt cx="0" cy="0"/>
        </a:xfrm>
      </p:grpSpPr>
      <p:sp>
        <p:nvSpPr>
          <p:cNvPr id="446" name="Google Shape;446;g3028d117f99_0_6"/>
          <p:cNvSpPr txBox="1"/>
          <p:nvPr>
            <p:ph type="title"/>
          </p:nvPr>
        </p:nvSpPr>
        <p:spPr>
          <a:xfrm>
            <a:off x="776450" y="402700"/>
            <a:ext cx="3587400" cy="8568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Exercises</a:t>
            </a:r>
            <a:endParaRPr/>
          </a:p>
        </p:txBody>
      </p:sp>
      <p:sp>
        <p:nvSpPr>
          <p:cNvPr id="447" name="Google Shape;447;g3028d117f99_0_6"/>
          <p:cNvSpPr txBox="1"/>
          <p:nvPr>
            <p:ph idx="1" type="body"/>
          </p:nvPr>
        </p:nvSpPr>
        <p:spPr>
          <a:xfrm>
            <a:off x="776450" y="1524375"/>
            <a:ext cx="7591200" cy="2932500"/>
          </a:xfrm>
          <a:prstGeom prst="rect">
            <a:avLst/>
          </a:prstGeom>
        </p:spPr>
        <p:txBody>
          <a:bodyPr anchorCtr="0" anchor="t" bIns="0" lIns="0" spcFirstLastPara="1" rIns="0" wrap="square" tIns="0">
            <a:noAutofit/>
          </a:bodyPr>
          <a:lstStyle/>
          <a:p>
            <a:pPr indent="-355600" lvl="0" marL="457200" rtl="0" algn="just">
              <a:spcBef>
                <a:spcPts val="600"/>
              </a:spcBef>
              <a:spcAft>
                <a:spcPts val="0"/>
              </a:spcAft>
              <a:buSzPts val="2000"/>
              <a:buFont typeface="Montserrat"/>
              <a:buChar char="❑"/>
            </a:pPr>
            <a:r>
              <a:rPr b="1" lang="en">
                <a:latin typeface="Montserrat"/>
                <a:ea typeface="Montserrat"/>
                <a:cs typeface="Montserrat"/>
                <a:sym typeface="Montserrat"/>
              </a:rPr>
              <a:t>Create an application that demonstrates Content Provider.</a:t>
            </a:r>
            <a:endParaRPr b="1">
              <a:latin typeface="Montserrat"/>
              <a:ea typeface="Montserrat"/>
              <a:cs typeface="Montserrat"/>
              <a:sym typeface="Montserrat"/>
            </a:endParaRPr>
          </a:p>
          <a:p>
            <a:pPr indent="-355600" lvl="0" marL="457200" rtl="0" algn="just">
              <a:spcBef>
                <a:spcPts val="0"/>
              </a:spcBef>
              <a:spcAft>
                <a:spcPts val="0"/>
              </a:spcAft>
              <a:buSzPts val="2000"/>
              <a:buFont typeface="Montserrat"/>
              <a:buChar char="❑"/>
            </a:pPr>
            <a:r>
              <a:rPr b="1" lang="en">
                <a:latin typeface="Montserrat"/>
                <a:ea typeface="Montserrat"/>
                <a:cs typeface="Montserrat"/>
                <a:sym typeface="Montserrat"/>
              </a:rPr>
              <a:t>Create an application to retrieve and display contacts on your phone.</a:t>
            </a:r>
            <a:endParaRPr b="1">
              <a:latin typeface="Montserrat"/>
              <a:ea typeface="Montserrat"/>
              <a:cs typeface="Montserrat"/>
              <a:sym typeface="Montserrat"/>
            </a:endParaRPr>
          </a:p>
          <a:p>
            <a:pPr indent="0" lvl="0" marL="457200" rtl="0" algn="just">
              <a:spcBef>
                <a:spcPts val="600"/>
              </a:spcBef>
              <a:spcAft>
                <a:spcPts val="0"/>
              </a:spcAft>
              <a:buNone/>
            </a:pPr>
            <a:r>
              <a:t/>
            </a:r>
            <a:endParaRPr b="1">
              <a:latin typeface="Montserrat"/>
              <a:ea typeface="Montserrat"/>
              <a:cs typeface="Montserrat"/>
              <a:sym typeface="Montserrat"/>
            </a:endParaRPr>
          </a:p>
        </p:txBody>
      </p:sp>
      <p:sp>
        <p:nvSpPr>
          <p:cNvPr id="448" name="Google Shape;448;g3028d117f99_0_6"/>
          <p:cNvSpPr txBox="1"/>
          <p:nvPr>
            <p:ph idx="12" type="sldNum"/>
          </p:nvPr>
        </p:nvSpPr>
        <p:spPr>
          <a:xfrm>
            <a:off x="8729400" y="4734075"/>
            <a:ext cx="414600" cy="409500"/>
          </a:xfrm>
          <a:prstGeom prst="rect">
            <a:avLst/>
          </a:prstGeom>
        </p:spPr>
        <p:txBody>
          <a:bodyPr anchorCtr="0" anchor="ctr" bIns="0" lIns="0" spcFirstLastPara="1" rIns="0" wrap="square" tIns="0">
            <a:noAutofit/>
          </a:bodyPr>
          <a:lstStyle/>
          <a:p>
            <a:pPr indent="0" lvl="0" marL="0" rtl="0" algn="ctr">
              <a:spcBef>
                <a:spcPts val="0"/>
              </a:spcBef>
              <a:spcAft>
                <a:spcPts val="0"/>
              </a:spcAft>
              <a:buClr>
                <a:srgbClr val="000000"/>
              </a:buClr>
              <a:buSzPts val="1300"/>
              <a:buFont typeface="Arial"/>
              <a:buNone/>
            </a:pPr>
            <a:fld id="{00000000-1234-1234-1234-123412341234}" type="slidenum">
              <a:rPr lang="en"/>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2" name="Shape 452"/>
        <p:cNvGrpSpPr/>
        <p:nvPr/>
      </p:nvGrpSpPr>
      <p:grpSpPr>
        <a:xfrm>
          <a:off x="0" y="0"/>
          <a:ext cx="0" cy="0"/>
          <a:chOff x="0" y="0"/>
          <a:chExt cx="0" cy="0"/>
        </a:xfrm>
      </p:grpSpPr>
      <p:sp>
        <p:nvSpPr>
          <p:cNvPr id="453" name="Google Shape;453;p59"/>
          <p:cNvSpPr txBox="1"/>
          <p:nvPr>
            <p:ph type="ctrTitle"/>
          </p:nvPr>
        </p:nvSpPr>
        <p:spPr>
          <a:xfrm>
            <a:off x="2027625" y="1629397"/>
            <a:ext cx="5088600" cy="11598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SzPts val="4000"/>
              <a:buNone/>
            </a:pPr>
            <a:r>
              <a:rPr lang="en"/>
              <a:t>Thank You</a:t>
            </a:r>
            <a:endParaRPr/>
          </a:p>
        </p:txBody>
      </p:sp>
      <p:sp>
        <p:nvSpPr>
          <p:cNvPr id="454" name="Google Shape;454;p59"/>
          <p:cNvSpPr txBox="1"/>
          <p:nvPr>
            <p:ph idx="1" type="subTitle"/>
          </p:nvPr>
        </p:nvSpPr>
        <p:spPr>
          <a:xfrm>
            <a:off x="2027625" y="2886101"/>
            <a:ext cx="5088600" cy="784800"/>
          </a:xfrm>
          <a:prstGeom prst="rect">
            <a:avLst/>
          </a:prstGeom>
          <a:noFill/>
          <a:ln>
            <a:noFill/>
          </a:ln>
        </p:spPr>
        <p:txBody>
          <a:bodyPr anchorCtr="0" anchor="t" bIns="0" lIns="0" spcFirstLastPara="1" rIns="0" wrap="square" tIns="0">
            <a:noAutofit/>
          </a:bodyPr>
          <a:lstStyle/>
          <a:p>
            <a:pPr indent="0" lvl="0" marL="0" rtl="0" algn="l">
              <a:lnSpc>
                <a:spcPct val="120000"/>
              </a:lnSpc>
              <a:spcBef>
                <a:spcPts val="0"/>
              </a:spcBef>
              <a:spcAft>
                <a:spcPts val="0"/>
              </a:spcAft>
              <a:buSzPts val="2000"/>
              <a:buNone/>
            </a:pPr>
            <a:r>
              <a:t/>
            </a:r>
            <a:endParaRPr/>
          </a:p>
        </p:txBody>
      </p:sp>
      <p:sp>
        <p:nvSpPr>
          <p:cNvPr id="455" name="Google Shape;455;p59"/>
          <p:cNvSpPr txBox="1"/>
          <p:nvPr>
            <p:ph idx="12" type="sldNum"/>
          </p:nvPr>
        </p:nvSpPr>
        <p:spPr>
          <a:xfrm>
            <a:off x="8556784" y="4749851"/>
            <a:ext cx="548700" cy="3936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SzPts val="1300"/>
              <a:buNone/>
            </a:pPr>
            <a:fld id="{00000000-1234-1234-1234-123412341234}" type="slidenum">
              <a:rPr lang="en">
                <a:solidFill>
                  <a:schemeClr val="dk1"/>
                </a:solidFill>
              </a:rPr>
              <a:t>‹#›</a:t>
            </a:fld>
            <a:endParaRPr>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3"/>
          <p:cNvSpPr txBox="1"/>
          <p:nvPr>
            <p:ph type="title"/>
          </p:nvPr>
        </p:nvSpPr>
        <p:spPr>
          <a:xfrm>
            <a:off x="776450" y="192000"/>
            <a:ext cx="5755200" cy="8568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SzPts val="1800"/>
              <a:buNone/>
            </a:pPr>
            <a:r>
              <a:rPr lang="en" sz="3000">
                <a:latin typeface="Times New Roman"/>
                <a:ea typeface="Times New Roman"/>
                <a:cs typeface="Times New Roman"/>
                <a:sym typeface="Times New Roman"/>
              </a:rPr>
              <a:t>What is a Content Provider?</a:t>
            </a:r>
            <a:endParaRPr sz="3000">
              <a:latin typeface="Times New Roman"/>
              <a:ea typeface="Times New Roman"/>
              <a:cs typeface="Times New Roman"/>
              <a:sym typeface="Times New Roman"/>
            </a:endParaRPr>
          </a:p>
        </p:txBody>
      </p:sp>
      <p:sp>
        <p:nvSpPr>
          <p:cNvPr id="327" name="Google Shape;327;p3"/>
          <p:cNvSpPr txBox="1"/>
          <p:nvPr>
            <p:ph idx="1" type="body"/>
          </p:nvPr>
        </p:nvSpPr>
        <p:spPr>
          <a:xfrm>
            <a:off x="850825" y="1288975"/>
            <a:ext cx="7591200" cy="3639000"/>
          </a:xfrm>
          <a:prstGeom prst="rect">
            <a:avLst/>
          </a:prstGeom>
          <a:noFill/>
          <a:ln>
            <a:noFill/>
          </a:ln>
        </p:spPr>
        <p:txBody>
          <a:bodyPr anchorCtr="0" anchor="t" bIns="0" lIns="0" spcFirstLastPara="1" rIns="0" wrap="square" tIns="0">
            <a:noAutofit/>
          </a:bodyPr>
          <a:lstStyle/>
          <a:p>
            <a:pPr indent="-355600" lvl="0" marL="457200" rtl="0" algn="just">
              <a:lnSpc>
                <a:spcPct val="115000"/>
              </a:lnSpc>
              <a:spcBef>
                <a:spcPts val="600"/>
              </a:spcBef>
              <a:spcAft>
                <a:spcPts val="0"/>
              </a:spcAft>
              <a:buSzPts val="2000"/>
              <a:buFont typeface="Times New Roman"/>
              <a:buChar char="❏"/>
            </a:pPr>
            <a:r>
              <a:rPr lang="en">
                <a:latin typeface="Times New Roman"/>
                <a:ea typeface="Times New Roman"/>
                <a:cs typeface="Times New Roman"/>
                <a:sym typeface="Times New Roman"/>
              </a:rPr>
              <a:t>A content provider provides access to structured data between different Android applications. </a:t>
            </a:r>
            <a:endParaRPr>
              <a:latin typeface="Times New Roman"/>
              <a:ea typeface="Times New Roman"/>
              <a:cs typeface="Times New Roman"/>
              <a:sym typeface="Times New Roman"/>
            </a:endParaRPr>
          </a:p>
          <a:p>
            <a:pPr indent="-355600" lvl="0" marL="457200" rtl="0" algn="just">
              <a:lnSpc>
                <a:spcPct val="115000"/>
              </a:lnSpc>
              <a:spcBef>
                <a:spcPts val="0"/>
              </a:spcBef>
              <a:spcAft>
                <a:spcPts val="0"/>
              </a:spcAft>
              <a:buSzPts val="2000"/>
              <a:buFont typeface="Times New Roman"/>
              <a:buChar char="❏"/>
            </a:pPr>
            <a:r>
              <a:rPr lang="en">
                <a:latin typeface="Times New Roman"/>
                <a:ea typeface="Times New Roman"/>
                <a:cs typeface="Times New Roman"/>
                <a:sym typeface="Times New Roman"/>
              </a:rPr>
              <a:t>This data is exposed to applications </a:t>
            </a:r>
            <a:endParaRPr>
              <a:latin typeface="Times New Roman"/>
              <a:ea typeface="Times New Roman"/>
              <a:cs typeface="Times New Roman"/>
              <a:sym typeface="Times New Roman"/>
            </a:endParaRPr>
          </a:p>
          <a:p>
            <a:pPr indent="-355600" lvl="1" marL="914400" rtl="0" algn="just">
              <a:lnSpc>
                <a:spcPct val="115000"/>
              </a:lnSpc>
              <a:spcBef>
                <a:spcPts val="0"/>
              </a:spcBef>
              <a:spcAft>
                <a:spcPts val="0"/>
              </a:spcAft>
              <a:buSzPts val="2000"/>
              <a:buFont typeface="Times New Roman"/>
              <a:buChar char="❏"/>
            </a:pPr>
            <a:r>
              <a:rPr lang="en">
                <a:latin typeface="Times New Roman"/>
                <a:ea typeface="Times New Roman"/>
                <a:cs typeface="Times New Roman"/>
                <a:sym typeface="Times New Roman"/>
              </a:rPr>
              <a:t>Either as tables of data (in much the same way as a SQLite database) or as a handle to a file. </a:t>
            </a:r>
            <a:endParaRPr>
              <a:latin typeface="Times New Roman"/>
              <a:ea typeface="Times New Roman"/>
              <a:cs typeface="Times New Roman"/>
              <a:sym typeface="Times New Roman"/>
            </a:endParaRPr>
          </a:p>
          <a:p>
            <a:pPr indent="-355600" lvl="0" marL="457200" rtl="0" algn="just">
              <a:lnSpc>
                <a:spcPct val="115000"/>
              </a:lnSpc>
              <a:spcBef>
                <a:spcPts val="0"/>
              </a:spcBef>
              <a:spcAft>
                <a:spcPts val="0"/>
              </a:spcAft>
              <a:buSzPts val="2000"/>
              <a:buFont typeface="Times New Roman"/>
              <a:buChar char="❏"/>
            </a:pPr>
            <a:r>
              <a:rPr lang="en">
                <a:latin typeface="Times New Roman"/>
                <a:ea typeface="Times New Roman"/>
                <a:cs typeface="Times New Roman"/>
                <a:sym typeface="Times New Roman"/>
              </a:rPr>
              <a:t>Involves the implementation of a client/server arrangement </a:t>
            </a:r>
            <a:endParaRPr>
              <a:latin typeface="Times New Roman"/>
              <a:ea typeface="Times New Roman"/>
              <a:cs typeface="Times New Roman"/>
              <a:sym typeface="Times New Roman"/>
            </a:endParaRPr>
          </a:p>
          <a:p>
            <a:pPr indent="-355600" lvl="1" marL="914400" rtl="0" algn="just">
              <a:lnSpc>
                <a:spcPct val="115000"/>
              </a:lnSpc>
              <a:spcBef>
                <a:spcPts val="0"/>
              </a:spcBef>
              <a:spcAft>
                <a:spcPts val="0"/>
              </a:spcAft>
              <a:buSzPts val="2000"/>
              <a:buFont typeface="Times New Roman"/>
              <a:buChar char="❏"/>
            </a:pPr>
            <a:r>
              <a:rPr lang="en">
                <a:latin typeface="Times New Roman"/>
                <a:ea typeface="Times New Roman"/>
                <a:cs typeface="Times New Roman"/>
                <a:sym typeface="Times New Roman"/>
              </a:rPr>
              <a:t>Application seeking access to the data is the client </a:t>
            </a:r>
            <a:endParaRPr>
              <a:latin typeface="Times New Roman"/>
              <a:ea typeface="Times New Roman"/>
              <a:cs typeface="Times New Roman"/>
              <a:sym typeface="Times New Roman"/>
            </a:endParaRPr>
          </a:p>
          <a:p>
            <a:pPr indent="-355600" lvl="1" marL="914400" rtl="0" algn="just">
              <a:lnSpc>
                <a:spcPct val="115000"/>
              </a:lnSpc>
              <a:spcBef>
                <a:spcPts val="0"/>
              </a:spcBef>
              <a:spcAft>
                <a:spcPts val="0"/>
              </a:spcAft>
              <a:buSzPts val="2000"/>
              <a:buFont typeface="Times New Roman"/>
              <a:buChar char="❏"/>
            </a:pPr>
            <a:r>
              <a:rPr lang="en">
                <a:latin typeface="Times New Roman"/>
                <a:ea typeface="Times New Roman"/>
                <a:cs typeface="Times New Roman"/>
                <a:sym typeface="Times New Roman"/>
              </a:rPr>
              <a:t>Content provider is the server, performing actions and returning results on behalf of the client.</a:t>
            </a:r>
            <a:endParaRPr>
              <a:latin typeface="Times New Roman"/>
              <a:ea typeface="Times New Roman"/>
              <a:cs typeface="Times New Roman"/>
              <a:sym typeface="Times New Roman"/>
            </a:endParaRPr>
          </a:p>
          <a:p>
            <a:pPr indent="0" lvl="0" marL="0" rtl="0" algn="just">
              <a:lnSpc>
                <a:spcPct val="115000"/>
              </a:lnSpc>
              <a:spcBef>
                <a:spcPts val="1000"/>
              </a:spcBef>
              <a:spcAft>
                <a:spcPts val="1000"/>
              </a:spcAft>
              <a:buSzPts val="2000"/>
              <a:buNone/>
            </a:pPr>
            <a:r>
              <a:t/>
            </a:r>
            <a:endParaRPr>
              <a:latin typeface="Times New Roman"/>
              <a:ea typeface="Times New Roman"/>
              <a:cs typeface="Times New Roman"/>
              <a:sym typeface="Times New Roman"/>
            </a:endParaRPr>
          </a:p>
        </p:txBody>
      </p:sp>
      <p:sp>
        <p:nvSpPr>
          <p:cNvPr id="328" name="Google Shape;328;p3"/>
          <p:cNvSpPr txBox="1"/>
          <p:nvPr>
            <p:ph idx="12" type="sldNum"/>
          </p:nvPr>
        </p:nvSpPr>
        <p:spPr>
          <a:xfrm>
            <a:off x="8729400" y="4734075"/>
            <a:ext cx="414600" cy="409500"/>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SzPts val="1300"/>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4"/>
          <p:cNvSpPr txBox="1"/>
          <p:nvPr>
            <p:ph type="title"/>
          </p:nvPr>
        </p:nvSpPr>
        <p:spPr>
          <a:xfrm>
            <a:off x="776450" y="402700"/>
            <a:ext cx="3587400" cy="8568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SzPts val="1800"/>
              <a:buNone/>
            </a:pPr>
            <a:r>
              <a:t/>
            </a:r>
            <a:endParaRPr/>
          </a:p>
        </p:txBody>
      </p:sp>
      <p:sp>
        <p:nvSpPr>
          <p:cNvPr id="334" name="Google Shape;334;p4"/>
          <p:cNvSpPr txBox="1"/>
          <p:nvPr>
            <p:ph idx="1" type="body"/>
          </p:nvPr>
        </p:nvSpPr>
        <p:spPr>
          <a:xfrm>
            <a:off x="776450" y="1524375"/>
            <a:ext cx="7591200" cy="2932500"/>
          </a:xfrm>
          <a:prstGeom prst="rect">
            <a:avLst/>
          </a:prstGeom>
          <a:noFill/>
          <a:ln>
            <a:noFill/>
          </a:ln>
        </p:spPr>
        <p:txBody>
          <a:bodyPr anchorCtr="0" anchor="t" bIns="0" lIns="0" spcFirstLastPara="1" rIns="0" wrap="square" tIns="0">
            <a:noAutofit/>
          </a:bodyPr>
          <a:lstStyle/>
          <a:p>
            <a:pPr indent="-228600" lvl="0" marL="457200" rtl="0" algn="l">
              <a:lnSpc>
                <a:spcPct val="120000"/>
              </a:lnSpc>
              <a:spcBef>
                <a:spcPts val="600"/>
              </a:spcBef>
              <a:spcAft>
                <a:spcPts val="0"/>
              </a:spcAft>
              <a:buSzPts val="2000"/>
              <a:buNone/>
            </a:pPr>
            <a:r>
              <a:t/>
            </a:r>
            <a:endParaRPr/>
          </a:p>
        </p:txBody>
      </p:sp>
      <p:sp>
        <p:nvSpPr>
          <p:cNvPr id="335" name="Google Shape;335;p4"/>
          <p:cNvSpPr txBox="1"/>
          <p:nvPr>
            <p:ph idx="12" type="sldNum"/>
          </p:nvPr>
        </p:nvSpPr>
        <p:spPr>
          <a:xfrm>
            <a:off x="8729400" y="4734075"/>
            <a:ext cx="414600" cy="409500"/>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SzPts val="1300"/>
              <a:buNone/>
            </a:pPr>
            <a:fld id="{00000000-1234-1234-1234-123412341234}" type="slidenum">
              <a:rPr lang="en"/>
              <a:t>‹#›</a:t>
            </a:fld>
            <a:endParaRPr/>
          </a:p>
        </p:txBody>
      </p:sp>
      <p:pic>
        <p:nvPicPr>
          <p:cNvPr id="336" name="Google Shape;336;p4"/>
          <p:cNvPicPr preferRelativeResize="0"/>
          <p:nvPr/>
        </p:nvPicPr>
        <p:blipFill rotWithShape="1">
          <a:blip r:embed="rId3">
            <a:alphaModFix/>
          </a:blip>
          <a:srcRect b="0" l="0" r="0" t="0"/>
          <a:stretch/>
        </p:blipFill>
        <p:spPr>
          <a:xfrm>
            <a:off x="1039104" y="311294"/>
            <a:ext cx="7065792" cy="442278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5"/>
          <p:cNvSpPr txBox="1"/>
          <p:nvPr>
            <p:ph type="title"/>
          </p:nvPr>
        </p:nvSpPr>
        <p:spPr>
          <a:xfrm>
            <a:off x="776450" y="192000"/>
            <a:ext cx="5755200" cy="8568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SzPts val="1800"/>
              <a:buNone/>
            </a:pPr>
            <a:r>
              <a:rPr lang="en" sz="3000">
                <a:latin typeface="Times New Roman"/>
                <a:ea typeface="Times New Roman"/>
                <a:cs typeface="Times New Roman"/>
                <a:sym typeface="Times New Roman"/>
              </a:rPr>
              <a:t>The Content Provider</a:t>
            </a:r>
            <a:endParaRPr sz="3000">
              <a:latin typeface="Times New Roman"/>
              <a:ea typeface="Times New Roman"/>
              <a:cs typeface="Times New Roman"/>
              <a:sym typeface="Times New Roman"/>
            </a:endParaRPr>
          </a:p>
        </p:txBody>
      </p:sp>
      <p:sp>
        <p:nvSpPr>
          <p:cNvPr id="342" name="Google Shape;342;p5"/>
          <p:cNvSpPr txBox="1"/>
          <p:nvPr>
            <p:ph idx="1" type="body"/>
          </p:nvPr>
        </p:nvSpPr>
        <p:spPr>
          <a:xfrm>
            <a:off x="850825" y="1288975"/>
            <a:ext cx="7591200" cy="3639000"/>
          </a:xfrm>
          <a:prstGeom prst="rect">
            <a:avLst/>
          </a:prstGeom>
          <a:noFill/>
          <a:ln>
            <a:noFill/>
          </a:ln>
        </p:spPr>
        <p:txBody>
          <a:bodyPr anchorCtr="0" anchor="t" bIns="0" lIns="0" spcFirstLastPara="1" rIns="0" wrap="square" tIns="0">
            <a:noAutofit/>
          </a:bodyPr>
          <a:lstStyle/>
          <a:p>
            <a:pPr indent="-355600" lvl="0" marL="457200" rtl="0" algn="just">
              <a:lnSpc>
                <a:spcPct val="115000"/>
              </a:lnSpc>
              <a:spcBef>
                <a:spcPts val="600"/>
              </a:spcBef>
              <a:spcAft>
                <a:spcPts val="0"/>
              </a:spcAft>
              <a:buSzPts val="2000"/>
              <a:buFont typeface="Times New Roman"/>
              <a:buChar char="❏"/>
            </a:pPr>
            <a:r>
              <a:rPr lang="en">
                <a:latin typeface="Times New Roman"/>
                <a:ea typeface="Times New Roman"/>
                <a:cs typeface="Times New Roman"/>
                <a:sym typeface="Times New Roman"/>
              </a:rPr>
              <a:t>A content provider is created as a subclass of the </a:t>
            </a:r>
            <a:r>
              <a:rPr i="1" lang="en">
                <a:solidFill>
                  <a:srgbClr val="FF0000"/>
                </a:solidFill>
                <a:latin typeface="Times New Roman"/>
                <a:ea typeface="Times New Roman"/>
                <a:cs typeface="Times New Roman"/>
                <a:sym typeface="Times New Roman"/>
              </a:rPr>
              <a:t>android.content.ContentProvider</a:t>
            </a:r>
            <a:r>
              <a:rPr lang="en">
                <a:latin typeface="Times New Roman"/>
                <a:ea typeface="Times New Roman"/>
                <a:cs typeface="Times New Roman"/>
                <a:sym typeface="Times New Roman"/>
              </a:rPr>
              <a:t> class. </a:t>
            </a:r>
            <a:endParaRPr>
              <a:latin typeface="Times New Roman"/>
              <a:ea typeface="Times New Roman"/>
              <a:cs typeface="Times New Roman"/>
              <a:sym typeface="Times New Roman"/>
            </a:endParaRPr>
          </a:p>
          <a:p>
            <a:pPr indent="-355600" lvl="0" marL="457200" rtl="0" algn="just">
              <a:lnSpc>
                <a:spcPct val="115000"/>
              </a:lnSpc>
              <a:spcBef>
                <a:spcPts val="0"/>
              </a:spcBef>
              <a:spcAft>
                <a:spcPts val="0"/>
              </a:spcAft>
              <a:buSzPts val="2000"/>
              <a:buFont typeface="Times New Roman"/>
              <a:buChar char="❏"/>
            </a:pPr>
            <a:r>
              <a:rPr lang="en">
                <a:latin typeface="Times New Roman"/>
                <a:ea typeface="Times New Roman"/>
                <a:cs typeface="Times New Roman"/>
                <a:sym typeface="Times New Roman"/>
              </a:rPr>
              <a:t>Involves the implementation of a set of methods to manage the data on behalf of other, client applications.</a:t>
            </a:r>
            <a:endParaRPr>
              <a:latin typeface="Times New Roman"/>
              <a:ea typeface="Times New Roman"/>
              <a:cs typeface="Times New Roman"/>
              <a:sym typeface="Times New Roman"/>
            </a:endParaRPr>
          </a:p>
          <a:p>
            <a:pPr indent="-355600" lvl="0" marL="457200" rtl="0" algn="just">
              <a:lnSpc>
                <a:spcPct val="115000"/>
              </a:lnSpc>
              <a:spcBef>
                <a:spcPts val="0"/>
              </a:spcBef>
              <a:spcAft>
                <a:spcPts val="0"/>
              </a:spcAft>
              <a:buSzPts val="2000"/>
              <a:buFont typeface="Times New Roman"/>
              <a:buChar char="❏"/>
            </a:pPr>
            <a:r>
              <a:rPr lang="en">
                <a:latin typeface="Times New Roman"/>
                <a:ea typeface="Times New Roman"/>
                <a:cs typeface="Times New Roman"/>
                <a:sym typeface="Times New Roman"/>
              </a:rPr>
              <a:t>These methods are: </a:t>
            </a:r>
            <a:endParaRPr>
              <a:latin typeface="Times New Roman"/>
              <a:ea typeface="Times New Roman"/>
              <a:cs typeface="Times New Roman"/>
              <a:sym typeface="Times New Roman"/>
            </a:endParaRPr>
          </a:p>
          <a:p>
            <a:pPr indent="-355600" lvl="1" marL="914400" rtl="0" algn="just">
              <a:lnSpc>
                <a:spcPct val="115000"/>
              </a:lnSpc>
              <a:spcBef>
                <a:spcPts val="0"/>
              </a:spcBef>
              <a:spcAft>
                <a:spcPts val="0"/>
              </a:spcAft>
              <a:buSzPts val="2000"/>
              <a:buFont typeface="Times New Roman"/>
              <a:buChar char="❏"/>
            </a:pPr>
            <a:r>
              <a:rPr b="1" i="1" lang="en">
                <a:latin typeface="Times New Roman"/>
                <a:ea typeface="Times New Roman"/>
                <a:cs typeface="Times New Roman"/>
                <a:sym typeface="Times New Roman"/>
              </a:rPr>
              <a:t>onCreate(): </a:t>
            </a:r>
            <a:r>
              <a:rPr lang="en">
                <a:latin typeface="Times New Roman"/>
                <a:ea typeface="Times New Roman"/>
                <a:cs typeface="Times New Roman"/>
                <a:sym typeface="Times New Roman"/>
              </a:rPr>
              <a:t>Called when the content provider is first created and should be used to perform any initialization tasks required by the content provider.</a:t>
            </a:r>
            <a:endParaRPr>
              <a:latin typeface="Times New Roman"/>
              <a:ea typeface="Times New Roman"/>
              <a:cs typeface="Times New Roman"/>
              <a:sym typeface="Times New Roman"/>
            </a:endParaRPr>
          </a:p>
        </p:txBody>
      </p:sp>
      <p:sp>
        <p:nvSpPr>
          <p:cNvPr id="343" name="Google Shape;343;p5"/>
          <p:cNvSpPr txBox="1"/>
          <p:nvPr>
            <p:ph idx="12" type="sldNum"/>
          </p:nvPr>
        </p:nvSpPr>
        <p:spPr>
          <a:xfrm>
            <a:off x="8729400" y="4734075"/>
            <a:ext cx="414600" cy="409500"/>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SzPts val="1300"/>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6"/>
          <p:cNvSpPr txBox="1"/>
          <p:nvPr>
            <p:ph type="title"/>
          </p:nvPr>
        </p:nvSpPr>
        <p:spPr>
          <a:xfrm>
            <a:off x="776450" y="192000"/>
            <a:ext cx="5755200" cy="8568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SzPts val="1800"/>
              <a:buNone/>
            </a:pPr>
            <a:r>
              <a:rPr lang="en" sz="3000">
                <a:latin typeface="Times New Roman"/>
                <a:ea typeface="Times New Roman"/>
                <a:cs typeface="Times New Roman"/>
                <a:sym typeface="Times New Roman"/>
              </a:rPr>
              <a:t>The Content Provider</a:t>
            </a:r>
            <a:endParaRPr sz="3000">
              <a:latin typeface="Times New Roman"/>
              <a:ea typeface="Times New Roman"/>
              <a:cs typeface="Times New Roman"/>
              <a:sym typeface="Times New Roman"/>
            </a:endParaRPr>
          </a:p>
        </p:txBody>
      </p:sp>
      <p:sp>
        <p:nvSpPr>
          <p:cNvPr id="349" name="Google Shape;349;p6"/>
          <p:cNvSpPr txBox="1"/>
          <p:nvPr>
            <p:ph idx="1" type="body"/>
          </p:nvPr>
        </p:nvSpPr>
        <p:spPr>
          <a:xfrm>
            <a:off x="850825" y="1288975"/>
            <a:ext cx="7591200" cy="3639000"/>
          </a:xfrm>
          <a:prstGeom prst="rect">
            <a:avLst/>
          </a:prstGeom>
          <a:noFill/>
          <a:ln>
            <a:noFill/>
          </a:ln>
        </p:spPr>
        <p:txBody>
          <a:bodyPr anchorCtr="0" anchor="t" bIns="0" lIns="0" spcFirstLastPara="1" rIns="0" wrap="square" tIns="0">
            <a:noAutofit/>
          </a:bodyPr>
          <a:lstStyle/>
          <a:p>
            <a:pPr indent="-355600" lvl="0" marL="914400" rtl="0" algn="just">
              <a:lnSpc>
                <a:spcPct val="115000"/>
              </a:lnSpc>
              <a:spcBef>
                <a:spcPts val="600"/>
              </a:spcBef>
              <a:spcAft>
                <a:spcPts val="0"/>
              </a:spcAft>
              <a:buSzPts val="2000"/>
              <a:buFont typeface="Times New Roman"/>
              <a:buChar char="❏"/>
            </a:pPr>
            <a:r>
              <a:rPr b="1" i="1" lang="en">
                <a:latin typeface="Times New Roman"/>
                <a:ea typeface="Times New Roman"/>
                <a:cs typeface="Times New Roman"/>
                <a:sym typeface="Times New Roman"/>
              </a:rPr>
              <a:t>query(): </a:t>
            </a:r>
            <a:r>
              <a:rPr lang="en">
                <a:latin typeface="Times New Roman"/>
                <a:ea typeface="Times New Roman"/>
                <a:cs typeface="Times New Roman"/>
                <a:sym typeface="Times New Roman"/>
              </a:rPr>
              <a:t>Called when a client requests that data be retrieved from the content provider. </a:t>
            </a:r>
            <a:endParaRPr>
              <a:latin typeface="Times New Roman"/>
              <a:ea typeface="Times New Roman"/>
              <a:cs typeface="Times New Roman"/>
              <a:sym typeface="Times New Roman"/>
            </a:endParaRPr>
          </a:p>
          <a:p>
            <a:pPr indent="-355600" lvl="1" marL="1371600" rtl="0" algn="just">
              <a:lnSpc>
                <a:spcPct val="115000"/>
              </a:lnSpc>
              <a:spcBef>
                <a:spcPts val="0"/>
              </a:spcBef>
              <a:spcAft>
                <a:spcPts val="0"/>
              </a:spcAft>
              <a:buSzPts val="2000"/>
              <a:buFont typeface="Times New Roman"/>
              <a:buChar char="❏"/>
            </a:pPr>
            <a:r>
              <a:rPr lang="en">
                <a:latin typeface="Times New Roman"/>
                <a:ea typeface="Times New Roman"/>
                <a:cs typeface="Times New Roman"/>
                <a:sym typeface="Times New Roman"/>
              </a:rPr>
              <a:t>It is the responsibility of this method to identify the data to be retrieved (either single or multiple rows), perform the data extraction and return the results wrapped in a Cursor object.</a:t>
            </a:r>
            <a:endParaRPr>
              <a:latin typeface="Times New Roman"/>
              <a:ea typeface="Times New Roman"/>
              <a:cs typeface="Times New Roman"/>
              <a:sym typeface="Times New Roman"/>
            </a:endParaRPr>
          </a:p>
          <a:p>
            <a:pPr indent="-355600" lvl="0" marL="914400" rtl="0" algn="just">
              <a:lnSpc>
                <a:spcPct val="115000"/>
              </a:lnSpc>
              <a:spcBef>
                <a:spcPts val="0"/>
              </a:spcBef>
              <a:spcAft>
                <a:spcPts val="0"/>
              </a:spcAft>
              <a:buSzPts val="2000"/>
              <a:buFont typeface="Times New Roman"/>
              <a:buChar char="❏"/>
            </a:pPr>
            <a:r>
              <a:rPr b="1" i="1" lang="en">
                <a:latin typeface="Times New Roman"/>
                <a:ea typeface="Times New Roman"/>
                <a:cs typeface="Times New Roman"/>
                <a:sym typeface="Times New Roman"/>
              </a:rPr>
              <a:t>insert(): </a:t>
            </a:r>
            <a:r>
              <a:rPr lang="en">
                <a:latin typeface="Times New Roman"/>
                <a:ea typeface="Times New Roman"/>
                <a:cs typeface="Times New Roman"/>
                <a:sym typeface="Times New Roman"/>
              </a:rPr>
              <a:t>Called when a new row needs to be inserted into the provider database. </a:t>
            </a:r>
            <a:endParaRPr>
              <a:latin typeface="Times New Roman"/>
              <a:ea typeface="Times New Roman"/>
              <a:cs typeface="Times New Roman"/>
              <a:sym typeface="Times New Roman"/>
            </a:endParaRPr>
          </a:p>
          <a:p>
            <a:pPr indent="-355600" lvl="1" marL="1371600" rtl="0" algn="just">
              <a:lnSpc>
                <a:spcPct val="115000"/>
              </a:lnSpc>
              <a:spcBef>
                <a:spcPts val="0"/>
              </a:spcBef>
              <a:spcAft>
                <a:spcPts val="0"/>
              </a:spcAft>
              <a:buSzPts val="2000"/>
              <a:buFont typeface="Times New Roman"/>
              <a:buChar char="❏"/>
            </a:pPr>
            <a:r>
              <a:rPr lang="en">
                <a:latin typeface="Times New Roman"/>
                <a:ea typeface="Times New Roman"/>
                <a:cs typeface="Times New Roman"/>
                <a:sym typeface="Times New Roman"/>
              </a:rPr>
              <a:t>This method must identify the destination for the data, perform the insertion and return the full URI of the newly added row.</a:t>
            </a:r>
            <a:endParaRPr>
              <a:latin typeface="Times New Roman"/>
              <a:ea typeface="Times New Roman"/>
              <a:cs typeface="Times New Roman"/>
              <a:sym typeface="Times New Roman"/>
            </a:endParaRPr>
          </a:p>
        </p:txBody>
      </p:sp>
      <p:sp>
        <p:nvSpPr>
          <p:cNvPr id="350" name="Google Shape;350;p6"/>
          <p:cNvSpPr txBox="1"/>
          <p:nvPr>
            <p:ph idx="12" type="sldNum"/>
          </p:nvPr>
        </p:nvSpPr>
        <p:spPr>
          <a:xfrm>
            <a:off x="8729400" y="4734075"/>
            <a:ext cx="414600" cy="409500"/>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SzPts val="1300"/>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7"/>
          <p:cNvSpPr txBox="1"/>
          <p:nvPr>
            <p:ph type="title"/>
          </p:nvPr>
        </p:nvSpPr>
        <p:spPr>
          <a:xfrm>
            <a:off x="776450" y="192000"/>
            <a:ext cx="5755200" cy="8568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SzPts val="1800"/>
              <a:buNone/>
            </a:pPr>
            <a:r>
              <a:rPr lang="en" sz="3000">
                <a:latin typeface="Times New Roman"/>
                <a:ea typeface="Times New Roman"/>
                <a:cs typeface="Times New Roman"/>
                <a:sym typeface="Times New Roman"/>
              </a:rPr>
              <a:t>The Content Provider</a:t>
            </a:r>
            <a:endParaRPr sz="3000">
              <a:latin typeface="Times New Roman"/>
              <a:ea typeface="Times New Roman"/>
              <a:cs typeface="Times New Roman"/>
              <a:sym typeface="Times New Roman"/>
            </a:endParaRPr>
          </a:p>
        </p:txBody>
      </p:sp>
      <p:sp>
        <p:nvSpPr>
          <p:cNvPr id="356" name="Google Shape;356;p7"/>
          <p:cNvSpPr txBox="1"/>
          <p:nvPr>
            <p:ph idx="1" type="body"/>
          </p:nvPr>
        </p:nvSpPr>
        <p:spPr>
          <a:xfrm>
            <a:off x="850825" y="1288975"/>
            <a:ext cx="7591200" cy="3639000"/>
          </a:xfrm>
          <a:prstGeom prst="rect">
            <a:avLst/>
          </a:prstGeom>
          <a:noFill/>
          <a:ln>
            <a:noFill/>
          </a:ln>
        </p:spPr>
        <p:txBody>
          <a:bodyPr anchorCtr="0" anchor="t" bIns="0" lIns="0" spcFirstLastPara="1" rIns="0" wrap="square" tIns="0">
            <a:noAutofit/>
          </a:bodyPr>
          <a:lstStyle/>
          <a:p>
            <a:pPr indent="-355600" lvl="0" marL="914400" rtl="0" algn="just">
              <a:lnSpc>
                <a:spcPct val="115000"/>
              </a:lnSpc>
              <a:spcBef>
                <a:spcPts val="600"/>
              </a:spcBef>
              <a:spcAft>
                <a:spcPts val="0"/>
              </a:spcAft>
              <a:buSzPts val="2000"/>
              <a:buFont typeface="Times New Roman"/>
              <a:buChar char="❏"/>
            </a:pPr>
            <a:r>
              <a:rPr b="1" i="1" lang="en">
                <a:latin typeface="Times New Roman"/>
                <a:ea typeface="Times New Roman"/>
                <a:cs typeface="Times New Roman"/>
                <a:sym typeface="Times New Roman"/>
              </a:rPr>
              <a:t>update(): </a:t>
            </a:r>
            <a:r>
              <a:rPr lang="en">
                <a:latin typeface="Times New Roman"/>
                <a:ea typeface="Times New Roman"/>
                <a:cs typeface="Times New Roman"/>
                <a:sym typeface="Times New Roman"/>
              </a:rPr>
              <a:t>Called when existing rows need to be updated on behalf of the client. </a:t>
            </a:r>
            <a:endParaRPr>
              <a:latin typeface="Times New Roman"/>
              <a:ea typeface="Times New Roman"/>
              <a:cs typeface="Times New Roman"/>
              <a:sym typeface="Times New Roman"/>
            </a:endParaRPr>
          </a:p>
          <a:p>
            <a:pPr indent="-355600" lvl="1" marL="1371600" rtl="0" algn="just">
              <a:lnSpc>
                <a:spcPct val="115000"/>
              </a:lnSpc>
              <a:spcBef>
                <a:spcPts val="0"/>
              </a:spcBef>
              <a:spcAft>
                <a:spcPts val="0"/>
              </a:spcAft>
              <a:buSzPts val="2000"/>
              <a:buFont typeface="Times New Roman"/>
              <a:buChar char="❏"/>
            </a:pPr>
            <a:r>
              <a:rPr lang="en">
                <a:latin typeface="Times New Roman"/>
                <a:ea typeface="Times New Roman"/>
                <a:cs typeface="Times New Roman"/>
                <a:sym typeface="Times New Roman"/>
              </a:rPr>
              <a:t>The method uses the arguments passed through to update the appropriate table rows and return the number of rows updated as a result of the operation.</a:t>
            </a:r>
            <a:endParaRPr>
              <a:latin typeface="Times New Roman"/>
              <a:ea typeface="Times New Roman"/>
              <a:cs typeface="Times New Roman"/>
              <a:sym typeface="Times New Roman"/>
            </a:endParaRPr>
          </a:p>
          <a:p>
            <a:pPr indent="-355600" lvl="0" marL="914400" rtl="0" algn="just">
              <a:lnSpc>
                <a:spcPct val="115000"/>
              </a:lnSpc>
              <a:spcBef>
                <a:spcPts val="0"/>
              </a:spcBef>
              <a:spcAft>
                <a:spcPts val="0"/>
              </a:spcAft>
              <a:buSzPts val="2000"/>
              <a:buFont typeface="Times New Roman"/>
              <a:buChar char="❏"/>
            </a:pPr>
            <a:r>
              <a:rPr b="1" i="1" lang="en">
                <a:latin typeface="Times New Roman"/>
                <a:ea typeface="Times New Roman"/>
                <a:cs typeface="Times New Roman"/>
                <a:sym typeface="Times New Roman"/>
              </a:rPr>
              <a:t>delete(): </a:t>
            </a:r>
            <a:r>
              <a:rPr lang="en">
                <a:latin typeface="Times New Roman"/>
                <a:ea typeface="Times New Roman"/>
                <a:cs typeface="Times New Roman"/>
                <a:sym typeface="Times New Roman"/>
              </a:rPr>
              <a:t>Called when rows are to be deleted from a table.</a:t>
            </a:r>
            <a:endParaRPr>
              <a:latin typeface="Times New Roman"/>
              <a:ea typeface="Times New Roman"/>
              <a:cs typeface="Times New Roman"/>
              <a:sym typeface="Times New Roman"/>
            </a:endParaRPr>
          </a:p>
          <a:p>
            <a:pPr indent="-355600" lvl="1" marL="1371600" rtl="0" algn="just">
              <a:lnSpc>
                <a:spcPct val="115000"/>
              </a:lnSpc>
              <a:spcBef>
                <a:spcPts val="0"/>
              </a:spcBef>
              <a:spcAft>
                <a:spcPts val="0"/>
              </a:spcAft>
              <a:buSzPts val="2000"/>
              <a:buFont typeface="Times New Roman"/>
              <a:buChar char="❏"/>
            </a:pPr>
            <a:r>
              <a:rPr lang="en">
                <a:latin typeface="Times New Roman"/>
                <a:ea typeface="Times New Roman"/>
                <a:cs typeface="Times New Roman"/>
                <a:sym typeface="Times New Roman"/>
              </a:rPr>
              <a:t> This method deletes the designated rows and returns a count of the number of rows deleted.</a:t>
            </a:r>
            <a:endParaRPr>
              <a:latin typeface="Times New Roman"/>
              <a:ea typeface="Times New Roman"/>
              <a:cs typeface="Times New Roman"/>
              <a:sym typeface="Times New Roman"/>
            </a:endParaRPr>
          </a:p>
        </p:txBody>
      </p:sp>
      <p:sp>
        <p:nvSpPr>
          <p:cNvPr id="357" name="Google Shape;357;p7"/>
          <p:cNvSpPr txBox="1"/>
          <p:nvPr>
            <p:ph idx="12" type="sldNum"/>
          </p:nvPr>
        </p:nvSpPr>
        <p:spPr>
          <a:xfrm>
            <a:off x="8729400" y="4734075"/>
            <a:ext cx="414600" cy="409500"/>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SzPts val="1300"/>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8"/>
          <p:cNvSpPr txBox="1"/>
          <p:nvPr>
            <p:ph type="title"/>
          </p:nvPr>
        </p:nvSpPr>
        <p:spPr>
          <a:xfrm>
            <a:off x="776450" y="192000"/>
            <a:ext cx="5755200" cy="8568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SzPts val="1800"/>
              <a:buNone/>
            </a:pPr>
            <a:r>
              <a:rPr lang="en" sz="3000">
                <a:latin typeface="Times New Roman"/>
                <a:ea typeface="Times New Roman"/>
                <a:cs typeface="Times New Roman"/>
                <a:sym typeface="Times New Roman"/>
              </a:rPr>
              <a:t>The Content Provider</a:t>
            </a:r>
            <a:endParaRPr sz="3000">
              <a:latin typeface="Times New Roman"/>
              <a:ea typeface="Times New Roman"/>
              <a:cs typeface="Times New Roman"/>
              <a:sym typeface="Times New Roman"/>
            </a:endParaRPr>
          </a:p>
        </p:txBody>
      </p:sp>
      <p:sp>
        <p:nvSpPr>
          <p:cNvPr id="363" name="Google Shape;363;p8"/>
          <p:cNvSpPr txBox="1"/>
          <p:nvPr>
            <p:ph idx="1" type="body"/>
          </p:nvPr>
        </p:nvSpPr>
        <p:spPr>
          <a:xfrm>
            <a:off x="850825" y="1288975"/>
            <a:ext cx="7591200" cy="3639000"/>
          </a:xfrm>
          <a:prstGeom prst="rect">
            <a:avLst/>
          </a:prstGeom>
          <a:noFill/>
          <a:ln>
            <a:noFill/>
          </a:ln>
        </p:spPr>
        <p:txBody>
          <a:bodyPr anchorCtr="0" anchor="t" bIns="0" lIns="0" spcFirstLastPara="1" rIns="0" wrap="square" tIns="0">
            <a:noAutofit/>
          </a:bodyPr>
          <a:lstStyle/>
          <a:p>
            <a:pPr indent="-355600" lvl="0" marL="914400" rtl="0" algn="just">
              <a:lnSpc>
                <a:spcPct val="115000"/>
              </a:lnSpc>
              <a:spcBef>
                <a:spcPts val="600"/>
              </a:spcBef>
              <a:spcAft>
                <a:spcPts val="0"/>
              </a:spcAft>
              <a:buSzPts val="2000"/>
              <a:buFont typeface="Times New Roman"/>
              <a:buChar char="❏"/>
            </a:pPr>
            <a:r>
              <a:rPr b="1" i="1" lang="en">
                <a:latin typeface="Times New Roman"/>
                <a:ea typeface="Times New Roman"/>
                <a:cs typeface="Times New Roman"/>
                <a:sym typeface="Times New Roman"/>
              </a:rPr>
              <a:t>getType():</a:t>
            </a:r>
            <a:endParaRPr b="1" i="1">
              <a:latin typeface="Times New Roman"/>
              <a:ea typeface="Times New Roman"/>
              <a:cs typeface="Times New Roman"/>
              <a:sym typeface="Times New Roman"/>
            </a:endParaRPr>
          </a:p>
          <a:p>
            <a:pPr indent="-355600" lvl="1" marL="1371600" rtl="0" algn="just">
              <a:lnSpc>
                <a:spcPct val="115000"/>
              </a:lnSpc>
              <a:spcBef>
                <a:spcPts val="0"/>
              </a:spcBef>
              <a:spcAft>
                <a:spcPts val="0"/>
              </a:spcAft>
              <a:buSzPts val="2000"/>
              <a:buFont typeface="Times New Roman"/>
              <a:buChar char="❏"/>
            </a:pPr>
            <a:r>
              <a:rPr lang="en">
                <a:latin typeface="Times New Roman"/>
                <a:ea typeface="Times New Roman"/>
                <a:cs typeface="Times New Roman"/>
                <a:sym typeface="Times New Roman"/>
              </a:rPr>
              <a:t>Returns the MIME type of the data stored by the content provider.</a:t>
            </a:r>
            <a:endParaRPr>
              <a:latin typeface="Times New Roman"/>
              <a:ea typeface="Times New Roman"/>
              <a:cs typeface="Times New Roman"/>
              <a:sym typeface="Times New Roman"/>
            </a:endParaRPr>
          </a:p>
        </p:txBody>
      </p:sp>
      <p:sp>
        <p:nvSpPr>
          <p:cNvPr id="364" name="Google Shape;364;p8"/>
          <p:cNvSpPr txBox="1"/>
          <p:nvPr>
            <p:ph idx="12" type="sldNum"/>
          </p:nvPr>
        </p:nvSpPr>
        <p:spPr>
          <a:xfrm>
            <a:off x="8729400" y="4734075"/>
            <a:ext cx="414600" cy="409500"/>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SzPts val="1300"/>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p9"/>
          <p:cNvSpPr txBox="1"/>
          <p:nvPr>
            <p:ph type="title"/>
          </p:nvPr>
        </p:nvSpPr>
        <p:spPr>
          <a:xfrm>
            <a:off x="776450" y="192000"/>
            <a:ext cx="5755200" cy="8568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SzPts val="1800"/>
              <a:buNone/>
            </a:pPr>
            <a:r>
              <a:rPr lang="en" sz="3000">
                <a:latin typeface="Times New Roman"/>
                <a:ea typeface="Times New Roman"/>
                <a:cs typeface="Times New Roman"/>
                <a:sym typeface="Times New Roman"/>
              </a:rPr>
              <a:t>The Content URI</a:t>
            </a:r>
            <a:endParaRPr sz="3000">
              <a:latin typeface="Times New Roman"/>
              <a:ea typeface="Times New Roman"/>
              <a:cs typeface="Times New Roman"/>
              <a:sym typeface="Times New Roman"/>
            </a:endParaRPr>
          </a:p>
        </p:txBody>
      </p:sp>
      <p:sp>
        <p:nvSpPr>
          <p:cNvPr id="370" name="Google Shape;370;p9"/>
          <p:cNvSpPr txBox="1"/>
          <p:nvPr>
            <p:ph idx="1" type="body"/>
          </p:nvPr>
        </p:nvSpPr>
        <p:spPr>
          <a:xfrm>
            <a:off x="850825" y="1288975"/>
            <a:ext cx="7591200" cy="3639000"/>
          </a:xfrm>
          <a:prstGeom prst="rect">
            <a:avLst/>
          </a:prstGeom>
          <a:noFill/>
          <a:ln>
            <a:noFill/>
          </a:ln>
        </p:spPr>
        <p:txBody>
          <a:bodyPr anchorCtr="0" anchor="t" bIns="0" lIns="0" spcFirstLastPara="1" rIns="0" wrap="square" tIns="0">
            <a:noAutofit/>
          </a:bodyPr>
          <a:lstStyle/>
          <a:p>
            <a:pPr indent="-355600" lvl="0" marL="457200" rtl="0" algn="just">
              <a:lnSpc>
                <a:spcPct val="115000"/>
              </a:lnSpc>
              <a:spcBef>
                <a:spcPts val="600"/>
              </a:spcBef>
              <a:spcAft>
                <a:spcPts val="0"/>
              </a:spcAft>
              <a:buSzPts val="2000"/>
              <a:buFont typeface="Times New Roman"/>
              <a:buChar char="❏"/>
            </a:pPr>
            <a:r>
              <a:rPr lang="en">
                <a:latin typeface="Times New Roman"/>
                <a:ea typeface="Times New Roman"/>
                <a:cs typeface="Times New Roman"/>
                <a:sym typeface="Times New Roman"/>
              </a:rPr>
              <a:t>An Android device will potentially contain a number of content providers.</a:t>
            </a:r>
            <a:endParaRPr>
              <a:latin typeface="Times New Roman"/>
              <a:ea typeface="Times New Roman"/>
              <a:cs typeface="Times New Roman"/>
              <a:sym typeface="Times New Roman"/>
            </a:endParaRPr>
          </a:p>
          <a:p>
            <a:pPr indent="-355600" lvl="0" marL="457200" rtl="0" algn="just">
              <a:lnSpc>
                <a:spcPct val="115000"/>
              </a:lnSpc>
              <a:spcBef>
                <a:spcPts val="0"/>
              </a:spcBef>
              <a:spcAft>
                <a:spcPts val="0"/>
              </a:spcAft>
              <a:buSzPts val="2000"/>
              <a:buFont typeface="Times New Roman"/>
              <a:buChar char="❏"/>
            </a:pPr>
            <a:r>
              <a:rPr lang="en">
                <a:latin typeface="Times New Roman"/>
                <a:ea typeface="Times New Roman"/>
                <a:cs typeface="Times New Roman"/>
                <a:sym typeface="Times New Roman"/>
              </a:rPr>
              <a:t>The system must provide some way of identifying one provider from another. </a:t>
            </a:r>
            <a:endParaRPr>
              <a:latin typeface="Times New Roman"/>
              <a:ea typeface="Times New Roman"/>
              <a:cs typeface="Times New Roman"/>
              <a:sym typeface="Times New Roman"/>
            </a:endParaRPr>
          </a:p>
          <a:p>
            <a:pPr indent="-355600" lvl="0" marL="457200" rtl="0" algn="just">
              <a:lnSpc>
                <a:spcPct val="115000"/>
              </a:lnSpc>
              <a:spcBef>
                <a:spcPts val="0"/>
              </a:spcBef>
              <a:spcAft>
                <a:spcPts val="0"/>
              </a:spcAft>
              <a:buSzPts val="2000"/>
              <a:buFont typeface="Times New Roman"/>
              <a:buChar char="❏"/>
            </a:pPr>
            <a:r>
              <a:rPr lang="en">
                <a:latin typeface="Times New Roman"/>
                <a:ea typeface="Times New Roman"/>
                <a:cs typeface="Times New Roman"/>
                <a:sym typeface="Times New Roman"/>
              </a:rPr>
              <a:t>Similarly, a single content provider may provide access to multiple forms of content (typically in the form of database tables). </a:t>
            </a:r>
            <a:endParaRPr>
              <a:latin typeface="Times New Roman"/>
              <a:ea typeface="Times New Roman"/>
              <a:cs typeface="Times New Roman"/>
              <a:sym typeface="Times New Roman"/>
            </a:endParaRPr>
          </a:p>
          <a:p>
            <a:pPr indent="-355600" lvl="0" marL="457200" rtl="0" algn="just">
              <a:lnSpc>
                <a:spcPct val="115000"/>
              </a:lnSpc>
              <a:spcBef>
                <a:spcPts val="0"/>
              </a:spcBef>
              <a:spcAft>
                <a:spcPts val="0"/>
              </a:spcAft>
              <a:buSzPts val="2000"/>
              <a:buFont typeface="Times New Roman"/>
              <a:buChar char="❏"/>
            </a:pPr>
            <a:r>
              <a:rPr lang="en">
                <a:latin typeface="Times New Roman"/>
                <a:ea typeface="Times New Roman"/>
                <a:cs typeface="Times New Roman"/>
                <a:sym typeface="Times New Roman"/>
              </a:rPr>
              <a:t>Client applications, therefore, need a way to specify the underlying data for which access is required. </a:t>
            </a:r>
            <a:endParaRPr>
              <a:latin typeface="Times New Roman"/>
              <a:ea typeface="Times New Roman"/>
              <a:cs typeface="Times New Roman"/>
              <a:sym typeface="Times New Roman"/>
            </a:endParaRPr>
          </a:p>
          <a:p>
            <a:pPr indent="-355600" lvl="0" marL="457200" rtl="0" algn="just">
              <a:lnSpc>
                <a:spcPct val="115000"/>
              </a:lnSpc>
              <a:spcBef>
                <a:spcPts val="0"/>
              </a:spcBef>
              <a:spcAft>
                <a:spcPts val="0"/>
              </a:spcAft>
              <a:buSzPts val="2000"/>
              <a:buFont typeface="Times New Roman"/>
              <a:buChar char="❏"/>
            </a:pPr>
            <a:r>
              <a:rPr lang="en">
                <a:latin typeface="Times New Roman"/>
                <a:ea typeface="Times New Roman"/>
                <a:cs typeface="Times New Roman"/>
                <a:sym typeface="Times New Roman"/>
              </a:rPr>
              <a:t>This is achieved through the use of content URIs.</a:t>
            </a:r>
            <a:endParaRPr>
              <a:latin typeface="Times New Roman"/>
              <a:ea typeface="Times New Roman"/>
              <a:cs typeface="Times New Roman"/>
              <a:sym typeface="Times New Roman"/>
            </a:endParaRPr>
          </a:p>
          <a:p>
            <a:pPr indent="0" lvl="0" marL="0" rtl="0" algn="just">
              <a:lnSpc>
                <a:spcPct val="115000"/>
              </a:lnSpc>
              <a:spcBef>
                <a:spcPts val="1000"/>
              </a:spcBef>
              <a:spcAft>
                <a:spcPts val="1000"/>
              </a:spcAft>
              <a:buSzPts val="2000"/>
              <a:buNone/>
            </a:pPr>
            <a:r>
              <a:t/>
            </a:r>
            <a:endParaRPr>
              <a:latin typeface="Times New Roman"/>
              <a:ea typeface="Times New Roman"/>
              <a:cs typeface="Times New Roman"/>
              <a:sym typeface="Times New Roman"/>
            </a:endParaRPr>
          </a:p>
        </p:txBody>
      </p:sp>
      <p:sp>
        <p:nvSpPr>
          <p:cNvPr id="371" name="Google Shape;371;p9"/>
          <p:cNvSpPr txBox="1"/>
          <p:nvPr>
            <p:ph idx="12" type="sldNum"/>
          </p:nvPr>
        </p:nvSpPr>
        <p:spPr>
          <a:xfrm>
            <a:off x="8729400" y="4734075"/>
            <a:ext cx="414600" cy="409500"/>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SzPts val="1300"/>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Volsce template">
  <a:themeElements>
    <a:clrScheme name="Custom 347">
      <a:dk1>
        <a:srgbClr val="252831"/>
      </a:dk1>
      <a:lt1>
        <a:srgbClr val="FFFFFF"/>
      </a:lt1>
      <a:dk2>
        <a:srgbClr val="68728D"/>
      </a:dk2>
      <a:lt2>
        <a:srgbClr val="E9EDF3"/>
      </a:lt2>
      <a:accent1>
        <a:srgbClr val="7D89AC"/>
      </a:accent1>
      <a:accent2>
        <a:srgbClr val="728CD8"/>
      </a:accent2>
      <a:accent3>
        <a:srgbClr val="72D8D8"/>
      </a:accent3>
      <a:accent4>
        <a:srgbClr val="B1D872"/>
      </a:accent4>
      <a:accent5>
        <a:srgbClr val="F8D067"/>
      </a:accent5>
      <a:accent6>
        <a:srgbClr val="BDC3D3"/>
      </a:accent6>
      <a:hlink>
        <a:srgbClr val="7D89A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