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EF92-AB41-ECDD-8728-F446A6291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D5A7D-D408-C6C3-204C-8369B7A4A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B309-7DA0-0A2D-2B3F-4778A23B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E13D-8BFF-4552-B978-CC6B60F68AD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CE8-FD12-E75E-8068-F704D6D6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63A9-1778-4C50-B168-8C9CEF3E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DAD-0F4A-41C8-A178-28FB7F18C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5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15C7-4D9C-8A0C-B12B-D87613E6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6C7A9-39D8-4FD7-9EC8-B9F82E74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7E25-7A79-9C2C-9B94-2C2B5267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E13D-8BFF-4552-B978-CC6B60F68AD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38566-8202-909A-5C88-A7994DD8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B4DF-FF48-5A37-CB82-33377CE0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DAD-0F4A-41C8-A178-28FB7F18C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C1155-5578-5EC8-E42B-08C31E6AA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3CB3A-A74E-4B8D-26BA-0B5BF74EF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EBE9-585D-CA31-E08E-5A263F8C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E13D-8BFF-4552-B978-CC6B60F68AD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0D18-CDA4-CB93-7DC5-9C0B6F5F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69B9-2FD2-500B-AD9E-17838908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DAD-0F4A-41C8-A178-28FB7F18C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3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AD5A-B487-7AF4-9E2B-606C2CA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AEC4-0245-753A-9FB1-D2857930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D33C-A370-F27E-7326-1673B323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E13D-8BFF-4552-B978-CC6B60F68AD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2651-7877-8BF5-B54B-18106196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3241-EFD9-031C-CE77-CEA8C9BB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DAD-0F4A-41C8-A178-28FB7F18C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6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6B85-CA1C-A94A-B7A1-BA3099CB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4B843-998D-D30B-992D-3A18A6EB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31F45-8696-DB4A-6B33-E4EDD7F6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E13D-8BFF-4552-B978-CC6B60F68AD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A6A3-F8F4-5CDC-D59A-50F41FE7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5D33B-772C-C35C-ECDE-795ECEF4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DAD-0F4A-41C8-A178-28FB7F18C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74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DE0D-A41E-A4F9-9946-75FB99B5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9335-529D-A468-FEAD-DDFF5BB3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C88A-6D5C-D492-3234-C4163F2D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3D599-6864-2C62-B9DE-82832A14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E13D-8BFF-4552-B978-CC6B60F68AD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AA6A6-3EEF-D6D4-7838-5461A6ED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21EEC-CDB4-3EF6-9932-24BA15D6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DAD-0F4A-41C8-A178-28FB7F18C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3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CB90-643B-0CD5-7D1F-AD7110EA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59316-72B2-31A4-B016-AEF508A8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8137C-841C-AEB7-57F4-BBDDFEFEE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CA518-E927-AAD7-4FB2-E77548B1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C5D2A-9082-EDF3-F829-C8D78C269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EBB77-2323-338D-315F-95F73539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E13D-8BFF-4552-B978-CC6B60F68AD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347B7-5F8C-4640-B2A2-78CF2D70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411B1-B149-BE95-44F5-A15D2F74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DAD-0F4A-41C8-A178-28FB7F18C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E7BC-961E-5C69-2234-4982C622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1725E-4803-07AD-66C0-FCDF186B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E13D-8BFF-4552-B978-CC6B60F68AD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BE40D-E571-0333-EC75-FCC735D4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005B9-64B9-BD0B-599C-82D11C15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DAD-0F4A-41C8-A178-28FB7F18C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B5238-8966-CCF4-B472-1C35B058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E13D-8BFF-4552-B978-CC6B60F68AD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6F268-0A4D-498D-42AA-5D116BBE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BE24-9577-E472-4CA6-A521BC1B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DAD-0F4A-41C8-A178-28FB7F18C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0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31E5-C6B3-C26E-32F7-FB9863DC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B7F1-0D86-8AF7-6962-A9074A4E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D1D54-806A-0161-FB84-5D2336A54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37E34-2975-9FDD-3AEC-790195D1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E13D-8BFF-4552-B978-CC6B60F68AD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11CA6-D959-4539-30AD-99DE36CD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BF8F-248B-8E40-FE44-015765D9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DAD-0F4A-41C8-A178-28FB7F18C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1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B32B-DB6E-D2D8-4BAC-424ACE52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D25CF-EBD7-EA9C-5F53-68B28A09D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0966E-6BE4-F2F3-CD8F-93CADA6B0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A8876-C766-9593-4F59-3BE0958E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E13D-8BFF-4552-B978-CC6B60F68AD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678C7-B788-A4F2-CCFF-D1EBBCF1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94F97-E4FA-6522-1AFA-4CB48E22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DAD-0F4A-41C8-A178-28FB7F18C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2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0523B-8B49-3062-EE01-F50CE140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9053-3453-13C3-DE48-ACCA487A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7B67-B65B-7EFF-B9A5-BBA74F648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E13D-8BFF-4552-B978-CC6B60F68AD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0BC3-E1B6-7D37-90E8-4AA30349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B03B-AE0E-7716-8E47-20F75118B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5DAD-0F4A-41C8-A178-28FB7F18C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BB1B-EA5A-5BDC-905C-96FC7CD6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Location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6B0EE-CEC5-0FDC-1212-EFEE8702B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66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F6B8-4451-A0E0-D122-85B778AE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00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 an app that displays the current location (latitude and longitude) of the device.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0CE8-4EB5-06FD-E6B7-67EDF1AC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these two permissions to the AndroidManifest.xml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&lt;uses-permission </a:t>
            </a:r>
            <a:r>
              <a:rPr lang="en-IN" b="1" dirty="0" err="1">
                <a:solidFill>
                  <a:srgbClr val="FF0000"/>
                </a:solidFill>
              </a:rPr>
              <a:t>android:name</a:t>
            </a:r>
            <a:r>
              <a:rPr lang="en-IN" b="1" dirty="0">
                <a:solidFill>
                  <a:srgbClr val="FF0000"/>
                </a:solidFill>
              </a:rPr>
              <a:t>="</a:t>
            </a:r>
            <a:r>
              <a:rPr lang="en-IN" b="1" dirty="0" err="1">
                <a:solidFill>
                  <a:srgbClr val="FF0000"/>
                </a:solidFill>
              </a:rPr>
              <a:t>android.permission.ACCESS_FINE_LOCATION</a:t>
            </a:r>
            <a:r>
              <a:rPr lang="en-IN" b="1" dirty="0">
                <a:solidFill>
                  <a:srgbClr val="FF0000"/>
                </a:solidFill>
              </a:rPr>
              <a:t>"/&gt;</a:t>
            </a:r>
          </a:p>
          <a:p>
            <a:pPr lvl="1" algn="just"/>
            <a:r>
              <a:rPr lang="en-US" dirty="0"/>
              <a:t>This permission allows your app to access precise location information. It typically uses GPS (Global Positioning System) or other satellite-based systems to determine the device's location with high accuracy, usually within a few 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78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3CC3-1A40-B2E8-0B51-E3AA3582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AndroidManifest.xml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0BDA-469D-5460-8570-641BB585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&lt;uses-permission </a:t>
            </a:r>
            <a:r>
              <a:rPr lang="en-IN" b="1" dirty="0" err="1">
                <a:solidFill>
                  <a:srgbClr val="FF0000"/>
                </a:solidFill>
              </a:rPr>
              <a:t>android:name</a:t>
            </a:r>
            <a:r>
              <a:rPr lang="en-IN" b="1" dirty="0">
                <a:solidFill>
                  <a:srgbClr val="FF0000"/>
                </a:solidFill>
              </a:rPr>
              <a:t>="</a:t>
            </a:r>
            <a:r>
              <a:rPr lang="en-IN" b="1" dirty="0" err="1">
                <a:solidFill>
                  <a:srgbClr val="FF0000"/>
                </a:solidFill>
              </a:rPr>
              <a:t>android.permission.ACCESS_COARSE_LOCATION</a:t>
            </a:r>
            <a:r>
              <a:rPr lang="en-IN" b="1" dirty="0">
                <a:solidFill>
                  <a:srgbClr val="FF0000"/>
                </a:solidFill>
              </a:rPr>
              <a:t>"/&gt;</a:t>
            </a:r>
          </a:p>
          <a:p>
            <a:pPr lvl="1" algn="just"/>
            <a:r>
              <a:rPr lang="en-US" dirty="0"/>
              <a:t>This permission allows your app to access approximate location information. It generally uses Wi-Fi and cellular network data to triangulate the device's location, which can be accurate within several hundred meters to a few kilometers.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80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0555-6CDB-26EA-9369-7A66A2FA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activity_main.xml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9D5A-9E6A-00A8-7B40-EE988604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Insert a </a:t>
            </a:r>
            <a:r>
              <a:rPr lang="en-IN" dirty="0" err="1"/>
              <a:t>TextView</a:t>
            </a:r>
            <a:r>
              <a:rPr lang="en-IN" dirty="0"/>
              <a:t> (id: </a:t>
            </a:r>
            <a:r>
              <a:rPr lang="en-IN" dirty="0" err="1"/>
              <a:t>locationTextView</a:t>
            </a:r>
            <a:r>
              <a:rPr lang="en-IN" dirty="0"/>
              <a:t>) to the interface</a:t>
            </a:r>
          </a:p>
          <a:p>
            <a:r>
              <a:rPr lang="en-IN" dirty="0"/>
              <a:t>This </a:t>
            </a:r>
            <a:r>
              <a:rPr lang="en-IN" dirty="0" err="1"/>
              <a:t>textview</a:t>
            </a:r>
            <a:r>
              <a:rPr lang="en-IN" dirty="0"/>
              <a:t> displays the latitude and longitude.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B2055-2BB8-A637-8A62-24805CA9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733" y="1825625"/>
            <a:ext cx="2645827" cy="44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47FD-313B-2284-8485-A6030014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MainActivity.java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5939-A037-301E-A8B3-923A5333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Refer the file attached</a:t>
            </a:r>
          </a:p>
        </p:txBody>
      </p:sp>
    </p:spTree>
    <p:extLst>
      <p:ext uri="{BB962C8B-B14F-4D97-AF65-F5344CB8AC3E}">
        <p14:creationId xmlns:p14="http://schemas.microsoft.com/office/powerpoint/2010/main" val="26537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6BE1-3D6E-50C5-47CC-4F4AB1C3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98E27-3988-0E7D-DDFD-A0C0F2AD9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121" y="1266824"/>
            <a:ext cx="2952166" cy="5074987"/>
          </a:xfrm>
        </p:spPr>
      </p:pic>
    </p:spTree>
    <p:extLst>
      <p:ext uri="{BB962C8B-B14F-4D97-AF65-F5344CB8AC3E}">
        <p14:creationId xmlns:p14="http://schemas.microsoft.com/office/powerpoint/2010/main" val="424086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Location services</vt:lpstr>
      <vt:lpstr>Create an app that displays the current location (latitude and longitude) of the device.</vt:lpstr>
      <vt:lpstr>AndroidManifest.xml</vt:lpstr>
      <vt:lpstr>activity_main.xml</vt:lpstr>
      <vt:lpstr>MainActivity.java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Febin C Abdul Latheef</dc:creator>
  <cp:lastModifiedBy>Febin C Abdul Latheef</cp:lastModifiedBy>
  <cp:revision>2</cp:revision>
  <dcterms:created xsi:type="dcterms:W3CDTF">2024-09-27T09:18:28Z</dcterms:created>
  <dcterms:modified xsi:type="dcterms:W3CDTF">2024-09-27T09:25:22Z</dcterms:modified>
</cp:coreProperties>
</file>