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8BD3-A57E-3C52-B585-E64E1C87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1FCFE-09BB-4A3F-6917-AB435CE75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34474-00A6-C2AA-5C3E-859F6490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04A4-FE1D-459B-BD11-890A5FA8F5C5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621AE-A436-7FEE-09DD-CF040164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7630-8B63-FC35-4C63-13582EA8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D46-8DC1-492F-9085-C4AC07865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0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E4C3-8B53-5DA8-0E3E-ECF37C93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9F4BB-783A-BDCD-18B5-FF3410897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DB6B4-F052-A3D4-FE4A-7EF0D4CE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04A4-FE1D-459B-BD11-890A5FA8F5C5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0652-CAF4-105E-BB45-D838A002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0E96-C0E0-C99D-D7C4-A2204E7F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D46-8DC1-492F-9085-C4AC07865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80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E1732-E4F9-E6B0-399B-02F07EDF5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9725C-48FA-5668-8254-2A3BA3C35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D55EE-99A4-7C99-1A45-0A9A3B7A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04A4-FE1D-459B-BD11-890A5FA8F5C5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AC499-8C44-034F-C6B5-AAC56BF3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A52D3-06AB-E5E4-815C-14D7AA3D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D46-8DC1-492F-9085-C4AC07865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61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9F05-2D78-B5A7-71BF-CE02D39D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D399-1D93-7B29-A648-D38B638B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8D1C9-6E80-470B-3ECE-47ADFA7E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04A4-FE1D-459B-BD11-890A5FA8F5C5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1AE78-1DE9-B03A-5C66-09C3D4FA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19331-8F42-84E7-0DF0-0B93D149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D46-8DC1-492F-9085-C4AC07865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44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9643-48AC-7119-8AB3-5B65A9BF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E7FEC-B03F-4D29-03CC-662D2E53D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EAC4-D052-5448-9BE8-08F1813F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04A4-FE1D-459B-BD11-890A5FA8F5C5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3137-5BEA-01DF-4336-DB82EA2C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B8E6-FDFE-E9E3-EE1F-71484BCF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D46-8DC1-492F-9085-C4AC07865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4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A5D9-E7AF-6D36-42F6-9A5B0231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8D1E3-04C0-1F37-CF94-AE1D5BDAE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099D8-18A2-EAC9-E510-9A77BC77D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A37E3-1495-D2BB-6459-2B4FB778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04A4-FE1D-459B-BD11-890A5FA8F5C5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F38B1-757C-FBAB-371E-A31A2EBC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01765-DC63-CF4C-0ADE-D1554E86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D46-8DC1-492F-9085-C4AC07865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07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1FB8-DF00-92CF-3503-81123351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A69E8-549F-8C40-AE2D-E5260EF06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6019E-BD9E-B82B-22F9-82864310F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4B0ED-B534-BF22-884C-64D03E769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A5BFD-A4B7-76E4-4393-C6CFEEB1E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D87B8-DD0E-3A45-13FB-45E23AFC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04A4-FE1D-459B-BD11-890A5FA8F5C5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68765-BC4F-00A8-82BC-8A46DF71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8652B-2D4B-1EB3-F249-D93870CE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D46-8DC1-492F-9085-C4AC07865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41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90D8-FF48-3ABF-9DB3-9D7FABC1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483ED-1E74-1AB4-8480-E57040EA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04A4-FE1D-459B-BD11-890A5FA8F5C5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D068-3B6C-975E-D8ED-F18C0BA2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4310B-C2C0-96D2-86D5-397DCA75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D46-8DC1-492F-9085-C4AC07865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18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1EA50-5E04-CE5B-A35F-B683355A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04A4-FE1D-459B-BD11-890A5FA8F5C5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0AB9C-C8D8-1195-336A-9BBAC9E3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0890D-7AFB-B96F-A51F-E4D8BE5A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D46-8DC1-492F-9085-C4AC07865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6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A237-4874-EB65-8130-4ECBC82C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1351-25EC-0F4D-C3CB-D81D245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AA5A1-DFDD-A2F8-3D06-6C6A4F2D1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9F578-ED1D-5D7D-5855-F36B59BA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04A4-FE1D-459B-BD11-890A5FA8F5C5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3A927-9525-18B9-7997-458587CD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190FA-4885-97C2-6953-F2B402B9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D46-8DC1-492F-9085-C4AC07865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90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27E9-92BF-CD9A-6FAC-203D5582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A53FF-4290-2DE4-A510-A6B4FE28E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B60C1-2B8C-A70B-AA98-69C12E041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1FD42-2D7F-5425-2827-48351806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04A4-FE1D-459B-BD11-890A5FA8F5C5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92148-95C9-7989-26F5-24B53A4E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88571-BB59-4DE1-8DED-DBFC384C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D46-8DC1-492F-9085-C4AC07865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52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45EC07-173C-E324-82BD-3CC13193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1B5E-4370-327C-2BC5-1AD4C05F5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B55A-6181-6517-51F5-BE701E4C7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04A4-FE1D-459B-BD11-890A5FA8F5C5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34266-1DC9-B678-7AB6-92F7C3B8F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AEFBA-522A-59E0-670E-A8E6061A2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75D46-8DC1-492F-9085-C4AC07865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9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qlitebrowser.org/d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7E73-B800-6FE7-B544-E77A036B5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Exercise 1 - SQLite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8CCB3-0D5C-9C50-C294-69794D523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69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ABE2-EE4E-6589-2B76-C17EFA3C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FC108-FEBE-4D78-4639-41EAE581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0"/>
            <a:ext cx="425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9893-6DB1-AD78-BFDE-EF226861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E13E2-B4CA-8696-DF0B-E661CF25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07163-1643-D97C-96C5-8056B1CA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37" y="339724"/>
            <a:ext cx="10910513" cy="563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6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43A1-A81E-DEEA-396D-63E2FB41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E3B9-0D42-4CF8-781D-87610EFF4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A91F7-0EF5-2B04-A4EC-FE6836FE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8497"/>
            <a:ext cx="5182049" cy="3055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665B5E-D96E-7F8D-66AF-2FF406619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31" y="95382"/>
            <a:ext cx="5532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6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B43F-36DC-706E-0DDC-5C09D587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B504-39AD-4FF1-8B70-B575E5BDA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A0D70-0F8F-FCEC-303F-D097395D4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122"/>
            <a:ext cx="12192000" cy="60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A521-F91B-9D9F-5496-6F18862B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Open the database in DB Browser for </a:t>
            </a:r>
            <a:r>
              <a:rPr lang="en-IN" b="1" dirty="0" err="1"/>
              <a:t>SQlite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0A71-8F97-297D-17E2-4645E5E19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Open DB Browser</a:t>
            </a:r>
          </a:p>
          <a:p>
            <a:r>
              <a:rPr lang="en-IN" dirty="0"/>
              <a:t>Click on Open Database</a:t>
            </a:r>
          </a:p>
          <a:p>
            <a:r>
              <a:rPr lang="en-IN" dirty="0"/>
              <a:t>Select the location where you saved the </a:t>
            </a:r>
            <a:r>
              <a:rPr lang="en-IN" dirty="0" err="1"/>
              <a:t>db</a:t>
            </a:r>
            <a:r>
              <a:rPr lang="en-IN" dirty="0"/>
              <a:t> file</a:t>
            </a:r>
          </a:p>
          <a:p>
            <a:r>
              <a:rPr lang="en-IN" dirty="0"/>
              <a:t>Select All files in the last window and select the </a:t>
            </a:r>
            <a:r>
              <a:rPr lang="en-IN" dirty="0" err="1"/>
              <a:t>db</a:t>
            </a:r>
            <a:r>
              <a:rPr lang="en-IN" dirty="0"/>
              <a:t> file </a:t>
            </a:r>
          </a:p>
          <a:p>
            <a:r>
              <a:rPr lang="en-IN" dirty="0"/>
              <a:t>Click on Open</a:t>
            </a:r>
          </a:p>
          <a:p>
            <a:r>
              <a:rPr lang="en-IN" dirty="0"/>
              <a:t>Select your table (</a:t>
            </a:r>
            <a:r>
              <a:rPr lang="en-IN" dirty="0" err="1"/>
              <a:t>user_details</a:t>
            </a:r>
            <a:r>
              <a:rPr lang="en-IN" dirty="0"/>
              <a:t>)</a:t>
            </a:r>
          </a:p>
          <a:p>
            <a:r>
              <a:rPr lang="en-IN" dirty="0"/>
              <a:t>Right click &gt; Browse Table</a:t>
            </a:r>
          </a:p>
          <a:p>
            <a:r>
              <a:rPr lang="en-IN" dirty="0"/>
              <a:t>The table is opened</a:t>
            </a:r>
          </a:p>
          <a:p>
            <a:pPr algn="just"/>
            <a:r>
              <a:rPr lang="en-IN" b="1" dirty="0"/>
              <a:t>Note: </a:t>
            </a:r>
            <a:r>
              <a:rPr lang="en-IN" dirty="0" err="1"/>
              <a:t>Everytime</a:t>
            </a:r>
            <a:r>
              <a:rPr lang="en-IN" dirty="0"/>
              <a:t> you execute the app, repeat this procedure (download &amp; open with DB Browser) to get updated table. (SQLite is embedded, no standalone server)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A1A71-27ED-397F-9470-AFC6E5BF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042" y="98185"/>
            <a:ext cx="124950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87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8DE9-B6AB-02E9-386F-490D79F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237F-46FE-A6E9-0E01-AF4B3A056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8844D-21F7-84BF-960D-CD3810B6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277851" cy="1857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63B77-080C-964A-595D-3962A9DCE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24" y="1901940"/>
            <a:ext cx="8072635" cy="519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3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3CE7-A0B7-F073-98E4-4F08D1AD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0F70-BA5B-1100-7921-F520504E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98F793-97FA-49D8-A360-D0AD3E770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06" y="1447628"/>
            <a:ext cx="10691787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3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66F4-829E-71EB-9B06-2F84B847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127C-2A25-E0EB-0787-21902A1C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2827B-5675-432C-E356-1A27FC2B4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754097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8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67B6-76C5-022D-D395-503EBC50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Please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0681-977F-B6B3-E1E4-F5EBFA01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java files required for this application are shared. (Comments are added to provide you details, read that &amp; understand instead of copy paste the code)</a:t>
            </a:r>
          </a:p>
          <a:p>
            <a:r>
              <a:rPr lang="en-IN" dirty="0"/>
              <a:t>A snapshot of component tree of every activity is also posted. (Refer that, in order to identify the ids that I have given for the widgets)</a:t>
            </a:r>
          </a:p>
          <a:p>
            <a:r>
              <a:rPr lang="en-IN" dirty="0"/>
              <a:t>Complete the project and run the app.</a:t>
            </a:r>
          </a:p>
          <a:p>
            <a:r>
              <a:rPr lang="en-IN" dirty="0"/>
              <a:t>Open the database in DB Browser to view the contents.</a:t>
            </a:r>
          </a:p>
        </p:txBody>
      </p:sp>
    </p:spTree>
    <p:extLst>
      <p:ext uri="{BB962C8B-B14F-4D97-AF65-F5344CB8AC3E}">
        <p14:creationId xmlns:p14="http://schemas.microsoft.com/office/powerpoint/2010/main" val="25865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BA024-A3E6-D8F4-E61C-33ED7D32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2523B-7FEB-15FF-BB82-3C4C0D83F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00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C80E-935F-5EAF-B65A-73FD67F9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7D17-2935-9A48-BE8B-C7845E32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Create an app that demonstrates registration and login with SQLite Database</a:t>
            </a:r>
          </a:p>
        </p:txBody>
      </p:sp>
    </p:spTree>
    <p:extLst>
      <p:ext uri="{BB962C8B-B14F-4D97-AF65-F5344CB8AC3E}">
        <p14:creationId xmlns:p14="http://schemas.microsoft.com/office/powerpoint/2010/main" val="40563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79668F-7108-DCA1-67FC-A0EE4161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activity_main.xml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74CBEE-D1FA-B46C-1E13-C4CB028ECB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Main Activity contains two buttons.</a:t>
            </a:r>
          </a:p>
          <a:p>
            <a:r>
              <a:rPr lang="en-IN" dirty="0"/>
              <a:t>Clicking on “REGISTER” button launches </a:t>
            </a:r>
            <a:r>
              <a:rPr lang="en-IN" dirty="0" err="1"/>
              <a:t>RegisterActivity</a:t>
            </a:r>
            <a:endParaRPr lang="en-IN" dirty="0"/>
          </a:p>
          <a:p>
            <a:r>
              <a:rPr lang="en-IN" dirty="0"/>
              <a:t>Clicking on “LOGIN” button launches </a:t>
            </a:r>
            <a:r>
              <a:rPr lang="en-IN" dirty="0" err="1"/>
              <a:t>LoginActivity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88EFA46-7E08-A136-B785-D518135FF2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77120" y="1690688"/>
            <a:ext cx="2619759" cy="435133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7BCBAD-A250-8548-3555-4D97F6955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02" y="4043680"/>
            <a:ext cx="3380759" cy="18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8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2D47-AE90-55D8-B6D7-C5BAE65C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activity_register.xml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BC06-5AD3-4A6B-BF12-966AA13747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Create a new activity.</a:t>
            </a:r>
          </a:p>
          <a:p>
            <a:pPr lvl="1"/>
            <a:r>
              <a:rPr lang="en-IN" dirty="0"/>
              <a:t>Click on Project &gt; Package name &gt; new &gt; Activity &gt; Empty Views Activity</a:t>
            </a:r>
          </a:p>
          <a:p>
            <a:pPr lvl="1"/>
            <a:r>
              <a:rPr lang="en-IN" dirty="0"/>
              <a:t>Name: </a:t>
            </a:r>
            <a:r>
              <a:rPr lang="en-IN" dirty="0" err="1"/>
              <a:t>RegisterActivity</a:t>
            </a:r>
            <a:endParaRPr lang="en-IN" dirty="0"/>
          </a:p>
          <a:p>
            <a:pPr marL="263525" indent="-263525"/>
            <a:r>
              <a:rPr lang="en-IN" dirty="0"/>
              <a:t>Insert </a:t>
            </a:r>
            <a:r>
              <a:rPr lang="en-IN" dirty="0" err="1"/>
              <a:t>EditText</a:t>
            </a:r>
            <a:r>
              <a:rPr lang="en-IN" dirty="0"/>
              <a:t> fields to collect Name, Username and Password from user.</a:t>
            </a:r>
          </a:p>
          <a:p>
            <a:pPr marL="263525" indent="-263525"/>
            <a:r>
              <a:rPr lang="en-IN" dirty="0"/>
              <a:t>Clicking on “SUBMIT” adds the data to the database.</a:t>
            </a:r>
          </a:p>
          <a:p>
            <a:pPr marL="263525" indent="-263525"/>
            <a:r>
              <a:rPr lang="en-IN" dirty="0"/>
              <a:t>Clicking on “BACK HOME” launches the main activity.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F3373-6E61-3035-3D46-C84904F815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0ABFE-E4C0-9545-D77D-45F7C885A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837" y="1856049"/>
            <a:ext cx="2568163" cy="4320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300EE3-8C58-C152-956A-AC0320405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931022"/>
            <a:ext cx="2606266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0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2381-0027-7CA6-BEBD-597501DD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activity_login.xml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BCA3-7C13-4391-A716-42874DE096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Create a new activity.</a:t>
            </a:r>
          </a:p>
          <a:p>
            <a:pPr lvl="1"/>
            <a:r>
              <a:rPr lang="en-IN" dirty="0"/>
              <a:t>Click on Project &gt; Package name &gt; new &gt; Activity &gt; Empty Views Activity</a:t>
            </a:r>
          </a:p>
          <a:p>
            <a:pPr lvl="1"/>
            <a:r>
              <a:rPr lang="en-IN" dirty="0"/>
              <a:t>Name: </a:t>
            </a:r>
            <a:r>
              <a:rPr lang="en-IN" dirty="0" err="1"/>
              <a:t>LoginActivity</a:t>
            </a:r>
            <a:endParaRPr lang="en-IN" dirty="0"/>
          </a:p>
          <a:p>
            <a:r>
              <a:rPr lang="en-IN" dirty="0"/>
              <a:t>Insert </a:t>
            </a:r>
            <a:r>
              <a:rPr lang="en-IN" dirty="0" err="1"/>
              <a:t>EditText</a:t>
            </a:r>
            <a:r>
              <a:rPr lang="en-IN" dirty="0"/>
              <a:t> for entering username and Password Text for entering password of the registered user.</a:t>
            </a:r>
          </a:p>
          <a:p>
            <a:r>
              <a:rPr lang="en-IN" dirty="0"/>
              <a:t>Clicking on “LOGIN” checks the credentials and launches a new activity on successful login.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932CF-F53D-1DBA-DF8D-6FF635B2B0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1675A-D246-4BEE-B698-A151096B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1817945"/>
            <a:ext cx="2598645" cy="4359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F347A-9C16-8824-03F4-A745BDBD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80" y="3989833"/>
            <a:ext cx="2072820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4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AEE1-06A7-1572-2E4F-E93EE9F0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activity_success_login.xml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3FBB-FD1F-24C3-72A2-1FCF3665C1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a new activity.</a:t>
            </a:r>
          </a:p>
          <a:p>
            <a:pPr lvl="1"/>
            <a:r>
              <a:rPr lang="en-IN" dirty="0"/>
              <a:t>Click on Project &gt; Package name &gt; new &gt; Activity &gt; Empty Views Activity</a:t>
            </a:r>
          </a:p>
          <a:p>
            <a:pPr lvl="1"/>
            <a:r>
              <a:rPr lang="en-IN" dirty="0"/>
              <a:t>Name: </a:t>
            </a:r>
            <a:r>
              <a:rPr lang="en-IN" dirty="0" err="1"/>
              <a:t>SuccessLoginActivity</a:t>
            </a:r>
            <a:endParaRPr lang="en-IN" dirty="0"/>
          </a:p>
          <a:p>
            <a:r>
              <a:rPr lang="en-IN" dirty="0"/>
              <a:t>A message “Login Success” is displayed on a </a:t>
            </a:r>
            <a:r>
              <a:rPr lang="en-IN" dirty="0" err="1"/>
              <a:t>textView</a:t>
            </a:r>
            <a:r>
              <a:rPr lang="en-IN" dirty="0"/>
              <a:t> during design</a:t>
            </a:r>
          </a:p>
          <a:p>
            <a:r>
              <a:rPr lang="en-IN" dirty="0"/>
              <a:t>If login is success, this activity is launched.</a:t>
            </a:r>
          </a:p>
          <a:p>
            <a:r>
              <a:rPr lang="en-IN" dirty="0"/>
              <a:t>It displays “Welcome username”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38217-6FA6-547D-762C-839E735A2C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66D3B-9ED1-0CBC-2FA2-9944F21C4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037" y="2090247"/>
            <a:ext cx="2347163" cy="3977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A11557-F976-34D4-3B1B-6CB06517D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728" y="3429000"/>
            <a:ext cx="3017782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8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E15F66-5F27-0645-2D97-B1F09070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DBHandler.java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564A6-7B77-1BEC-E2EC-ABC030AE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a new class</a:t>
            </a:r>
          </a:p>
          <a:p>
            <a:pPr lvl="1"/>
            <a:r>
              <a:rPr lang="en-IN" dirty="0"/>
              <a:t>Project &gt; java &gt; New &gt; Java Class</a:t>
            </a:r>
          </a:p>
          <a:p>
            <a:pPr lvl="1"/>
            <a:r>
              <a:rPr lang="en-IN" dirty="0"/>
              <a:t>Name: </a:t>
            </a:r>
            <a:r>
              <a:rPr lang="en-IN" dirty="0" err="1"/>
              <a:t>DBHandler</a:t>
            </a:r>
            <a:endParaRPr lang="en-IN" dirty="0"/>
          </a:p>
          <a:p>
            <a:r>
              <a:rPr lang="en-IN" dirty="0"/>
              <a:t>This is the class where database is created, table is created, insert and select operations will be written.</a:t>
            </a:r>
          </a:p>
          <a:p>
            <a:r>
              <a:rPr lang="en-IN" dirty="0"/>
              <a:t>By creating object for </a:t>
            </a:r>
            <a:r>
              <a:rPr lang="en-IN" dirty="0" err="1"/>
              <a:t>DBHandler</a:t>
            </a:r>
            <a:r>
              <a:rPr lang="en-IN" dirty="0"/>
              <a:t>, appropriate methods of this class can be invoked from other java activities.</a:t>
            </a:r>
          </a:p>
          <a:p>
            <a:r>
              <a:rPr lang="en-IN" dirty="0"/>
              <a:t>(DBHandler.java is shared)</a:t>
            </a:r>
          </a:p>
          <a:p>
            <a:r>
              <a:rPr lang="en-IN" dirty="0"/>
              <a:t>SQLite Classes: </a:t>
            </a:r>
            <a:r>
              <a:rPr lang="en-IN" dirty="0" err="1">
                <a:solidFill>
                  <a:srgbClr val="FF0000"/>
                </a:solidFill>
              </a:rPr>
              <a:t>SQLiteDatabase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SQLiteOpenHelper</a:t>
            </a:r>
            <a:r>
              <a:rPr lang="en-IN" dirty="0">
                <a:solidFill>
                  <a:srgbClr val="FF0000"/>
                </a:solidFill>
              </a:rPr>
              <a:t>, Cursor, </a:t>
            </a:r>
            <a:r>
              <a:rPr lang="en-IN" dirty="0" err="1">
                <a:solidFill>
                  <a:srgbClr val="FF0000"/>
                </a:solidFill>
              </a:rPr>
              <a:t>ContentValues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(study methods of each class, refer previous ppt)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2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E15F66-5F27-0645-2D97-B1F09070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Structure of the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564A6-7B77-1BEC-E2EC-ABC030AE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E412A3-1893-1343-6CC6-9157DB845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2166"/>
            <a:ext cx="4762913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8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B7F8-B4AE-B613-6F7E-A382877B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to see our database and table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ABE2-EE4E-6589-2B76-C17EFA3C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One way is to use : </a:t>
            </a:r>
            <a:r>
              <a:rPr lang="en-IN" dirty="0">
                <a:solidFill>
                  <a:srgbClr val="FF0000"/>
                </a:solidFill>
              </a:rPr>
              <a:t>DB Browser for SQLite</a:t>
            </a:r>
          </a:p>
          <a:p>
            <a:r>
              <a:rPr lang="en-IN" dirty="0">
                <a:hlinkClick r:id="rId2"/>
              </a:rPr>
              <a:t>https://sqlitebrowser.org/dl/</a:t>
            </a:r>
            <a:endParaRPr lang="en-IN" dirty="0"/>
          </a:p>
          <a:p>
            <a:r>
              <a:rPr lang="en-IN" dirty="0"/>
              <a:t>From the above link, install DB Browser that matches the specification of your system.</a:t>
            </a:r>
          </a:p>
          <a:p>
            <a:r>
              <a:rPr lang="en-IN" dirty="0"/>
              <a:t>How to open the database in DB Browser?</a:t>
            </a:r>
          </a:p>
          <a:p>
            <a:pPr lvl="1"/>
            <a:r>
              <a:rPr lang="en-IN" dirty="0"/>
              <a:t>Go to Tools &gt; Device Manager</a:t>
            </a:r>
          </a:p>
          <a:p>
            <a:pPr lvl="1"/>
            <a:r>
              <a:rPr lang="en-IN" dirty="0"/>
              <a:t>Click on the overflow (three-dot) icon on the currently running device.</a:t>
            </a:r>
          </a:p>
          <a:p>
            <a:pPr lvl="1"/>
            <a:r>
              <a:rPr lang="en-IN" dirty="0"/>
              <a:t>Click on “Open in Device Explorer” options from the drop down list</a:t>
            </a:r>
          </a:p>
          <a:p>
            <a:pPr lvl="1"/>
            <a:r>
              <a:rPr lang="en-IN" dirty="0"/>
              <a:t>Click on data &gt; data &gt; package name (</a:t>
            </a:r>
            <a:r>
              <a:rPr lang="en-IN" dirty="0" err="1"/>
              <a:t>com.example.name_of_your_app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Click on databases &gt; name of your database &gt; right click &gt; save as</a:t>
            </a:r>
          </a:p>
          <a:p>
            <a:pPr lvl="1"/>
            <a:r>
              <a:rPr lang="en-IN" dirty="0"/>
              <a:t>Select a location to save the file &gt; click on ok</a:t>
            </a:r>
          </a:p>
        </p:txBody>
      </p:sp>
    </p:spTree>
    <p:extLst>
      <p:ext uri="{BB962C8B-B14F-4D97-AF65-F5344CB8AC3E}">
        <p14:creationId xmlns:p14="http://schemas.microsoft.com/office/powerpoint/2010/main" val="118794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618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Exercise 1 - SQLite</vt:lpstr>
      <vt:lpstr>Question</vt:lpstr>
      <vt:lpstr>activity_main.xml</vt:lpstr>
      <vt:lpstr>activity_register.xml</vt:lpstr>
      <vt:lpstr>activity_login.xml</vt:lpstr>
      <vt:lpstr>activity_success_login.xml</vt:lpstr>
      <vt:lpstr>DBHandler.java</vt:lpstr>
      <vt:lpstr>Structure of the project</vt:lpstr>
      <vt:lpstr>How to see our database and table contents</vt:lpstr>
      <vt:lpstr>PowerPoint Presentation</vt:lpstr>
      <vt:lpstr>PowerPoint Presentation</vt:lpstr>
      <vt:lpstr>PowerPoint Presentation</vt:lpstr>
      <vt:lpstr>PowerPoint Presentation</vt:lpstr>
      <vt:lpstr>Open the database in DB Browser for SQlite</vt:lpstr>
      <vt:lpstr>PowerPoint Presentation</vt:lpstr>
      <vt:lpstr>PowerPoint Presentation</vt:lpstr>
      <vt:lpstr>PowerPoint Presentation</vt:lpstr>
      <vt:lpstr>Please NOTE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Febin C Abdul Latheef</dc:creator>
  <cp:lastModifiedBy>Febin C Abdul Latheef</cp:lastModifiedBy>
  <cp:revision>6</cp:revision>
  <dcterms:created xsi:type="dcterms:W3CDTF">2024-08-27T15:50:36Z</dcterms:created>
  <dcterms:modified xsi:type="dcterms:W3CDTF">2024-08-28T13:40:02Z</dcterms:modified>
</cp:coreProperties>
</file>