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2" r:id="rId2"/>
    <p:sldId id="293" r:id="rId3"/>
    <p:sldId id="294" r:id="rId4"/>
    <p:sldId id="295" r:id="rId5"/>
    <p:sldId id="296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594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232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232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232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2321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7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pPr/>
              <a:t>8/8/2018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75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168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19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1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pPr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18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pPr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181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pPr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88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92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962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6" name="AutoShape 2" descr="log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9077757" y="5615188"/>
            <a:ext cx="210230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 smtClean="0"/>
              <a:t>Shiju</a:t>
            </a:r>
            <a:r>
              <a:rPr lang="en-IN" dirty="0" smtClean="0"/>
              <a:t> Thomas M.Y.</a:t>
            </a:r>
          </a:p>
        </p:txBody>
      </p:sp>
    </p:spTree>
    <p:extLst>
      <p:ext uri="{BB962C8B-B14F-4D97-AF65-F5344CB8AC3E}">
        <p14:creationId xmlns:p14="http://schemas.microsoft.com/office/powerpoint/2010/main" xmlns="" val="354962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log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22" name="Picture 2" descr="Java ArrayList class hierarch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0854" y="1168988"/>
            <a:ext cx="3776345" cy="4643983"/>
          </a:xfrm>
          <a:prstGeom prst="rect">
            <a:avLst/>
          </a:prstGeom>
          <a:noFill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794" y="1188312"/>
            <a:ext cx="7554549" cy="468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363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log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8674" name="Picture 2" descr="Java LinkedList class hierarch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6719" y="834934"/>
            <a:ext cx="3594645" cy="5187043"/>
          </a:xfrm>
          <a:prstGeom prst="rect">
            <a:avLst/>
          </a:prstGeom>
          <a:noFill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201" y="1032237"/>
            <a:ext cx="7332889" cy="508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363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log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363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log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578" name="Picture 2" descr="Java HashSet class hierarch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13817" y="1155926"/>
            <a:ext cx="2534194" cy="4722360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194" y="947601"/>
            <a:ext cx="8623119" cy="491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363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09145" y="2980468"/>
            <a:ext cx="4156221" cy="701899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Thank you !</a:t>
            </a:r>
            <a:endParaRPr lang="en-US" sz="4400" dirty="0"/>
          </a:p>
        </p:txBody>
      </p:sp>
      <p:sp>
        <p:nvSpPr>
          <p:cNvPr id="6" name="AutoShape 2" descr="log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19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790</TotalTime>
  <Words>14</Words>
  <Application>Microsoft Office PowerPoint</Application>
  <PresentationFormat>Custom</PresentationFormat>
  <Paragraphs>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Presentation on brainstorming</vt:lpstr>
      <vt:lpstr>Collections</vt:lpstr>
      <vt:lpstr>Slide 2</vt:lpstr>
      <vt:lpstr>Slide 3</vt:lpstr>
      <vt:lpstr>Slide 4</vt:lpstr>
      <vt:lpstr>Slide 5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e X</dc:title>
  <dc:creator>MyPc</dc:creator>
  <cp:lastModifiedBy>Shiju Thomas</cp:lastModifiedBy>
  <cp:revision>86</cp:revision>
  <dcterms:created xsi:type="dcterms:W3CDTF">2018-02-05T17:39:38Z</dcterms:created>
  <dcterms:modified xsi:type="dcterms:W3CDTF">2018-08-08T04:35:43Z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