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Layouts/slideLayout4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.xml" ContentType="application/vnd.openxmlformats-officedocument.them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viewProps.xml" ContentType="application/vnd.openxmlformats-officedocument.presentationml.viewProps+xml"/>
  <Override PartName="/customXml/item3.xml" ContentType="application/xml"/>
  <Override PartName="/customXml/itemProps3.xml" ContentType="application/vnd.openxmlformats-officedocument.customXmlProperties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customXml/item2.xml" ContentType="application/xml"/>
  <Override PartName="/customXml/itemProps2.xml" ContentType="application/vnd.openxmlformats-officedocument.customXmlProperties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docMetadata/LabelInfo.xml" ContentType="application/vnd.ms-office.classificationlabel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microsoft.com/office/2020/02/relationships/classificationlabels" Target="/docMetadata/LabelInfo.xml" Id="rId6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24"/>
  </p:notesMasterIdLst>
  <p:sldIdLst>
    <p:sldId id="447" r:id="rId5"/>
    <p:sldId id="429" r:id="rId6"/>
    <p:sldId id="431" r:id="rId7"/>
    <p:sldId id="432" r:id="rId8"/>
    <p:sldId id="436" r:id="rId9"/>
    <p:sldId id="434" r:id="rId10"/>
    <p:sldId id="448" r:id="rId11"/>
    <p:sldId id="449" r:id="rId12"/>
    <p:sldId id="450" r:id="rId13"/>
    <p:sldId id="451" r:id="rId14"/>
    <p:sldId id="453" r:id="rId15"/>
    <p:sldId id="454" r:id="rId16"/>
    <p:sldId id="455" r:id="rId17"/>
    <p:sldId id="456" r:id="rId18"/>
    <p:sldId id="457" r:id="rId19"/>
    <p:sldId id="438" r:id="rId20"/>
    <p:sldId id="442" r:id="rId21"/>
    <p:sldId id="443" r:id="rId22"/>
    <p:sldId id="44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7" autoAdjust="0"/>
    <p:restoredTop sz="87139" autoAdjust="0"/>
  </p:normalViewPr>
  <p:slideViewPr>
    <p:cSldViewPr snapToGrid="0" showGuides="1">
      <p:cViewPr varScale="1">
        <p:scale>
          <a:sx n="72" d="100"/>
          <a:sy n="72" d="100"/>
        </p:scale>
        <p:origin x="125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2697"/>
    </p:cViewPr>
  </p:sorter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4.xml" Id="rId8" /><Relationship Type="http://schemas.openxmlformats.org/officeDocument/2006/relationships/slide" Target="/ppt/slides/slide9.xml" Id="rId13" /><Relationship Type="http://schemas.openxmlformats.org/officeDocument/2006/relationships/slide" Target="/ppt/slides/slide14.xml" Id="rId18" /><Relationship Type="http://schemas.openxmlformats.org/officeDocument/2006/relationships/viewProps" Target="/ppt/viewProps.xml" Id="rId26" /><Relationship Type="http://schemas.openxmlformats.org/officeDocument/2006/relationships/customXml" Target="/customXml/item3.xml" Id="rId3" /><Relationship Type="http://schemas.openxmlformats.org/officeDocument/2006/relationships/slide" Target="/ppt/slides/slide17.xml" Id="rId21" /><Relationship Type="http://schemas.openxmlformats.org/officeDocument/2006/relationships/slide" Target="/ppt/slides/slide3.xml" Id="rId7" /><Relationship Type="http://schemas.openxmlformats.org/officeDocument/2006/relationships/slide" Target="/ppt/slides/slide8.xml" Id="rId12" /><Relationship Type="http://schemas.openxmlformats.org/officeDocument/2006/relationships/slide" Target="/ppt/slides/slide13.xml" Id="rId17" /><Relationship Type="http://schemas.openxmlformats.org/officeDocument/2006/relationships/presProps" Target="/ppt/presProps.xml" Id="rId25" /><Relationship Type="http://schemas.openxmlformats.org/officeDocument/2006/relationships/customXml" Target="/customXml/item2.xml" Id="rId2" /><Relationship Type="http://schemas.openxmlformats.org/officeDocument/2006/relationships/slide" Target="/ppt/slides/slide12.xml" Id="rId16" /><Relationship Type="http://schemas.openxmlformats.org/officeDocument/2006/relationships/slide" Target="/ppt/slides/slide16.xml" Id="rId20" /><Relationship Type="http://schemas.openxmlformats.org/officeDocument/2006/relationships/customXml" Target="/customXml/item1.xml" Id="rId1" /><Relationship Type="http://schemas.openxmlformats.org/officeDocument/2006/relationships/slide" Target="/ppt/slides/slide2.xml" Id="rId6" /><Relationship Type="http://schemas.openxmlformats.org/officeDocument/2006/relationships/slide" Target="/ppt/slides/slide7.xml" Id="rId11" /><Relationship Type="http://schemas.openxmlformats.org/officeDocument/2006/relationships/notesMaster" Target="/ppt/notesMasters/notesMaster1.xml" Id="rId24" /><Relationship Type="http://schemas.openxmlformats.org/officeDocument/2006/relationships/slide" Target="/ppt/slides/slide1.xml" Id="rId5" /><Relationship Type="http://schemas.openxmlformats.org/officeDocument/2006/relationships/slide" Target="/ppt/slides/slide11.xml" Id="rId15" /><Relationship Type="http://schemas.openxmlformats.org/officeDocument/2006/relationships/slide" Target="/ppt/slides/slide19.xml" Id="rId23" /><Relationship Type="http://schemas.openxmlformats.org/officeDocument/2006/relationships/tableStyles" Target="/ppt/tableStyles.xml" Id="rId28" /><Relationship Type="http://schemas.openxmlformats.org/officeDocument/2006/relationships/slide" Target="/ppt/slides/slide6.xml" Id="rId10" /><Relationship Type="http://schemas.openxmlformats.org/officeDocument/2006/relationships/slide" Target="/ppt/slides/slide15.xml" Id="rId19" /><Relationship Type="http://schemas.openxmlformats.org/officeDocument/2006/relationships/slideMaster" Target="/ppt/slideMasters/slideMaster1.xml" Id="rId4" /><Relationship Type="http://schemas.openxmlformats.org/officeDocument/2006/relationships/slide" Target="/ppt/slides/slide5.xml" Id="rId9" /><Relationship Type="http://schemas.openxmlformats.org/officeDocument/2006/relationships/slide" Target="/ppt/slides/slide10.xml" Id="rId14" /><Relationship Type="http://schemas.openxmlformats.org/officeDocument/2006/relationships/slide" Target="/ppt/slides/slide18.xml" Id="rId22" /><Relationship Type="http://schemas.openxmlformats.org/officeDocument/2006/relationships/theme" Target="/ppt/theme/theme1.xml" Id="rId27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5FF0A-6232-4018-99D4-0CD4BDEB1221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55010-18A2-4F65-8219-37A6B04B0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87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notesMaster" Target="/ppt/notesMasters/notesMaster1.xml" Id="rId1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16.xml" Id="rId2" /><Relationship Type="http://schemas.openxmlformats.org/officeDocument/2006/relationships/notesMaster" Target="/ppt/notesMasters/notesMaster1.xml" Id="rId1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18.xml" Id="rId2" /><Relationship Type="http://schemas.openxmlformats.org/officeDocument/2006/relationships/notesMaster" Target="/ppt/notesMasters/notesMaster1.xml" Id="rId1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55010-18A2-4F65-8219-37A6B04B030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55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55010-18A2-4F65-8219-37A6B04B030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738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55010-18A2-4F65-8219-37A6B04B030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11483"/>
      </p:ext>
    </p:extLst>
  </p:cSld>
  <p:clrMapOvr>
    <a:masterClrMapping/>
  </p:clrMapOvr>
</p:notes>
</file>

<file path=ppt/slideLayouts/_rels/slideLayout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0.xml.rels>&#65279;<?xml version="1.0" encoding="utf-8"?><Relationships xmlns="http://schemas.openxmlformats.org/package/2006/relationships"><Relationship Type="http://schemas.openxmlformats.org/officeDocument/2006/relationships/image" Target="/ppt/media/image6.png" Id="rId2" /><Relationship Type="http://schemas.openxmlformats.org/officeDocument/2006/relationships/slideMaster" Target="/ppt/slideMasters/slideMaster1.xml" Id="rId1" /></Relationships>
</file>

<file path=ppt/slideLayouts/_rels/slideLayout22.xml.rels>&#65279;<?xml version="1.0" encoding="utf-8"?><Relationships xmlns="http://schemas.openxmlformats.org/package/2006/relationships"><Relationship Type="http://schemas.openxmlformats.org/officeDocument/2006/relationships/image" Target="/ppt/media/image8.png" Id="rId2" /><Relationship Type="http://schemas.openxmlformats.org/officeDocument/2006/relationships/slideMaster" Target="/ppt/slideMasters/slideMaster1.xml" Id="rId1" /></Relationships>
</file>

<file path=ppt/slideLayouts/_rels/slideLayout34.xml.rels>&#65279;<?xml version="1.0" encoding="utf-8"?><Relationships xmlns="http://schemas.openxmlformats.org/package/2006/relationships"><Relationship Type="http://schemas.openxmlformats.org/officeDocument/2006/relationships/image" Target="/ppt/media/image19.png" Id="rId2" /><Relationship Type="http://schemas.openxmlformats.org/officeDocument/2006/relationships/slideMaster" Target="/ppt/slideMasters/slideMaster1.xml" Id="rId1" /></Relationships>
</file>

<file path=ppt/slideLayouts/_rels/slideLayout3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image" Target="/ppt/media/image3.png" Id="rId2" /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1F0B-EBAF-4C39-ADF7-F306A3F3A481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538287"/>
            <a:ext cx="5201602" cy="3964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298" y="1537853"/>
            <a:ext cx="3774883" cy="396504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5016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>
            <a:extLst>
              <a:ext uri="{FF2B5EF4-FFF2-40B4-BE49-F238E27FC236}">
                <a16:creationId xmlns:a16="http://schemas.microsoft.com/office/drawing/2014/main" id="{00A5FEB7-4535-F12C-B9F3-D25FD39C0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10839706" y="5502898"/>
            <a:ext cx="456100" cy="456100"/>
          </a:xfrm>
          <a:custGeom>
            <a:avLst/>
            <a:gdLst>
              <a:gd name="connsiteX0" fmla="*/ 0 w 1004454"/>
              <a:gd name="connsiteY0" fmla="*/ 0 h 1004454"/>
              <a:gd name="connsiteX1" fmla="*/ 1004454 w 1004454"/>
              <a:gd name="connsiteY1" fmla="*/ 0 h 1004454"/>
              <a:gd name="connsiteX2" fmla="*/ 1004454 w 1004454"/>
              <a:gd name="connsiteY2" fmla="*/ 1004454 h 1004454"/>
              <a:gd name="connsiteX3" fmla="*/ 0 w 1004454"/>
              <a:gd name="connsiteY3" fmla="*/ 1004454 h 1004454"/>
              <a:gd name="connsiteX4" fmla="*/ 0 w 1004454"/>
              <a:gd name="connsiteY4" fmla="*/ 0 h 1004454"/>
              <a:gd name="connsiteX0" fmla="*/ 1004454 w 1095894"/>
              <a:gd name="connsiteY0" fmla="*/ 1004454 h 1095894"/>
              <a:gd name="connsiteX1" fmla="*/ 0 w 1095894"/>
              <a:gd name="connsiteY1" fmla="*/ 1004454 h 1095894"/>
              <a:gd name="connsiteX2" fmla="*/ 0 w 1095894"/>
              <a:gd name="connsiteY2" fmla="*/ 0 h 1095894"/>
              <a:gd name="connsiteX3" fmla="*/ 1004454 w 1095894"/>
              <a:gd name="connsiteY3" fmla="*/ 0 h 1095894"/>
              <a:gd name="connsiteX4" fmla="*/ 1095894 w 1095894"/>
              <a:gd name="connsiteY4" fmla="*/ 1095894 h 1095894"/>
              <a:gd name="connsiteX0" fmla="*/ 1004454 w 1004454"/>
              <a:gd name="connsiteY0" fmla="*/ 1004454 h 1004454"/>
              <a:gd name="connsiteX1" fmla="*/ 0 w 1004454"/>
              <a:gd name="connsiteY1" fmla="*/ 1004454 h 1004454"/>
              <a:gd name="connsiteX2" fmla="*/ 0 w 1004454"/>
              <a:gd name="connsiteY2" fmla="*/ 0 h 1004454"/>
              <a:gd name="connsiteX3" fmla="*/ 1004454 w 1004454"/>
              <a:gd name="connsiteY3" fmla="*/ 0 h 1004454"/>
              <a:gd name="connsiteX0" fmla="*/ 0 w 1004454"/>
              <a:gd name="connsiteY0" fmla="*/ 1004454 h 1004454"/>
              <a:gd name="connsiteX1" fmla="*/ 0 w 1004454"/>
              <a:gd name="connsiteY1" fmla="*/ 0 h 1004454"/>
              <a:gd name="connsiteX2" fmla="*/ 1004454 w 1004454"/>
              <a:gd name="connsiteY2" fmla="*/ 0 h 100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454" h="1004454">
                <a:moveTo>
                  <a:pt x="0" y="1004454"/>
                </a:moveTo>
                <a:lnTo>
                  <a:pt x="0" y="0"/>
                </a:lnTo>
                <a:lnTo>
                  <a:pt x="1004454" y="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C3675C35-D86E-A7F9-72BA-93AE0F37F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905199" y="899337"/>
            <a:ext cx="456100" cy="456100"/>
          </a:xfrm>
          <a:custGeom>
            <a:avLst/>
            <a:gdLst>
              <a:gd name="connsiteX0" fmla="*/ 0 w 1004454"/>
              <a:gd name="connsiteY0" fmla="*/ 0 h 1004454"/>
              <a:gd name="connsiteX1" fmla="*/ 1004454 w 1004454"/>
              <a:gd name="connsiteY1" fmla="*/ 0 h 1004454"/>
              <a:gd name="connsiteX2" fmla="*/ 1004454 w 1004454"/>
              <a:gd name="connsiteY2" fmla="*/ 1004454 h 1004454"/>
              <a:gd name="connsiteX3" fmla="*/ 0 w 1004454"/>
              <a:gd name="connsiteY3" fmla="*/ 1004454 h 1004454"/>
              <a:gd name="connsiteX4" fmla="*/ 0 w 1004454"/>
              <a:gd name="connsiteY4" fmla="*/ 0 h 1004454"/>
              <a:gd name="connsiteX0" fmla="*/ 1004454 w 1095894"/>
              <a:gd name="connsiteY0" fmla="*/ 1004454 h 1095894"/>
              <a:gd name="connsiteX1" fmla="*/ 0 w 1095894"/>
              <a:gd name="connsiteY1" fmla="*/ 1004454 h 1095894"/>
              <a:gd name="connsiteX2" fmla="*/ 0 w 1095894"/>
              <a:gd name="connsiteY2" fmla="*/ 0 h 1095894"/>
              <a:gd name="connsiteX3" fmla="*/ 1004454 w 1095894"/>
              <a:gd name="connsiteY3" fmla="*/ 0 h 1095894"/>
              <a:gd name="connsiteX4" fmla="*/ 1095894 w 1095894"/>
              <a:gd name="connsiteY4" fmla="*/ 1095894 h 1095894"/>
              <a:gd name="connsiteX0" fmla="*/ 1004454 w 1004454"/>
              <a:gd name="connsiteY0" fmla="*/ 1004454 h 1004454"/>
              <a:gd name="connsiteX1" fmla="*/ 0 w 1004454"/>
              <a:gd name="connsiteY1" fmla="*/ 1004454 h 1004454"/>
              <a:gd name="connsiteX2" fmla="*/ 0 w 1004454"/>
              <a:gd name="connsiteY2" fmla="*/ 0 h 1004454"/>
              <a:gd name="connsiteX3" fmla="*/ 1004454 w 1004454"/>
              <a:gd name="connsiteY3" fmla="*/ 0 h 1004454"/>
              <a:gd name="connsiteX0" fmla="*/ 0 w 1004454"/>
              <a:gd name="connsiteY0" fmla="*/ 1004454 h 1004454"/>
              <a:gd name="connsiteX1" fmla="*/ 0 w 1004454"/>
              <a:gd name="connsiteY1" fmla="*/ 0 h 1004454"/>
              <a:gd name="connsiteX2" fmla="*/ 1004454 w 1004454"/>
              <a:gd name="connsiteY2" fmla="*/ 0 h 100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454" h="1004454">
                <a:moveTo>
                  <a:pt x="0" y="1004454"/>
                </a:moveTo>
                <a:lnTo>
                  <a:pt x="0" y="0"/>
                </a:lnTo>
                <a:lnTo>
                  <a:pt x="1004454" y="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3824-29EF-4D63-B5A6-B0A9BA825D7A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4268" y="1355436"/>
            <a:ext cx="6335438" cy="4147462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237744" indent="0" algn="ctr">
              <a:buFont typeface="Arial" panose="020B0604020202020204" pitchFamily="34" charset="0"/>
              <a:buNone/>
              <a:defRPr/>
            </a:lvl2pPr>
            <a:lvl3pPr marL="137160" indent="0" algn="ctr">
              <a:buNone/>
              <a:defRPr/>
            </a:lvl3pPr>
            <a:lvl4pPr marL="411480" indent="0" algn="ctr">
              <a:buFont typeface="Arial" panose="020B0604020202020204" pitchFamily="34" charset="0"/>
              <a:buNone/>
              <a:defRPr/>
            </a:lvl4pPr>
            <a:lvl5pPr marL="41148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299" y="1355437"/>
            <a:ext cx="2505547" cy="4147462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04487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023360" cy="6858000"/>
          </a:xfrm>
          <a:blipFill dpi="0" rotWithShape="1">
            <a:blip r:embed="rId2" cstate="email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F18CCD5-4E86-D3BE-8453-BDEFCF37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89387" y="4660052"/>
            <a:ext cx="2743200" cy="365125"/>
          </a:xfrm>
        </p:spPr>
        <p:txBody>
          <a:bodyPr/>
          <a:lstStyle/>
          <a:p>
            <a:fld id="{3591E182-54BF-4066-A6EE-1C7BC6496564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E4B5-B423-4137-0255-D68BAC85B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C5A8-0DCB-9EEB-83E2-0411804C54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45736" y="1563623"/>
            <a:ext cx="6569964" cy="4411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736" y="448056"/>
            <a:ext cx="6858000" cy="932688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76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>
            <a:extLst>
              <a:ext uri="{FF2B5EF4-FFF2-40B4-BE49-F238E27FC236}">
                <a16:creationId xmlns:a16="http://schemas.microsoft.com/office/drawing/2014/main" id="{6A933F85-AA8A-2674-D0DB-4D2018392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839706" y="5502898"/>
            <a:ext cx="456100" cy="456100"/>
          </a:xfrm>
          <a:custGeom>
            <a:avLst/>
            <a:gdLst>
              <a:gd name="connsiteX0" fmla="*/ 0 w 1004454"/>
              <a:gd name="connsiteY0" fmla="*/ 0 h 1004454"/>
              <a:gd name="connsiteX1" fmla="*/ 1004454 w 1004454"/>
              <a:gd name="connsiteY1" fmla="*/ 0 h 1004454"/>
              <a:gd name="connsiteX2" fmla="*/ 1004454 w 1004454"/>
              <a:gd name="connsiteY2" fmla="*/ 1004454 h 1004454"/>
              <a:gd name="connsiteX3" fmla="*/ 0 w 1004454"/>
              <a:gd name="connsiteY3" fmla="*/ 1004454 h 1004454"/>
              <a:gd name="connsiteX4" fmla="*/ 0 w 1004454"/>
              <a:gd name="connsiteY4" fmla="*/ 0 h 1004454"/>
              <a:gd name="connsiteX0" fmla="*/ 1004454 w 1095894"/>
              <a:gd name="connsiteY0" fmla="*/ 1004454 h 1095894"/>
              <a:gd name="connsiteX1" fmla="*/ 0 w 1095894"/>
              <a:gd name="connsiteY1" fmla="*/ 1004454 h 1095894"/>
              <a:gd name="connsiteX2" fmla="*/ 0 w 1095894"/>
              <a:gd name="connsiteY2" fmla="*/ 0 h 1095894"/>
              <a:gd name="connsiteX3" fmla="*/ 1004454 w 1095894"/>
              <a:gd name="connsiteY3" fmla="*/ 0 h 1095894"/>
              <a:gd name="connsiteX4" fmla="*/ 1095894 w 1095894"/>
              <a:gd name="connsiteY4" fmla="*/ 1095894 h 1095894"/>
              <a:gd name="connsiteX0" fmla="*/ 1004454 w 1004454"/>
              <a:gd name="connsiteY0" fmla="*/ 1004454 h 1004454"/>
              <a:gd name="connsiteX1" fmla="*/ 0 w 1004454"/>
              <a:gd name="connsiteY1" fmla="*/ 1004454 h 1004454"/>
              <a:gd name="connsiteX2" fmla="*/ 0 w 1004454"/>
              <a:gd name="connsiteY2" fmla="*/ 0 h 1004454"/>
              <a:gd name="connsiteX3" fmla="*/ 1004454 w 1004454"/>
              <a:gd name="connsiteY3" fmla="*/ 0 h 1004454"/>
              <a:gd name="connsiteX0" fmla="*/ 0 w 1004454"/>
              <a:gd name="connsiteY0" fmla="*/ 1004454 h 1004454"/>
              <a:gd name="connsiteX1" fmla="*/ 0 w 1004454"/>
              <a:gd name="connsiteY1" fmla="*/ 0 h 1004454"/>
              <a:gd name="connsiteX2" fmla="*/ 1004454 w 1004454"/>
              <a:gd name="connsiteY2" fmla="*/ 0 h 100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454" h="1004454">
                <a:moveTo>
                  <a:pt x="0" y="1004454"/>
                </a:moveTo>
                <a:lnTo>
                  <a:pt x="0" y="0"/>
                </a:lnTo>
                <a:lnTo>
                  <a:pt x="1004454" y="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11509" cy="6858000"/>
          </a:xfrm>
          <a:blipFill dpi="0" rotWithShape="1">
            <a:blip r:embed="rId2" cstate="email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8CADE68-D9D4-2727-6F42-2D408838C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89387" y="46600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37D2F690-F673-428A-A50E-F42B336C7DDA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D2F0589-B32B-AB60-3FF7-F3CF49CCF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77917" y="6356350"/>
            <a:ext cx="3280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2BB831B-583A-A044-D830-ED455C5CA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84" y="6356350"/>
            <a:ext cx="569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0B363F69-2E69-4493-9263-0ED57289E5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53745" y="2148593"/>
            <a:ext cx="3585961" cy="33543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3808" y="584339"/>
            <a:ext cx="4204176" cy="134874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3607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52294" y="3650974"/>
            <a:ext cx="3227176" cy="2266941"/>
          </a:xfrm>
          <a:blipFill dpi="0" rotWithShape="1">
            <a:blip r:embed="rId2" cstate="email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E701-76B1-45A3-BC25-DA1A879B7CFF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27615" y="1355436"/>
            <a:ext cx="6002663" cy="4562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299" y="1355436"/>
            <a:ext cx="3218171" cy="185159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44018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7">
            <a:extLst>
              <a:ext uri="{FF2B5EF4-FFF2-40B4-BE49-F238E27FC236}">
                <a16:creationId xmlns:a16="http://schemas.microsoft.com/office/drawing/2014/main" id="{69285330-04EF-FABE-6AC6-842AABED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10839706" y="5502898"/>
            <a:ext cx="456100" cy="456100"/>
          </a:xfrm>
          <a:custGeom>
            <a:avLst/>
            <a:gdLst>
              <a:gd name="connsiteX0" fmla="*/ 0 w 1004454"/>
              <a:gd name="connsiteY0" fmla="*/ 0 h 1004454"/>
              <a:gd name="connsiteX1" fmla="*/ 1004454 w 1004454"/>
              <a:gd name="connsiteY1" fmla="*/ 0 h 1004454"/>
              <a:gd name="connsiteX2" fmla="*/ 1004454 w 1004454"/>
              <a:gd name="connsiteY2" fmla="*/ 1004454 h 1004454"/>
              <a:gd name="connsiteX3" fmla="*/ 0 w 1004454"/>
              <a:gd name="connsiteY3" fmla="*/ 1004454 h 1004454"/>
              <a:gd name="connsiteX4" fmla="*/ 0 w 1004454"/>
              <a:gd name="connsiteY4" fmla="*/ 0 h 1004454"/>
              <a:gd name="connsiteX0" fmla="*/ 1004454 w 1095894"/>
              <a:gd name="connsiteY0" fmla="*/ 1004454 h 1095894"/>
              <a:gd name="connsiteX1" fmla="*/ 0 w 1095894"/>
              <a:gd name="connsiteY1" fmla="*/ 1004454 h 1095894"/>
              <a:gd name="connsiteX2" fmla="*/ 0 w 1095894"/>
              <a:gd name="connsiteY2" fmla="*/ 0 h 1095894"/>
              <a:gd name="connsiteX3" fmla="*/ 1004454 w 1095894"/>
              <a:gd name="connsiteY3" fmla="*/ 0 h 1095894"/>
              <a:gd name="connsiteX4" fmla="*/ 1095894 w 1095894"/>
              <a:gd name="connsiteY4" fmla="*/ 1095894 h 1095894"/>
              <a:gd name="connsiteX0" fmla="*/ 1004454 w 1004454"/>
              <a:gd name="connsiteY0" fmla="*/ 1004454 h 1004454"/>
              <a:gd name="connsiteX1" fmla="*/ 0 w 1004454"/>
              <a:gd name="connsiteY1" fmla="*/ 1004454 h 1004454"/>
              <a:gd name="connsiteX2" fmla="*/ 0 w 1004454"/>
              <a:gd name="connsiteY2" fmla="*/ 0 h 1004454"/>
              <a:gd name="connsiteX3" fmla="*/ 1004454 w 1004454"/>
              <a:gd name="connsiteY3" fmla="*/ 0 h 1004454"/>
              <a:gd name="connsiteX0" fmla="*/ 0 w 1004454"/>
              <a:gd name="connsiteY0" fmla="*/ 1004454 h 1004454"/>
              <a:gd name="connsiteX1" fmla="*/ 0 w 1004454"/>
              <a:gd name="connsiteY1" fmla="*/ 0 h 1004454"/>
              <a:gd name="connsiteX2" fmla="*/ 1004454 w 1004454"/>
              <a:gd name="connsiteY2" fmla="*/ 0 h 100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454" h="1004454">
                <a:moveTo>
                  <a:pt x="0" y="1004454"/>
                </a:moveTo>
                <a:lnTo>
                  <a:pt x="0" y="0"/>
                </a:lnTo>
                <a:lnTo>
                  <a:pt x="1004454" y="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27">
            <a:extLst>
              <a:ext uri="{FF2B5EF4-FFF2-40B4-BE49-F238E27FC236}">
                <a16:creationId xmlns:a16="http://schemas.microsoft.com/office/drawing/2014/main" id="{0A295DDF-1376-9A20-EF47-FB3A0B4BD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905199" y="899337"/>
            <a:ext cx="456100" cy="456100"/>
          </a:xfrm>
          <a:custGeom>
            <a:avLst/>
            <a:gdLst>
              <a:gd name="connsiteX0" fmla="*/ 0 w 1004454"/>
              <a:gd name="connsiteY0" fmla="*/ 0 h 1004454"/>
              <a:gd name="connsiteX1" fmla="*/ 1004454 w 1004454"/>
              <a:gd name="connsiteY1" fmla="*/ 0 h 1004454"/>
              <a:gd name="connsiteX2" fmla="*/ 1004454 w 1004454"/>
              <a:gd name="connsiteY2" fmla="*/ 1004454 h 1004454"/>
              <a:gd name="connsiteX3" fmla="*/ 0 w 1004454"/>
              <a:gd name="connsiteY3" fmla="*/ 1004454 h 1004454"/>
              <a:gd name="connsiteX4" fmla="*/ 0 w 1004454"/>
              <a:gd name="connsiteY4" fmla="*/ 0 h 1004454"/>
              <a:gd name="connsiteX0" fmla="*/ 1004454 w 1095894"/>
              <a:gd name="connsiteY0" fmla="*/ 1004454 h 1095894"/>
              <a:gd name="connsiteX1" fmla="*/ 0 w 1095894"/>
              <a:gd name="connsiteY1" fmla="*/ 1004454 h 1095894"/>
              <a:gd name="connsiteX2" fmla="*/ 0 w 1095894"/>
              <a:gd name="connsiteY2" fmla="*/ 0 h 1095894"/>
              <a:gd name="connsiteX3" fmla="*/ 1004454 w 1095894"/>
              <a:gd name="connsiteY3" fmla="*/ 0 h 1095894"/>
              <a:gd name="connsiteX4" fmla="*/ 1095894 w 1095894"/>
              <a:gd name="connsiteY4" fmla="*/ 1095894 h 1095894"/>
              <a:gd name="connsiteX0" fmla="*/ 1004454 w 1004454"/>
              <a:gd name="connsiteY0" fmla="*/ 1004454 h 1004454"/>
              <a:gd name="connsiteX1" fmla="*/ 0 w 1004454"/>
              <a:gd name="connsiteY1" fmla="*/ 1004454 h 1004454"/>
              <a:gd name="connsiteX2" fmla="*/ 0 w 1004454"/>
              <a:gd name="connsiteY2" fmla="*/ 0 h 1004454"/>
              <a:gd name="connsiteX3" fmla="*/ 1004454 w 1004454"/>
              <a:gd name="connsiteY3" fmla="*/ 0 h 1004454"/>
              <a:gd name="connsiteX0" fmla="*/ 0 w 1004454"/>
              <a:gd name="connsiteY0" fmla="*/ 1004454 h 1004454"/>
              <a:gd name="connsiteX1" fmla="*/ 0 w 1004454"/>
              <a:gd name="connsiteY1" fmla="*/ 0 h 1004454"/>
              <a:gd name="connsiteX2" fmla="*/ 1004454 w 1004454"/>
              <a:gd name="connsiteY2" fmla="*/ 0 h 100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454" h="1004454">
                <a:moveTo>
                  <a:pt x="0" y="1004454"/>
                </a:moveTo>
                <a:lnTo>
                  <a:pt x="0" y="0"/>
                </a:lnTo>
                <a:lnTo>
                  <a:pt x="1004454" y="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B7A1-41E8-4A76-878D-2634E23B8A7A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61298" y="1355437"/>
            <a:ext cx="9478408" cy="4147461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3600" b="1"/>
            </a:lvl1pPr>
            <a:lvl2pPr marL="228600" indent="0" algn="ctr">
              <a:lnSpc>
                <a:spcPct val="100000"/>
              </a:lnSpc>
              <a:buNone/>
              <a:defRPr sz="3200" b="1"/>
            </a:lvl2pPr>
            <a:lvl3pPr marL="457200" indent="0" algn="ctr">
              <a:lnSpc>
                <a:spcPct val="100000"/>
              </a:lnSpc>
              <a:buNone/>
              <a:defRPr sz="2800" b="1"/>
            </a:lvl3pPr>
            <a:lvl4pPr marL="685800" indent="0" algn="ctr">
              <a:lnSpc>
                <a:spcPct val="100000"/>
              </a:lnSpc>
              <a:buNone/>
              <a:defRPr sz="2400" b="1"/>
            </a:lvl4pPr>
            <a:lvl5pPr marL="914400" indent="0" algn="ctr">
              <a:lnSpc>
                <a:spcPct val="100000"/>
              </a:lnSpc>
              <a:buNone/>
              <a:defRPr sz="20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1308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7">
            <a:extLst>
              <a:ext uri="{FF2B5EF4-FFF2-40B4-BE49-F238E27FC236}">
                <a16:creationId xmlns:a16="http://schemas.microsoft.com/office/drawing/2014/main" id="{E29F6E16-05E4-A78F-A97B-BFB08E765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10839706" y="5502898"/>
            <a:ext cx="456100" cy="456100"/>
          </a:xfrm>
          <a:custGeom>
            <a:avLst/>
            <a:gdLst>
              <a:gd name="connsiteX0" fmla="*/ 0 w 1004454"/>
              <a:gd name="connsiteY0" fmla="*/ 0 h 1004454"/>
              <a:gd name="connsiteX1" fmla="*/ 1004454 w 1004454"/>
              <a:gd name="connsiteY1" fmla="*/ 0 h 1004454"/>
              <a:gd name="connsiteX2" fmla="*/ 1004454 w 1004454"/>
              <a:gd name="connsiteY2" fmla="*/ 1004454 h 1004454"/>
              <a:gd name="connsiteX3" fmla="*/ 0 w 1004454"/>
              <a:gd name="connsiteY3" fmla="*/ 1004454 h 1004454"/>
              <a:gd name="connsiteX4" fmla="*/ 0 w 1004454"/>
              <a:gd name="connsiteY4" fmla="*/ 0 h 1004454"/>
              <a:gd name="connsiteX0" fmla="*/ 1004454 w 1095894"/>
              <a:gd name="connsiteY0" fmla="*/ 1004454 h 1095894"/>
              <a:gd name="connsiteX1" fmla="*/ 0 w 1095894"/>
              <a:gd name="connsiteY1" fmla="*/ 1004454 h 1095894"/>
              <a:gd name="connsiteX2" fmla="*/ 0 w 1095894"/>
              <a:gd name="connsiteY2" fmla="*/ 0 h 1095894"/>
              <a:gd name="connsiteX3" fmla="*/ 1004454 w 1095894"/>
              <a:gd name="connsiteY3" fmla="*/ 0 h 1095894"/>
              <a:gd name="connsiteX4" fmla="*/ 1095894 w 1095894"/>
              <a:gd name="connsiteY4" fmla="*/ 1095894 h 1095894"/>
              <a:gd name="connsiteX0" fmla="*/ 1004454 w 1004454"/>
              <a:gd name="connsiteY0" fmla="*/ 1004454 h 1004454"/>
              <a:gd name="connsiteX1" fmla="*/ 0 w 1004454"/>
              <a:gd name="connsiteY1" fmla="*/ 1004454 h 1004454"/>
              <a:gd name="connsiteX2" fmla="*/ 0 w 1004454"/>
              <a:gd name="connsiteY2" fmla="*/ 0 h 1004454"/>
              <a:gd name="connsiteX3" fmla="*/ 1004454 w 1004454"/>
              <a:gd name="connsiteY3" fmla="*/ 0 h 1004454"/>
              <a:gd name="connsiteX0" fmla="*/ 0 w 1004454"/>
              <a:gd name="connsiteY0" fmla="*/ 1004454 h 1004454"/>
              <a:gd name="connsiteX1" fmla="*/ 0 w 1004454"/>
              <a:gd name="connsiteY1" fmla="*/ 0 h 1004454"/>
              <a:gd name="connsiteX2" fmla="*/ 1004454 w 1004454"/>
              <a:gd name="connsiteY2" fmla="*/ 0 h 100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454" h="1004454">
                <a:moveTo>
                  <a:pt x="0" y="1004454"/>
                </a:moveTo>
                <a:lnTo>
                  <a:pt x="0" y="0"/>
                </a:lnTo>
                <a:lnTo>
                  <a:pt x="1004454" y="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27">
            <a:extLst>
              <a:ext uri="{FF2B5EF4-FFF2-40B4-BE49-F238E27FC236}">
                <a16:creationId xmlns:a16="http://schemas.microsoft.com/office/drawing/2014/main" id="{EE9353AB-8E8F-5D7C-E294-6B250769F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905199" y="899337"/>
            <a:ext cx="456100" cy="456100"/>
          </a:xfrm>
          <a:custGeom>
            <a:avLst/>
            <a:gdLst>
              <a:gd name="connsiteX0" fmla="*/ 0 w 1004454"/>
              <a:gd name="connsiteY0" fmla="*/ 0 h 1004454"/>
              <a:gd name="connsiteX1" fmla="*/ 1004454 w 1004454"/>
              <a:gd name="connsiteY1" fmla="*/ 0 h 1004454"/>
              <a:gd name="connsiteX2" fmla="*/ 1004454 w 1004454"/>
              <a:gd name="connsiteY2" fmla="*/ 1004454 h 1004454"/>
              <a:gd name="connsiteX3" fmla="*/ 0 w 1004454"/>
              <a:gd name="connsiteY3" fmla="*/ 1004454 h 1004454"/>
              <a:gd name="connsiteX4" fmla="*/ 0 w 1004454"/>
              <a:gd name="connsiteY4" fmla="*/ 0 h 1004454"/>
              <a:gd name="connsiteX0" fmla="*/ 1004454 w 1095894"/>
              <a:gd name="connsiteY0" fmla="*/ 1004454 h 1095894"/>
              <a:gd name="connsiteX1" fmla="*/ 0 w 1095894"/>
              <a:gd name="connsiteY1" fmla="*/ 1004454 h 1095894"/>
              <a:gd name="connsiteX2" fmla="*/ 0 w 1095894"/>
              <a:gd name="connsiteY2" fmla="*/ 0 h 1095894"/>
              <a:gd name="connsiteX3" fmla="*/ 1004454 w 1095894"/>
              <a:gd name="connsiteY3" fmla="*/ 0 h 1095894"/>
              <a:gd name="connsiteX4" fmla="*/ 1095894 w 1095894"/>
              <a:gd name="connsiteY4" fmla="*/ 1095894 h 1095894"/>
              <a:gd name="connsiteX0" fmla="*/ 1004454 w 1004454"/>
              <a:gd name="connsiteY0" fmla="*/ 1004454 h 1004454"/>
              <a:gd name="connsiteX1" fmla="*/ 0 w 1004454"/>
              <a:gd name="connsiteY1" fmla="*/ 1004454 h 1004454"/>
              <a:gd name="connsiteX2" fmla="*/ 0 w 1004454"/>
              <a:gd name="connsiteY2" fmla="*/ 0 h 1004454"/>
              <a:gd name="connsiteX3" fmla="*/ 1004454 w 1004454"/>
              <a:gd name="connsiteY3" fmla="*/ 0 h 1004454"/>
              <a:gd name="connsiteX0" fmla="*/ 0 w 1004454"/>
              <a:gd name="connsiteY0" fmla="*/ 1004454 h 1004454"/>
              <a:gd name="connsiteX1" fmla="*/ 0 w 1004454"/>
              <a:gd name="connsiteY1" fmla="*/ 0 h 1004454"/>
              <a:gd name="connsiteX2" fmla="*/ 1004454 w 1004454"/>
              <a:gd name="connsiteY2" fmla="*/ 0 h 100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454" h="1004454">
                <a:moveTo>
                  <a:pt x="0" y="1004454"/>
                </a:moveTo>
                <a:lnTo>
                  <a:pt x="0" y="0"/>
                </a:lnTo>
                <a:lnTo>
                  <a:pt x="1004454" y="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EAE5-4E4E-4E14-965B-1C7EA71A795F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61298" y="5486014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1298" y="1355437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3600" b="0"/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1068655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7">
            <a:extLst>
              <a:ext uri="{FF2B5EF4-FFF2-40B4-BE49-F238E27FC236}">
                <a16:creationId xmlns:a16="http://schemas.microsoft.com/office/drawing/2014/main" id="{39CE58CB-CDBE-8EA9-CE2E-E99F891DD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10839706" y="5502898"/>
            <a:ext cx="456100" cy="456100"/>
          </a:xfrm>
          <a:custGeom>
            <a:avLst/>
            <a:gdLst>
              <a:gd name="connsiteX0" fmla="*/ 0 w 1004454"/>
              <a:gd name="connsiteY0" fmla="*/ 0 h 1004454"/>
              <a:gd name="connsiteX1" fmla="*/ 1004454 w 1004454"/>
              <a:gd name="connsiteY1" fmla="*/ 0 h 1004454"/>
              <a:gd name="connsiteX2" fmla="*/ 1004454 w 1004454"/>
              <a:gd name="connsiteY2" fmla="*/ 1004454 h 1004454"/>
              <a:gd name="connsiteX3" fmla="*/ 0 w 1004454"/>
              <a:gd name="connsiteY3" fmla="*/ 1004454 h 1004454"/>
              <a:gd name="connsiteX4" fmla="*/ 0 w 1004454"/>
              <a:gd name="connsiteY4" fmla="*/ 0 h 1004454"/>
              <a:gd name="connsiteX0" fmla="*/ 1004454 w 1095894"/>
              <a:gd name="connsiteY0" fmla="*/ 1004454 h 1095894"/>
              <a:gd name="connsiteX1" fmla="*/ 0 w 1095894"/>
              <a:gd name="connsiteY1" fmla="*/ 1004454 h 1095894"/>
              <a:gd name="connsiteX2" fmla="*/ 0 w 1095894"/>
              <a:gd name="connsiteY2" fmla="*/ 0 h 1095894"/>
              <a:gd name="connsiteX3" fmla="*/ 1004454 w 1095894"/>
              <a:gd name="connsiteY3" fmla="*/ 0 h 1095894"/>
              <a:gd name="connsiteX4" fmla="*/ 1095894 w 1095894"/>
              <a:gd name="connsiteY4" fmla="*/ 1095894 h 1095894"/>
              <a:gd name="connsiteX0" fmla="*/ 1004454 w 1004454"/>
              <a:gd name="connsiteY0" fmla="*/ 1004454 h 1004454"/>
              <a:gd name="connsiteX1" fmla="*/ 0 w 1004454"/>
              <a:gd name="connsiteY1" fmla="*/ 1004454 h 1004454"/>
              <a:gd name="connsiteX2" fmla="*/ 0 w 1004454"/>
              <a:gd name="connsiteY2" fmla="*/ 0 h 1004454"/>
              <a:gd name="connsiteX3" fmla="*/ 1004454 w 1004454"/>
              <a:gd name="connsiteY3" fmla="*/ 0 h 1004454"/>
              <a:gd name="connsiteX0" fmla="*/ 0 w 1004454"/>
              <a:gd name="connsiteY0" fmla="*/ 1004454 h 1004454"/>
              <a:gd name="connsiteX1" fmla="*/ 0 w 1004454"/>
              <a:gd name="connsiteY1" fmla="*/ 0 h 1004454"/>
              <a:gd name="connsiteX2" fmla="*/ 1004454 w 1004454"/>
              <a:gd name="connsiteY2" fmla="*/ 0 h 100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454" h="1004454">
                <a:moveTo>
                  <a:pt x="0" y="1004454"/>
                </a:moveTo>
                <a:lnTo>
                  <a:pt x="0" y="0"/>
                </a:lnTo>
                <a:lnTo>
                  <a:pt x="1004454" y="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6444346A-8C6D-F671-200C-56AA80A15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905199" y="899337"/>
            <a:ext cx="456100" cy="456100"/>
          </a:xfrm>
          <a:custGeom>
            <a:avLst/>
            <a:gdLst>
              <a:gd name="connsiteX0" fmla="*/ 0 w 1004454"/>
              <a:gd name="connsiteY0" fmla="*/ 0 h 1004454"/>
              <a:gd name="connsiteX1" fmla="*/ 1004454 w 1004454"/>
              <a:gd name="connsiteY1" fmla="*/ 0 h 1004454"/>
              <a:gd name="connsiteX2" fmla="*/ 1004454 w 1004454"/>
              <a:gd name="connsiteY2" fmla="*/ 1004454 h 1004454"/>
              <a:gd name="connsiteX3" fmla="*/ 0 w 1004454"/>
              <a:gd name="connsiteY3" fmla="*/ 1004454 h 1004454"/>
              <a:gd name="connsiteX4" fmla="*/ 0 w 1004454"/>
              <a:gd name="connsiteY4" fmla="*/ 0 h 1004454"/>
              <a:gd name="connsiteX0" fmla="*/ 1004454 w 1095894"/>
              <a:gd name="connsiteY0" fmla="*/ 1004454 h 1095894"/>
              <a:gd name="connsiteX1" fmla="*/ 0 w 1095894"/>
              <a:gd name="connsiteY1" fmla="*/ 1004454 h 1095894"/>
              <a:gd name="connsiteX2" fmla="*/ 0 w 1095894"/>
              <a:gd name="connsiteY2" fmla="*/ 0 h 1095894"/>
              <a:gd name="connsiteX3" fmla="*/ 1004454 w 1095894"/>
              <a:gd name="connsiteY3" fmla="*/ 0 h 1095894"/>
              <a:gd name="connsiteX4" fmla="*/ 1095894 w 1095894"/>
              <a:gd name="connsiteY4" fmla="*/ 1095894 h 1095894"/>
              <a:gd name="connsiteX0" fmla="*/ 1004454 w 1004454"/>
              <a:gd name="connsiteY0" fmla="*/ 1004454 h 1004454"/>
              <a:gd name="connsiteX1" fmla="*/ 0 w 1004454"/>
              <a:gd name="connsiteY1" fmla="*/ 1004454 h 1004454"/>
              <a:gd name="connsiteX2" fmla="*/ 0 w 1004454"/>
              <a:gd name="connsiteY2" fmla="*/ 0 h 1004454"/>
              <a:gd name="connsiteX3" fmla="*/ 1004454 w 1004454"/>
              <a:gd name="connsiteY3" fmla="*/ 0 h 1004454"/>
              <a:gd name="connsiteX0" fmla="*/ 0 w 1004454"/>
              <a:gd name="connsiteY0" fmla="*/ 1004454 h 1004454"/>
              <a:gd name="connsiteX1" fmla="*/ 0 w 1004454"/>
              <a:gd name="connsiteY1" fmla="*/ 0 h 1004454"/>
              <a:gd name="connsiteX2" fmla="*/ 1004454 w 1004454"/>
              <a:gd name="connsiteY2" fmla="*/ 0 h 100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454" h="1004454">
                <a:moveTo>
                  <a:pt x="0" y="1004454"/>
                </a:moveTo>
                <a:lnTo>
                  <a:pt x="0" y="0"/>
                </a:lnTo>
                <a:lnTo>
                  <a:pt x="1004454" y="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99F7E-F7B6-4CA8-8FB9-17017535C2F5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8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3324F1-AAB1-82BB-4A98-EB462C533DA8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437359-92AE-C889-87B9-89D0D7398DA1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-1" y="1"/>
            <a:ext cx="12192000" cy="6857999"/>
          </a:xfrm>
          <a:custGeom>
            <a:avLst/>
            <a:gdLst>
              <a:gd name="connsiteX0" fmla="*/ 11269474 w 12192000"/>
              <a:gd name="connsiteY0" fmla="*/ 5502897 h 6857999"/>
              <a:gd name="connsiteX1" fmla="*/ 11269474 w 12192000"/>
              <a:gd name="connsiteY1" fmla="*/ 5932665 h 6857999"/>
              <a:gd name="connsiteX2" fmla="*/ 10839706 w 12192000"/>
              <a:gd name="connsiteY2" fmla="*/ 5932665 h 6857999"/>
              <a:gd name="connsiteX3" fmla="*/ 10839706 w 12192000"/>
              <a:gd name="connsiteY3" fmla="*/ 5987529 h 6857999"/>
              <a:gd name="connsiteX4" fmla="*/ 11269474 w 12192000"/>
              <a:gd name="connsiteY4" fmla="*/ 5987529 h 6857999"/>
              <a:gd name="connsiteX5" fmla="*/ 11324338 w 12192000"/>
              <a:gd name="connsiteY5" fmla="*/ 5987529 h 6857999"/>
              <a:gd name="connsiteX6" fmla="*/ 11324338 w 12192000"/>
              <a:gd name="connsiteY6" fmla="*/ 5932665 h 6857999"/>
              <a:gd name="connsiteX7" fmla="*/ 11324338 w 12192000"/>
              <a:gd name="connsiteY7" fmla="*/ 5502897 h 6857999"/>
              <a:gd name="connsiteX8" fmla="*/ 877767 w 12192000"/>
              <a:gd name="connsiteY8" fmla="*/ 871903 h 6857999"/>
              <a:gd name="connsiteX9" fmla="*/ 877767 w 12192000"/>
              <a:gd name="connsiteY9" fmla="*/ 926767 h 6857999"/>
              <a:gd name="connsiteX10" fmla="*/ 877767 w 12192000"/>
              <a:gd name="connsiteY10" fmla="*/ 1356535 h 6857999"/>
              <a:gd name="connsiteX11" fmla="*/ 932631 w 12192000"/>
              <a:gd name="connsiteY11" fmla="*/ 1356535 h 6857999"/>
              <a:gd name="connsiteX12" fmla="*/ 932631 w 12192000"/>
              <a:gd name="connsiteY12" fmla="*/ 926767 h 6857999"/>
              <a:gd name="connsiteX13" fmla="*/ 1362399 w 12192000"/>
              <a:gd name="connsiteY13" fmla="*/ 926767 h 6857999"/>
              <a:gd name="connsiteX14" fmla="*/ 1362399 w 12192000"/>
              <a:gd name="connsiteY14" fmla="*/ 871903 h 6857999"/>
              <a:gd name="connsiteX15" fmla="*/ 932631 w 12192000"/>
              <a:gd name="connsiteY15" fmla="*/ 871903 h 6857999"/>
              <a:gd name="connsiteX16" fmla="*/ 0 w 12192000"/>
              <a:gd name="connsiteY16" fmla="*/ 0 h 6857999"/>
              <a:gd name="connsiteX17" fmla="*/ 12192000 w 12192000"/>
              <a:gd name="connsiteY17" fmla="*/ 0 h 6857999"/>
              <a:gd name="connsiteX18" fmla="*/ 12192000 w 12192000"/>
              <a:gd name="connsiteY18" fmla="*/ 6857999 h 6857999"/>
              <a:gd name="connsiteX19" fmla="*/ 0 w 12192000"/>
              <a:gd name="connsiteY1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2000" h="6857999">
                <a:moveTo>
                  <a:pt x="11269474" y="5502897"/>
                </a:moveTo>
                <a:lnTo>
                  <a:pt x="11269474" y="5932665"/>
                </a:lnTo>
                <a:lnTo>
                  <a:pt x="10839706" y="5932665"/>
                </a:lnTo>
                <a:lnTo>
                  <a:pt x="10839706" y="5987529"/>
                </a:lnTo>
                <a:lnTo>
                  <a:pt x="11269474" y="5987529"/>
                </a:lnTo>
                <a:lnTo>
                  <a:pt x="11324338" y="5987529"/>
                </a:lnTo>
                <a:lnTo>
                  <a:pt x="11324338" y="5932665"/>
                </a:lnTo>
                <a:lnTo>
                  <a:pt x="11324338" y="5502897"/>
                </a:lnTo>
                <a:close/>
                <a:moveTo>
                  <a:pt x="877767" y="871903"/>
                </a:moveTo>
                <a:lnTo>
                  <a:pt x="877767" y="926767"/>
                </a:lnTo>
                <a:lnTo>
                  <a:pt x="877767" y="1356535"/>
                </a:lnTo>
                <a:lnTo>
                  <a:pt x="932631" y="1356535"/>
                </a:lnTo>
                <a:lnTo>
                  <a:pt x="932631" y="926767"/>
                </a:lnTo>
                <a:lnTo>
                  <a:pt x="1362399" y="926767"/>
                </a:lnTo>
                <a:lnTo>
                  <a:pt x="1362399" y="871903"/>
                </a:lnTo>
                <a:lnTo>
                  <a:pt x="932631" y="87190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"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5" name="Rectangle 27">
            <a:extLst>
              <a:ext uri="{FF2B5EF4-FFF2-40B4-BE49-F238E27FC236}">
                <a16:creationId xmlns:a16="http://schemas.microsoft.com/office/drawing/2014/main" id="{FF3A7D3F-4A68-8C0F-3FF9-B4E1EF3F1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839706" y="5502898"/>
            <a:ext cx="456100" cy="456100"/>
          </a:xfrm>
          <a:custGeom>
            <a:avLst/>
            <a:gdLst>
              <a:gd name="connsiteX0" fmla="*/ 0 w 1004454"/>
              <a:gd name="connsiteY0" fmla="*/ 0 h 1004454"/>
              <a:gd name="connsiteX1" fmla="*/ 1004454 w 1004454"/>
              <a:gd name="connsiteY1" fmla="*/ 0 h 1004454"/>
              <a:gd name="connsiteX2" fmla="*/ 1004454 w 1004454"/>
              <a:gd name="connsiteY2" fmla="*/ 1004454 h 1004454"/>
              <a:gd name="connsiteX3" fmla="*/ 0 w 1004454"/>
              <a:gd name="connsiteY3" fmla="*/ 1004454 h 1004454"/>
              <a:gd name="connsiteX4" fmla="*/ 0 w 1004454"/>
              <a:gd name="connsiteY4" fmla="*/ 0 h 1004454"/>
              <a:gd name="connsiteX0" fmla="*/ 1004454 w 1095894"/>
              <a:gd name="connsiteY0" fmla="*/ 1004454 h 1095894"/>
              <a:gd name="connsiteX1" fmla="*/ 0 w 1095894"/>
              <a:gd name="connsiteY1" fmla="*/ 1004454 h 1095894"/>
              <a:gd name="connsiteX2" fmla="*/ 0 w 1095894"/>
              <a:gd name="connsiteY2" fmla="*/ 0 h 1095894"/>
              <a:gd name="connsiteX3" fmla="*/ 1004454 w 1095894"/>
              <a:gd name="connsiteY3" fmla="*/ 0 h 1095894"/>
              <a:gd name="connsiteX4" fmla="*/ 1095894 w 1095894"/>
              <a:gd name="connsiteY4" fmla="*/ 1095894 h 1095894"/>
              <a:gd name="connsiteX0" fmla="*/ 1004454 w 1004454"/>
              <a:gd name="connsiteY0" fmla="*/ 1004454 h 1004454"/>
              <a:gd name="connsiteX1" fmla="*/ 0 w 1004454"/>
              <a:gd name="connsiteY1" fmla="*/ 1004454 h 1004454"/>
              <a:gd name="connsiteX2" fmla="*/ 0 w 1004454"/>
              <a:gd name="connsiteY2" fmla="*/ 0 h 1004454"/>
              <a:gd name="connsiteX3" fmla="*/ 1004454 w 1004454"/>
              <a:gd name="connsiteY3" fmla="*/ 0 h 1004454"/>
              <a:gd name="connsiteX0" fmla="*/ 0 w 1004454"/>
              <a:gd name="connsiteY0" fmla="*/ 1004454 h 1004454"/>
              <a:gd name="connsiteX1" fmla="*/ 0 w 1004454"/>
              <a:gd name="connsiteY1" fmla="*/ 0 h 1004454"/>
              <a:gd name="connsiteX2" fmla="*/ 1004454 w 1004454"/>
              <a:gd name="connsiteY2" fmla="*/ 0 h 100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454" h="1004454">
                <a:moveTo>
                  <a:pt x="0" y="1004454"/>
                </a:moveTo>
                <a:lnTo>
                  <a:pt x="0" y="0"/>
                </a:lnTo>
                <a:lnTo>
                  <a:pt x="1004454" y="0"/>
                </a:lnTo>
              </a:path>
            </a:pathLst>
          </a:cu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27">
            <a:extLst>
              <a:ext uri="{FF2B5EF4-FFF2-40B4-BE49-F238E27FC236}">
                <a16:creationId xmlns:a16="http://schemas.microsoft.com/office/drawing/2014/main" id="{FEDF87E0-0EB7-6D63-D3F2-050448502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05199" y="899337"/>
            <a:ext cx="456100" cy="456100"/>
          </a:xfrm>
          <a:custGeom>
            <a:avLst/>
            <a:gdLst>
              <a:gd name="connsiteX0" fmla="*/ 0 w 1004454"/>
              <a:gd name="connsiteY0" fmla="*/ 0 h 1004454"/>
              <a:gd name="connsiteX1" fmla="*/ 1004454 w 1004454"/>
              <a:gd name="connsiteY1" fmla="*/ 0 h 1004454"/>
              <a:gd name="connsiteX2" fmla="*/ 1004454 w 1004454"/>
              <a:gd name="connsiteY2" fmla="*/ 1004454 h 1004454"/>
              <a:gd name="connsiteX3" fmla="*/ 0 w 1004454"/>
              <a:gd name="connsiteY3" fmla="*/ 1004454 h 1004454"/>
              <a:gd name="connsiteX4" fmla="*/ 0 w 1004454"/>
              <a:gd name="connsiteY4" fmla="*/ 0 h 1004454"/>
              <a:gd name="connsiteX0" fmla="*/ 1004454 w 1095894"/>
              <a:gd name="connsiteY0" fmla="*/ 1004454 h 1095894"/>
              <a:gd name="connsiteX1" fmla="*/ 0 w 1095894"/>
              <a:gd name="connsiteY1" fmla="*/ 1004454 h 1095894"/>
              <a:gd name="connsiteX2" fmla="*/ 0 w 1095894"/>
              <a:gd name="connsiteY2" fmla="*/ 0 h 1095894"/>
              <a:gd name="connsiteX3" fmla="*/ 1004454 w 1095894"/>
              <a:gd name="connsiteY3" fmla="*/ 0 h 1095894"/>
              <a:gd name="connsiteX4" fmla="*/ 1095894 w 1095894"/>
              <a:gd name="connsiteY4" fmla="*/ 1095894 h 1095894"/>
              <a:gd name="connsiteX0" fmla="*/ 1004454 w 1004454"/>
              <a:gd name="connsiteY0" fmla="*/ 1004454 h 1004454"/>
              <a:gd name="connsiteX1" fmla="*/ 0 w 1004454"/>
              <a:gd name="connsiteY1" fmla="*/ 1004454 h 1004454"/>
              <a:gd name="connsiteX2" fmla="*/ 0 w 1004454"/>
              <a:gd name="connsiteY2" fmla="*/ 0 h 1004454"/>
              <a:gd name="connsiteX3" fmla="*/ 1004454 w 1004454"/>
              <a:gd name="connsiteY3" fmla="*/ 0 h 1004454"/>
              <a:gd name="connsiteX0" fmla="*/ 0 w 1004454"/>
              <a:gd name="connsiteY0" fmla="*/ 1004454 h 1004454"/>
              <a:gd name="connsiteX1" fmla="*/ 0 w 1004454"/>
              <a:gd name="connsiteY1" fmla="*/ 0 h 1004454"/>
              <a:gd name="connsiteX2" fmla="*/ 1004454 w 1004454"/>
              <a:gd name="connsiteY2" fmla="*/ 0 h 100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454" h="1004454">
                <a:moveTo>
                  <a:pt x="0" y="1004454"/>
                </a:moveTo>
                <a:lnTo>
                  <a:pt x="0" y="0"/>
                </a:lnTo>
                <a:lnTo>
                  <a:pt x="1004454" y="0"/>
                </a:lnTo>
              </a:path>
            </a:pathLst>
          </a:cu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34E25-02B2-AB16-CD37-848C973CD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717" y="3895685"/>
            <a:ext cx="8126567" cy="87374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6FD6C-382A-89AC-5218-83B303CEF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717" y="1431235"/>
            <a:ext cx="8126567" cy="2326281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B452C4-7F54-F55D-1491-B1B40FCBC1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27">
            <a:extLst>
              <a:ext uri="{FF2B5EF4-FFF2-40B4-BE49-F238E27FC236}">
                <a16:creationId xmlns:a16="http://schemas.microsoft.com/office/drawing/2014/main" id="{CA6795CE-B2F5-5B08-DE09-21D013BD0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10839706" y="5502898"/>
            <a:ext cx="456100" cy="456100"/>
          </a:xfrm>
          <a:custGeom>
            <a:avLst/>
            <a:gdLst>
              <a:gd name="connsiteX0" fmla="*/ 0 w 1004454"/>
              <a:gd name="connsiteY0" fmla="*/ 0 h 1004454"/>
              <a:gd name="connsiteX1" fmla="*/ 1004454 w 1004454"/>
              <a:gd name="connsiteY1" fmla="*/ 0 h 1004454"/>
              <a:gd name="connsiteX2" fmla="*/ 1004454 w 1004454"/>
              <a:gd name="connsiteY2" fmla="*/ 1004454 h 1004454"/>
              <a:gd name="connsiteX3" fmla="*/ 0 w 1004454"/>
              <a:gd name="connsiteY3" fmla="*/ 1004454 h 1004454"/>
              <a:gd name="connsiteX4" fmla="*/ 0 w 1004454"/>
              <a:gd name="connsiteY4" fmla="*/ 0 h 1004454"/>
              <a:gd name="connsiteX0" fmla="*/ 1004454 w 1095894"/>
              <a:gd name="connsiteY0" fmla="*/ 1004454 h 1095894"/>
              <a:gd name="connsiteX1" fmla="*/ 0 w 1095894"/>
              <a:gd name="connsiteY1" fmla="*/ 1004454 h 1095894"/>
              <a:gd name="connsiteX2" fmla="*/ 0 w 1095894"/>
              <a:gd name="connsiteY2" fmla="*/ 0 h 1095894"/>
              <a:gd name="connsiteX3" fmla="*/ 1004454 w 1095894"/>
              <a:gd name="connsiteY3" fmla="*/ 0 h 1095894"/>
              <a:gd name="connsiteX4" fmla="*/ 1095894 w 1095894"/>
              <a:gd name="connsiteY4" fmla="*/ 1095894 h 1095894"/>
              <a:gd name="connsiteX0" fmla="*/ 1004454 w 1004454"/>
              <a:gd name="connsiteY0" fmla="*/ 1004454 h 1004454"/>
              <a:gd name="connsiteX1" fmla="*/ 0 w 1004454"/>
              <a:gd name="connsiteY1" fmla="*/ 1004454 h 1004454"/>
              <a:gd name="connsiteX2" fmla="*/ 0 w 1004454"/>
              <a:gd name="connsiteY2" fmla="*/ 0 h 1004454"/>
              <a:gd name="connsiteX3" fmla="*/ 1004454 w 1004454"/>
              <a:gd name="connsiteY3" fmla="*/ 0 h 1004454"/>
              <a:gd name="connsiteX0" fmla="*/ 0 w 1004454"/>
              <a:gd name="connsiteY0" fmla="*/ 1004454 h 1004454"/>
              <a:gd name="connsiteX1" fmla="*/ 0 w 1004454"/>
              <a:gd name="connsiteY1" fmla="*/ 0 h 1004454"/>
              <a:gd name="connsiteX2" fmla="*/ 1004454 w 1004454"/>
              <a:gd name="connsiteY2" fmla="*/ 0 h 100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454" h="1004454">
                <a:moveTo>
                  <a:pt x="0" y="1004454"/>
                </a:moveTo>
                <a:lnTo>
                  <a:pt x="0" y="0"/>
                </a:lnTo>
                <a:lnTo>
                  <a:pt x="1004454" y="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C13EF13F-A725-B312-E44A-3E39AC801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905199" y="899337"/>
            <a:ext cx="456100" cy="456100"/>
          </a:xfrm>
          <a:custGeom>
            <a:avLst/>
            <a:gdLst>
              <a:gd name="connsiteX0" fmla="*/ 0 w 1004454"/>
              <a:gd name="connsiteY0" fmla="*/ 0 h 1004454"/>
              <a:gd name="connsiteX1" fmla="*/ 1004454 w 1004454"/>
              <a:gd name="connsiteY1" fmla="*/ 0 h 1004454"/>
              <a:gd name="connsiteX2" fmla="*/ 1004454 w 1004454"/>
              <a:gd name="connsiteY2" fmla="*/ 1004454 h 1004454"/>
              <a:gd name="connsiteX3" fmla="*/ 0 w 1004454"/>
              <a:gd name="connsiteY3" fmla="*/ 1004454 h 1004454"/>
              <a:gd name="connsiteX4" fmla="*/ 0 w 1004454"/>
              <a:gd name="connsiteY4" fmla="*/ 0 h 1004454"/>
              <a:gd name="connsiteX0" fmla="*/ 1004454 w 1095894"/>
              <a:gd name="connsiteY0" fmla="*/ 1004454 h 1095894"/>
              <a:gd name="connsiteX1" fmla="*/ 0 w 1095894"/>
              <a:gd name="connsiteY1" fmla="*/ 1004454 h 1095894"/>
              <a:gd name="connsiteX2" fmla="*/ 0 w 1095894"/>
              <a:gd name="connsiteY2" fmla="*/ 0 h 1095894"/>
              <a:gd name="connsiteX3" fmla="*/ 1004454 w 1095894"/>
              <a:gd name="connsiteY3" fmla="*/ 0 h 1095894"/>
              <a:gd name="connsiteX4" fmla="*/ 1095894 w 1095894"/>
              <a:gd name="connsiteY4" fmla="*/ 1095894 h 1095894"/>
              <a:gd name="connsiteX0" fmla="*/ 1004454 w 1004454"/>
              <a:gd name="connsiteY0" fmla="*/ 1004454 h 1004454"/>
              <a:gd name="connsiteX1" fmla="*/ 0 w 1004454"/>
              <a:gd name="connsiteY1" fmla="*/ 1004454 h 1004454"/>
              <a:gd name="connsiteX2" fmla="*/ 0 w 1004454"/>
              <a:gd name="connsiteY2" fmla="*/ 0 h 1004454"/>
              <a:gd name="connsiteX3" fmla="*/ 1004454 w 1004454"/>
              <a:gd name="connsiteY3" fmla="*/ 0 h 1004454"/>
              <a:gd name="connsiteX0" fmla="*/ 0 w 1004454"/>
              <a:gd name="connsiteY0" fmla="*/ 1004454 h 1004454"/>
              <a:gd name="connsiteX1" fmla="*/ 0 w 1004454"/>
              <a:gd name="connsiteY1" fmla="*/ 0 h 1004454"/>
              <a:gd name="connsiteX2" fmla="*/ 1004454 w 1004454"/>
              <a:gd name="connsiteY2" fmla="*/ 0 h 100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454" h="1004454">
                <a:moveTo>
                  <a:pt x="0" y="1004454"/>
                </a:moveTo>
                <a:lnTo>
                  <a:pt x="0" y="0"/>
                </a:lnTo>
                <a:lnTo>
                  <a:pt x="1004454" y="0"/>
                </a:ln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CBAA-C12C-4024-AEF3-5D15655BA02C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8740" y="1348740"/>
            <a:ext cx="8163306" cy="452225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884" y="1943101"/>
            <a:ext cx="8163306" cy="4015564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82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34.xml" Id="rId34" /><Relationship Type="http://schemas.openxmlformats.org/officeDocument/2006/relationships/slideLayout" Target="/ppt/slideLayouts/slideLayout47.xml" Id="rId47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22.xml" Id="rId22" /><Relationship Type="http://schemas.openxmlformats.org/officeDocument/2006/relationships/slideLayout" Target="/ppt/slideLayouts/slideLayout43.xml" Id="rId43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17.xml" Id="rId17" /><Relationship Type="http://schemas.openxmlformats.org/officeDocument/2006/relationships/slideLayout" Target="/ppt/slideLayouts/slideLayout38.xml" Id="rId38" /><Relationship Type="http://schemas.openxmlformats.org/officeDocument/2006/relationships/slideLayout" Target="/ppt/slideLayouts/slideLayout20.xml" Id="rId20" /><Relationship Type="http://schemas.openxmlformats.org/officeDocument/2006/relationships/theme" Target="/ppt/theme/theme1.xml" Id="rId54" /><Relationship Type="http://schemas.openxmlformats.org/officeDocument/2006/relationships/slideLayout" Target="/ppt/slideLayouts/slideLayout15.xml" Id="rId15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9D84E-9BC3-8D6E-97C3-0AD782938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89387" y="46600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B3DBEB44-6494-403F-ADE8-ACABB96B4709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4DE61-4C99-4D45-3493-01A6E135A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77917" y="6356350"/>
            <a:ext cx="3280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2880-C028-E42E-9A7A-7D8BFD458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84" y="6356350"/>
            <a:ext cx="569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0B363F69-2E69-4493-9263-0ED57289E5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652B-9BF0-F692-0800-30083BC7E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9244" y="2240267"/>
            <a:ext cx="9359261" cy="3562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3C878-2395-ACB6-D3C4-2C3F1CDD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245" y="1047564"/>
            <a:ext cx="9359262" cy="1177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2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7"/>
    <p:sldLayoutId id="2147483743" r:id="rId8"/>
    <p:sldLayoutId id="2147483750" r:id="rId15"/>
    <p:sldLayoutId id="2147483752" r:id="rId17"/>
    <p:sldLayoutId id="2147483755" r:id="rId20"/>
    <p:sldLayoutId id="2147483757" r:id="rId22"/>
    <p:sldLayoutId id="2147483769" r:id="rId34"/>
    <p:sldLayoutId id="2147483773" r:id="rId38"/>
    <p:sldLayoutId id="2147483778" r:id="rId43"/>
    <p:sldLayoutId id="2147483782" r:id="rId4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all" spc="5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37744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/ppt/media/image21.jpeg" Id="rId3" /><Relationship Type="http://schemas.openxmlformats.org/officeDocument/2006/relationships/notesSlide" Target="/ppt/notesSlides/notesSlide1.xml" Id="rId2" /><Relationship Type="http://schemas.openxmlformats.org/officeDocument/2006/relationships/slideLayout" Target="/ppt/slideLayouts/slideLayout7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image" Target="/ppt/media/image26.png" Id="rId2" /><Relationship Type="http://schemas.openxmlformats.org/officeDocument/2006/relationships/slideLayout" Target="/ppt/slideLayouts/slideLayout47.xml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image" Target="/ppt/media/image27.png" Id="rId2" /><Relationship Type="http://schemas.openxmlformats.org/officeDocument/2006/relationships/slideLayout" Target="/ppt/slideLayouts/slideLayout47.xml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image" Target="/ppt/media/image28.png" Id="rId2" /><Relationship Type="http://schemas.openxmlformats.org/officeDocument/2006/relationships/slideLayout" Target="/ppt/slideLayouts/slideLayout47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image" Target="/ppt/media/image29.png" Id="rId2" /><Relationship Type="http://schemas.openxmlformats.org/officeDocument/2006/relationships/slideLayout" Target="/ppt/slideLayouts/slideLayout47.xml" Id="rId1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image" Target="/ppt/media/image30.png" Id="rId2" /><Relationship Type="http://schemas.openxmlformats.org/officeDocument/2006/relationships/slideLayout" Target="/ppt/slideLayouts/slideLayout47.xml" Id="rId1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image" Target="/ppt/media/image31.png" Id="rId2" /><Relationship Type="http://schemas.openxmlformats.org/officeDocument/2006/relationships/slideLayout" Target="/ppt/slideLayouts/slideLayout47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Id2" /><Relationship Type="http://schemas.openxmlformats.org/officeDocument/2006/relationships/slideLayout" Target="/ppt/slideLayouts/slideLayout34.xml" Id="rId1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Id1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image" Target="/ppt/media/image32.jpeg" Id="rId3" /><Relationship Type="http://schemas.openxmlformats.org/officeDocument/2006/relationships/notesSlide" Target="/ppt/notesSlides/notesSlide3.xml" Id="rId2" /><Relationship Type="http://schemas.openxmlformats.org/officeDocument/2006/relationships/slideLayout" Target="/ppt/slideLayouts/slideLayout20.xml" Id="rId1" /><Relationship Type="http://schemas.openxmlformats.org/officeDocument/2006/relationships/image" Target="/ppt/media/image33.jpeg" Id="rId4" /><Relationship Type="http://schemas.openxmlformats.org/officeDocument/2006/relationships/hyperlink" Target="http://learningcenter.unc.edu/tips-and-tools/studying-101-study-smarter-not-harder/" TargetMode="External" Id="rId6" /><Relationship Type="http://schemas.openxmlformats.org/officeDocument/2006/relationships/hyperlink" Target="https://lsc.cornell.edu/how-to-study/studying-for-and-taking-exams/guidelines-for-creating-a-study-schedule/" TargetMode="External" Id="rId5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38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7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/ppt/media/image22.jpeg" Id="rId2" /><Relationship Type="http://schemas.openxmlformats.org/officeDocument/2006/relationships/slideLayout" Target="/ppt/slideLayouts/slideLayout2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43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5.xml" Id="rId1" /><Relationship Type="http://schemas.openxmlformats.org/officeDocument/2006/relationships/hyperlink" Target="https://sarathdunna.github.io/smartstudyplannerforstudents/" TargetMode="External" Id="rId3" /><Relationship Type="http://schemas.openxmlformats.org/officeDocument/2006/relationships/hyperlink" Target="https://github.com/sarathdunna/smartstudyplannerforstudents.git" TargetMode="External" Id="rId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image" Target="/ppt/media/image23.png" Id="rId2" /><Relationship Type="http://schemas.openxmlformats.org/officeDocument/2006/relationships/slideLayout" Target="/ppt/slideLayouts/slideLayout47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image" Target="/ppt/media/image24.png" Id="rId2" /><Relationship Type="http://schemas.openxmlformats.org/officeDocument/2006/relationships/slideLayout" Target="/ppt/slideLayouts/slideLayout47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image" Target="/ppt/media/image25.png" Id="rId2" /><Relationship Type="http://schemas.openxmlformats.org/officeDocument/2006/relationships/slideLayout" Target="/ppt/slideLayouts/slideLayout47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drop of liquid in a petri dish">
            <a:extLst>
              <a:ext uri="{FF2B5EF4-FFF2-40B4-BE49-F238E27FC236}">
                <a16:creationId xmlns:a16="http://schemas.microsoft.com/office/drawing/2014/main" id="{7769C475-735F-C6B7-1A43-3FCA49F03922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3" cstate="email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30481"/>
            <a:ext cx="1219200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5D0915B-12C2-B6C3-46D2-2D895C216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31235"/>
            <a:ext cx="12191999" cy="1342445"/>
          </a:xfrm>
        </p:spPr>
        <p:txBody>
          <a:bodyPr>
            <a:noAutofit/>
          </a:bodyPr>
          <a:lstStyle/>
          <a:p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Smart Study Planner for Students</a:t>
            </a:r>
            <a:endParaRPr lang="en-US" sz="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1AFE5-7820-D081-2A6A-D95A9C5BE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717" y="3429000"/>
            <a:ext cx="8126567" cy="2532691"/>
          </a:xfrm>
        </p:spPr>
        <p:txBody>
          <a:bodyPr>
            <a:normAutofit/>
          </a:bodyPr>
          <a:lstStyle/>
          <a:p>
            <a:r>
              <a:rPr lang="en-US" sz="24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4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SARATHKUMAR DUNNAPAPAGARI</a:t>
            </a:r>
          </a:p>
          <a:p>
            <a:r>
              <a:rPr lang="en-US" sz="24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SIR CR REDDY COOLEGE OF ENGINEERING</a:t>
            </a:r>
          </a:p>
          <a:p>
            <a:r>
              <a:rPr lang="en-US" sz="24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INFORMATION TECHNOLOGY</a:t>
            </a:r>
          </a:p>
        </p:txBody>
      </p:sp>
      <p:sp>
        <p:nvSpPr>
          <p:cNvPr id="8" name="Rectangle 27">
            <a:extLst>
              <a:ext uri="{FF2B5EF4-FFF2-40B4-BE49-F238E27FC236}">
                <a16:creationId xmlns:a16="http://schemas.microsoft.com/office/drawing/2014/main" id="{45CFFABE-4A8E-59A1-B3D5-C2C4D1A5A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905199" y="899337"/>
            <a:ext cx="456100" cy="456100"/>
          </a:xfrm>
          <a:custGeom>
            <a:avLst/>
            <a:gdLst>
              <a:gd name="connsiteX0" fmla="*/ 0 w 1004454"/>
              <a:gd name="connsiteY0" fmla="*/ 0 h 1004454"/>
              <a:gd name="connsiteX1" fmla="*/ 1004454 w 1004454"/>
              <a:gd name="connsiteY1" fmla="*/ 0 h 1004454"/>
              <a:gd name="connsiteX2" fmla="*/ 1004454 w 1004454"/>
              <a:gd name="connsiteY2" fmla="*/ 1004454 h 1004454"/>
              <a:gd name="connsiteX3" fmla="*/ 0 w 1004454"/>
              <a:gd name="connsiteY3" fmla="*/ 1004454 h 1004454"/>
              <a:gd name="connsiteX4" fmla="*/ 0 w 1004454"/>
              <a:gd name="connsiteY4" fmla="*/ 0 h 1004454"/>
              <a:gd name="connsiteX0" fmla="*/ 1004454 w 1095894"/>
              <a:gd name="connsiteY0" fmla="*/ 1004454 h 1095894"/>
              <a:gd name="connsiteX1" fmla="*/ 0 w 1095894"/>
              <a:gd name="connsiteY1" fmla="*/ 1004454 h 1095894"/>
              <a:gd name="connsiteX2" fmla="*/ 0 w 1095894"/>
              <a:gd name="connsiteY2" fmla="*/ 0 h 1095894"/>
              <a:gd name="connsiteX3" fmla="*/ 1004454 w 1095894"/>
              <a:gd name="connsiteY3" fmla="*/ 0 h 1095894"/>
              <a:gd name="connsiteX4" fmla="*/ 1095894 w 1095894"/>
              <a:gd name="connsiteY4" fmla="*/ 1095894 h 1095894"/>
              <a:gd name="connsiteX0" fmla="*/ 1004454 w 1004454"/>
              <a:gd name="connsiteY0" fmla="*/ 1004454 h 1004454"/>
              <a:gd name="connsiteX1" fmla="*/ 0 w 1004454"/>
              <a:gd name="connsiteY1" fmla="*/ 1004454 h 1004454"/>
              <a:gd name="connsiteX2" fmla="*/ 0 w 1004454"/>
              <a:gd name="connsiteY2" fmla="*/ 0 h 1004454"/>
              <a:gd name="connsiteX3" fmla="*/ 1004454 w 1004454"/>
              <a:gd name="connsiteY3" fmla="*/ 0 h 1004454"/>
              <a:gd name="connsiteX0" fmla="*/ 0 w 1004454"/>
              <a:gd name="connsiteY0" fmla="*/ 1004454 h 1004454"/>
              <a:gd name="connsiteX1" fmla="*/ 0 w 1004454"/>
              <a:gd name="connsiteY1" fmla="*/ 0 h 1004454"/>
              <a:gd name="connsiteX2" fmla="*/ 1004454 w 1004454"/>
              <a:gd name="connsiteY2" fmla="*/ 0 h 100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454" h="1004454">
                <a:moveTo>
                  <a:pt x="0" y="1004454"/>
                </a:moveTo>
                <a:lnTo>
                  <a:pt x="0" y="0"/>
                </a:lnTo>
                <a:lnTo>
                  <a:pt x="1004454" y="0"/>
                </a:lnTo>
              </a:path>
            </a:pathLst>
          </a:cu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41010C30-CC3E-CC2E-30AE-856548AD4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10842702" y="5505591"/>
            <a:ext cx="456100" cy="456100"/>
          </a:xfrm>
          <a:custGeom>
            <a:avLst/>
            <a:gdLst>
              <a:gd name="connsiteX0" fmla="*/ 0 w 1004454"/>
              <a:gd name="connsiteY0" fmla="*/ 0 h 1004454"/>
              <a:gd name="connsiteX1" fmla="*/ 1004454 w 1004454"/>
              <a:gd name="connsiteY1" fmla="*/ 0 h 1004454"/>
              <a:gd name="connsiteX2" fmla="*/ 1004454 w 1004454"/>
              <a:gd name="connsiteY2" fmla="*/ 1004454 h 1004454"/>
              <a:gd name="connsiteX3" fmla="*/ 0 w 1004454"/>
              <a:gd name="connsiteY3" fmla="*/ 1004454 h 1004454"/>
              <a:gd name="connsiteX4" fmla="*/ 0 w 1004454"/>
              <a:gd name="connsiteY4" fmla="*/ 0 h 1004454"/>
              <a:gd name="connsiteX0" fmla="*/ 1004454 w 1095894"/>
              <a:gd name="connsiteY0" fmla="*/ 1004454 h 1095894"/>
              <a:gd name="connsiteX1" fmla="*/ 0 w 1095894"/>
              <a:gd name="connsiteY1" fmla="*/ 1004454 h 1095894"/>
              <a:gd name="connsiteX2" fmla="*/ 0 w 1095894"/>
              <a:gd name="connsiteY2" fmla="*/ 0 h 1095894"/>
              <a:gd name="connsiteX3" fmla="*/ 1004454 w 1095894"/>
              <a:gd name="connsiteY3" fmla="*/ 0 h 1095894"/>
              <a:gd name="connsiteX4" fmla="*/ 1095894 w 1095894"/>
              <a:gd name="connsiteY4" fmla="*/ 1095894 h 1095894"/>
              <a:gd name="connsiteX0" fmla="*/ 1004454 w 1004454"/>
              <a:gd name="connsiteY0" fmla="*/ 1004454 h 1004454"/>
              <a:gd name="connsiteX1" fmla="*/ 0 w 1004454"/>
              <a:gd name="connsiteY1" fmla="*/ 1004454 h 1004454"/>
              <a:gd name="connsiteX2" fmla="*/ 0 w 1004454"/>
              <a:gd name="connsiteY2" fmla="*/ 0 h 1004454"/>
              <a:gd name="connsiteX3" fmla="*/ 1004454 w 1004454"/>
              <a:gd name="connsiteY3" fmla="*/ 0 h 1004454"/>
              <a:gd name="connsiteX0" fmla="*/ 0 w 1004454"/>
              <a:gd name="connsiteY0" fmla="*/ 1004454 h 1004454"/>
              <a:gd name="connsiteX1" fmla="*/ 0 w 1004454"/>
              <a:gd name="connsiteY1" fmla="*/ 0 h 1004454"/>
              <a:gd name="connsiteX2" fmla="*/ 1004454 w 1004454"/>
              <a:gd name="connsiteY2" fmla="*/ 0 h 100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454" h="1004454">
                <a:moveTo>
                  <a:pt x="0" y="1004454"/>
                </a:moveTo>
                <a:lnTo>
                  <a:pt x="0" y="0"/>
                </a:lnTo>
                <a:lnTo>
                  <a:pt x="1004454" y="0"/>
                </a:lnTo>
              </a:path>
            </a:pathLst>
          </a:cu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45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DA3E6-E89A-0112-86AB-940E0CDCF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90705-8969-994A-0DAE-1E2F8FF2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1F0B-EBAF-4C39-ADF7-F306A3F3A481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62BDE-2730-723C-B264-248EB130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Smart Study Planner for Students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5B43A-7E14-C975-B061-15D6D995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744988-6A7D-B000-6C5C-B681890C6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262" y="1387274"/>
            <a:ext cx="10091475" cy="415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86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3F41B-519C-8E20-F90F-642F98E6A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7BD69-1AF5-1B4C-0113-5B22F645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1F0B-EBAF-4C39-ADF7-F306A3F3A481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9137B-471E-C5A4-8202-F42E5CF9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Smart Study Planner for Students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7A18C-C052-BF84-37B2-33FFC9C1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E7D1B2-7BB5-CB83-4612-48ED19755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3537" y="2165387"/>
            <a:ext cx="8964925" cy="260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97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67F71-D36D-425E-16EE-85783A7DD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FF606-C725-5497-7AB6-C9E35690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1F0B-EBAF-4C39-ADF7-F306A3F3A481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17D56-6A2D-F8C1-53B0-12E4541E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Smart Study Planner for Students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DE376-B890-05DC-ED3B-E7F14E62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C1F58A-58CA-9504-F839-6C0F843A9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8864" y="1176271"/>
            <a:ext cx="8814272" cy="457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3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8992C-A3D5-F615-C3A1-539CB6C0F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8A1E8-8890-589D-2B35-950084B1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1F0B-EBAF-4C39-ADF7-F306A3F3A481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3C70C-B58E-73A9-FA67-1E58BE70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Smart Study Planner for Students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11B86-C5CD-B9E6-EE0A-E4F649B6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2DE540-C9E0-25FB-78A0-C8152990B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8864" y="1303006"/>
            <a:ext cx="8814272" cy="432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01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0FA62-0712-0789-A0D2-48AC7A103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C5276-4522-CAA6-A5B5-A29D65A2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1F0B-EBAF-4C39-ADF7-F306A3F3A481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452EA-C106-E152-9865-7794E53D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Smart Study Planner for Students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42DCF-609B-DCA4-261A-6D33A9A6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DD7AB5-F3ED-5308-8CFE-08E2CBA6B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5974" y="1303006"/>
            <a:ext cx="8420051" cy="432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33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9CDCD-9C0F-F5B1-3FD3-EA8158F1A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93F09-47D6-4BF6-2EBB-AA54C6E7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1F0B-EBAF-4C39-ADF7-F306A3F3A481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6E147-CB67-BE23-2C9A-4A9A0176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Smart Study Planner for Students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BE9A6-9694-0B95-3D57-2586A910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17D232-7DA7-CB2D-0D5D-1326D1547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51142" y="1303006"/>
            <a:ext cx="8289715" cy="432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99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004C-5991-EAE7-FD11-B5D54A10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299" y="943956"/>
            <a:ext cx="5694821" cy="73244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7CA05-EB25-1DC2-1F96-CB69236457D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70015" y="1825094"/>
            <a:ext cx="9987969" cy="4270906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/>
              <a:t>The Smart Study Planner enables students to effectively organize their tasks, set reminders, and track progress. It improves time management, reduces stress, and enhances academic productivity.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A3DF2-E03B-1027-4BD8-7049A873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57D2-DD83-4392-B758-C6439A5F9772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70F64-8300-6588-8D9B-DCEE12D6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Smart Study Planner for Students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CD0D3-5534-F6FC-2776-66488BF3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F69-2E69-4493-9263-0ED57289E59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88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ACCA-2795-0B4B-8F3B-67ADC4DAB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884" y="1182702"/>
            <a:ext cx="8163306" cy="70086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9C093-9D47-C372-2685-33C246303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8740" y="2252155"/>
            <a:ext cx="8163306" cy="322326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AI-driven personalized study recommendations.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Cloud integration for cross-device access.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Mobile app version for on-the-go planning.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Collaborative features for group study and peer tracking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A5365-38F4-35CD-D4C2-0A6712CC5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BED5-A4B1-40C4-9E9D-B3D14BF27ECA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DD6D8-989F-4D4D-362B-BCAAD8DD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Smart Study Planner for Students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4A30C-E5B7-A73D-2CC0-902B6ACE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14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9C1FBA6-2943-23B3-3402-B911085D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</a:t>
            </a:r>
            <a:endParaRPr lang="en-US" dirty="0"/>
          </a:p>
        </p:txBody>
      </p:sp>
      <p:pic>
        <p:nvPicPr>
          <p:cNvPr id="12" name="Picture Placeholder 11" descr="Deep blue sound waves">
            <a:extLst>
              <a:ext uri="{FF2B5EF4-FFF2-40B4-BE49-F238E27FC236}">
                <a16:creationId xmlns:a16="http://schemas.microsoft.com/office/drawing/2014/main" id="{4AF75B1F-0707-09E9-A963-4D63282DCA9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4023360" cy="6858000"/>
          </a:xfr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9AC761-6A76-C5A4-4BE3-D371C92436F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pPr marL="305435" indent="-305435"/>
            <a:r>
              <a:rPr lang="en-IN" sz="1600" b="1" dirty="0">
                <a:solidFill>
                  <a:srgbClr val="0F0F0F"/>
                </a:solidFill>
                <a:ea typeface="+mn-lt"/>
                <a:cs typeface="+mn-lt"/>
                <a:hlinkClick r:id="rId5"/>
              </a:rPr>
              <a:t>https://lsc.cornell.edu/how-to-study/studying-for-and-taking-exams/guidelines-for-creating-a-study-schedule/</a:t>
            </a:r>
            <a:endParaRPr lang="en-IN" sz="1600" b="1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r>
              <a:rPr lang="en-IN" sz="1400" b="1" dirty="0">
                <a:solidFill>
                  <a:srgbClr val="0F0F0F"/>
                </a:solidFill>
                <a:ea typeface="+mn-lt"/>
                <a:cs typeface="+mn-lt"/>
                <a:hlinkClick r:id="rId6"/>
              </a:rPr>
              <a:t>http://learningcenter.unc.edu/tips-and-tools/studying-101-study-smarter-not-harder/</a:t>
            </a:r>
            <a:endParaRPr lang="en-IN" sz="1400" b="1" dirty="0">
              <a:solidFill>
                <a:srgbClr val="0F0F0F"/>
              </a:solidFill>
              <a:ea typeface="+mn-lt"/>
              <a:cs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0C917-7D7A-7FB3-86D0-4F55AE041E8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177917" y="6366983"/>
            <a:ext cx="3280068" cy="365125"/>
          </a:xfrm>
        </p:spPr>
        <p:txBody>
          <a:bodyPr/>
          <a:lstStyle/>
          <a:p>
            <a:r>
              <a:rPr lang="en-US" b="1" dirty="0"/>
              <a:t>Smart Study Planner for Students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6439B-7EBA-C0CB-3E3A-9FB071C5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CA7F-F9E9-4596-ADEE-DA9BF474259C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9B112-87BD-FD4D-DA14-3079193BB5A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75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1A9B7-0BB0-74E8-7DBE-31D2E7CFBD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61298" y="1355437"/>
            <a:ext cx="9478408" cy="4147461"/>
          </a:xfrm>
        </p:spPr>
        <p:txBody>
          <a:bodyPr/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68825-5AC6-0C03-1AA7-6F9EAAC5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89387" y="4660052"/>
            <a:ext cx="2743200" cy="365125"/>
          </a:xfrm>
        </p:spPr>
        <p:txBody>
          <a:bodyPr/>
          <a:lstStyle/>
          <a:p>
            <a:fld id="{DFB5DD5B-F4FF-4EEA-A76F-2B70FB5F5B38}" type="datetime1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62FF2-C429-F6DD-4ADC-A44BC23F6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77917" y="6356350"/>
            <a:ext cx="3280068" cy="365125"/>
          </a:xfrm>
        </p:spPr>
        <p:txBody>
          <a:bodyPr/>
          <a:lstStyle/>
          <a:p>
            <a:r>
              <a:rPr lang="en-US" b="1" dirty="0"/>
              <a:t>Smart Study Planner for Students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769D7-C63A-79B2-9312-E66AB96B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84" y="6356350"/>
            <a:ext cx="569755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1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4941-87FF-CAD4-3D33-B7B16F16F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299" y="1355437"/>
            <a:ext cx="2505547" cy="414746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867CE-F44C-C8C2-2E2E-600A04B166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74288" y="1355436"/>
            <a:ext cx="6911872" cy="4147462"/>
          </a:xfrm>
        </p:spPr>
        <p:txBody>
          <a:bodyPr/>
          <a:lstStyle/>
          <a:p>
            <a:pPr marL="342900" indent="-342900" algn="just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Arial"/>
                <a:ea typeface="+mn-lt"/>
                <a:cs typeface="Arial"/>
              </a:rPr>
              <a:t>Problem Statement</a:t>
            </a:r>
            <a:endParaRPr lang="en-US" dirty="0">
              <a:latin typeface="Arial"/>
              <a:cs typeface="Arial"/>
            </a:endParaRPr>
          </a:p>
          <a:p>
            <a:pPr marL="342900" indent="-342900" algn="just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Arial"/>
                <a:ea typeface="+mn-lt"/>
                <a:cs typeface="Calibri"/>
              </a:rPr>
              <a:t>System </a:t>
            </a:r>
            <a:r>
              <a:rPr lang="en-US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dirty="0">
                <a:latin typeface="Arial"/>
                <a:ea typeface="+mn-lt"/>
                <a:cs typeface="+mn-lt"/>
              </a:rPr>
              <a:t>(Technology Used) </a:t>
            </a:r>
          </a:p>
          <a:p>
            <a:pPr marL="342900" indent="-342900" algn="just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Arial"/>
                <a:ea typeface="+mn-lt"/>
                <a:cs typeface="+mn-lt"/>
              </a:rPr>
              <a:t>Algorithm &amp; Deployment </a:t>
            </a:r>
            <a:endParaRPr lang="en-US" dirty="0">
              <a:latin typeface="Arial"/>
              <a:cs typeface="Calibri"/>
            </a:endParaRPr>
          </a:p>
          <a:p>
            <a:pPr marL="342900" indent="-342900" algn="just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Arial"/>
                <a:ea typeface="+mn-lt"/>
                <a:cs typeface="Arial"/>
              </a:rPr>
              <a:t>Result</a:t>
            </a:r>
          </a:p>
          <a:p>
            <a:pPr marL="342900" indent="-342900" algn="just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42900" indent="-342900" algn="just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>
                <a:latin typeface="Arial"/>
                <a:ea typeface="+mn-lt"/>
                <a:cs typeface="Arial"/>
              </a:rPr>
              <a:t>Future Scope</a:t>
            </a:r>
            <a:endParaRPr lang="en-US" b="1" dirty="0">
              <a:latin typeface="Arial"/>
              <a:ea typeface="+mn-lt"/>
              <a:cs typeface="Arial"/>
            </a:endParaRPr>
          </a:p>
          <a:p>
            <a:pPr marL="342900" indent="-342900" algn="just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EA8D0-2CFA-EEAA-0866-57316100B1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89387" y="4660052"/>
            <a:ext cx="2743200" cy="365125"/>
          </a:xfrm>
        </p:spPr>
        <p:txBody>
          <a:bodyPr/>
          <a:lstStyle/>
          <a:p>
            <a:fld id="{0CF4A96C-F87F-40C3-9426-2E39B925D357}" type="datetime1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E3FD2-5CF1-A45F-3674-06C79E64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77917" y="6356350"/>
            <a:ext cx="3280068" cy="365125"/>
          </a:xfrm>
        </p:spPr>
        <p:txBody>
          <a:bodyPr/>
          <a:lstStyle/>
          <a:p>
            <a:r>
              <a:rPr lang="en-US" b="1" dirty="0"/>
              <a:t>Smart Study Planner for Students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9887A-26C3-C440-59D2-C03FC5A6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84" y="6356350"/>
            <a:ext cx="569755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7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A4AC-8094-8136-B492-AAD62B25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3808" y="990341"/>
            <a:ext cx="4663872" cy="63793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2000" dirty="0"/>
          </a:p>
        </p:txBody>
      </p:sp>
      <p:pic>
        <p:nvPicPr>
          <p:cNvPr id="9" name="Picture Placeholder 8" descr="A pipette dropping liquid into a test tube">
            <a:extLst>
              <a:ext uri="{FF2B5EF4-FFF2-40B4-BE49-F238E27FC236}">
                <a16:creationId xmlns:a16="http://schemas.microsoft.com/office/drawing/2014/main" id="{7743F3E8-4F79-E699-9A15-05182476C38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611509" cy="6858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C16DD-0ED6-3900-3BFA-8607CC82331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53745" y="2148593"/>
            <a:ext cx="3585961" cy="3354305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Students often struggle to manage their study schedules, tasks, and priorities. 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Existing planners lack integration of reminders, progress tracking, and a clear timeline view. 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There is a need for an easy-to-use, smart study planner for students.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5377A-ECB9-ABC2-7182-48B5AA4A3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89387" y="4660052"/>
            <a:ext cx="2743200" cy="365125"/>
          </a:xfrm>
        </p:spPr>
        <p:txBody>
          <a:bodyPr/>
          <a:lstStyle/>
          <a:p>
            <a:fld id="{F36591CE-6C9F-4FF4-9A36-F443B9D7F755}" type="datetime1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3CC20-8D9A-24C4-4CE1-0CAB1602F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77917" y="6356350"/>
            <a:ext cx="3280068" cy="365125"/>
          </a:xfrm>
        </p:spPr>
        <p:txBody>
          <a:bodyPr/>
          <a:lstStyle/>
          <a:p>
            <a:r>
              <a:rPr lang="en-US" b="1" dirty="0"/>
              <a:t>Smart Study Planner for Students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53E96-C95C-49C6-58F6-5CB12D7F7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84" y="6356350"/>
            <a:ext cx="569755" cy="365125"/>
          </a:xfrm>
        </p:spPr>
        <p:txBody>
          <a:bodyPr/>
          <a:lstStyle/>
          <a:p>
            <a:fld id="{0B363F69-2E69-4493-9263-0ED57289E5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EB8C567B-D522-FD50-4E4C-A6C41A31B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905199" y="899337"/>
            <a:ext cx="456100" cy="456100"/>
          </a:xfrm>
          <a:custGeom>
            <a:avLst/>
            <a:gdLst>
              <a:gd name="connsiteX0" fmla="*/ 0 w 1004454"/>
              <a:gd name="connsiteY0" fmla="*/ 0 h 1004454"/>
              <a:gd name="connsiteX1" fmla="*/ 1004454 w 1004454"/>
              <a:gd name="connsiteY1" fmla="*/ 0 h 1004454"/>
              <a:gd name="connsiteX2" fmla="*/ 1004454 w 1004454"/>
              <a:gd name="connsiteY2" fmla="*/ 1004454 h 1004454"/>
              <a:gd name="connsiteX3" fmla="*/ 0 w 1004454"/>
              <a:gd name="connsiteY3" fmla="*/ 1004454 h 1004454"/>
              <a:gd name="connsiteX4" fmla="*/ 0 w 1004454"/>
              <a:gd name="connsiteY4" fmla="*/ 0 h 1004454"/>
              <a:gd name="connsiteX0" fmla="*/ 1004454 w 1095894"/>
              <a:gd name="connsiteY0" fmla="*/ 1004454 h 1095894"/>
              <a:gd name="connsiteX1" fmla="*/ 0 w 1095894"/>
              <a:gd name="connsiteY1" fmla="*/ 1004454 h 1095894"/>
              <a:gd name="connsiteX2" fmla="*/ 0 w 1095894"/>
              <a:gd name="connsiteY2" fmla="*/ 0 h 1095894"/>
              <a:gd name="connsiteX3" fmla="*/ 1004454 w 1095894"/>
              <a:gd name="connsiteY3" fmla="*/ 0 h 1095894"/>
              <a:gd name="connsiteX4" fmla="*/ 1095894 w 1095894"/>
              <a:gd name="connsiteY4" fmla="*/ 1095894 h 1095894"/>
              <a:gd name="connsiteX0" fmla="*/ 1004454 w 1004454"/>
              <a:gd name="connsiteY0" fmla="*/ 1004454 h 1004454"/>
              <a:gd name="connsiteX1" fmla="*/ 0 w 1004454"/>
              <a:gd name="connsiteY1" fmla="*/ 1004454 h 1004454"/>
              <a:gd name="connsiteX2" fmla="*/ 0 w 1004454"/>
              <a:gd name="connsiteY2" fmla="*/ 0 h 1004454"/>
              <a:gd name="connsiteX3" fmla="*/ 1004454 w 1004454"/>
              <a:gd name="connsiteY3" fmla="*/ 0 h 1004454"/>
              <a:gd name="connsiteX0" fmla="*/ 0 w 1004454"/>
              <a:gd name="connsiteY0" fmla="*/ 1004454 h 1004454"/>
              <a:gd name="connsiteX1" fmla="*/ 0 w 1004454"/>
              <a:gd name="connsiteY1" fmla="*/ 0 h 1004454"/>
              <a:gd name="connsiteX2" fmla="*/ 1004454 w 1004454"/>
              <a:gd name="connsiteY2" fmla="*/ 0 h 100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454" h="1004454">
                <a:moveTo>
                  <a:pt x="0" y="1004454"/>
                </a:moveTo>
                <a:lnTo>
                  <a:pt x="0" y="0"/>
                </a:lnTo>
                <a:lnTo>
                  <a:pt x="1004454" y="0"/>
                </a:lnTo>
              </a:path>
            </a:pathLst>
          </a:cu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80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D8623A0-660E-F27D-1FD2-03EE59A84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658" y="1035397"/>
            <a:ext cx="8961120" cy="46634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62AB971-711C-1F0C-E114-185C4A44E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4618" y="1501741"/>
            <a:ext cx="8961120" cy="4712474"/>
          </a:xfrm>
        </p:spPr>
        <p:txBody>
          <a:bodyPr>
            <a:normAutofit fontScale="85000" lnSpcReduction="10000"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Arial" panose="020B0604020202020204" pitchFamily="34" charset="0"/>
              </a:rPr>
              <a:t>Frontend Technologies: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Arial" panose="020B0604020202020204" pitchFamily="34" charset="0"/>
              </a:rPr>
              <a:t>HTML5 – Structure of the webpage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Arial" panose="020B0604020202020204" pitchFamily="34" charset="0"/>
              </a:rPr>
              <a:t>CSS3 – Styling and responsive layouts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Arial" panose="020B0604020202020204" pitchFamily="34" charset="0"/>
              </a:rPr>
              <a:t>JavaScript  – Dynamic interactivity (cart, filtering, total calculation)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Arial" panose="020B0604020202020204" pitchFamily="34" charset="0"/>
              </a:rPr>
              <a:t>Design Approach: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Arial" panose="020B0604020202020204" pitchFamily="34" charset="0"/>
              </a:rPr>
              <a:t>Clean and user-friendly interface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Arial" panose="020B0604020202020204" pitchFamily="34" charset="0"/>
              </a:rPr>
              <a:t>Mobile-responsive design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Arial" panose="020B0604020202020204" pitchFamily="34" charset="0"/>
              </a:rPr>
              <a:t>Modular separation of HTML, CSS, and JS files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03AE4-8DF2-F3EF-071A-CE46B657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89387" y="4660052"/>
            <a:ext cx="2743200" cy="365125"/>
          </a:xfrm>
        </p:spPr>
        <p:txBody>
          <a:bodyPr/>
          <a:lstStyle/>
          <a:p>
            <a:fld id="{D40AD8B9-34E9-4297-925E-32B16F634DDD}" type="datetime1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B861A-5931-88C2-466E-50791DD9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77917" y="6356350"/>
            <a:ext cx="3280068" cy="365125"/>
          </a:xfrm>
        </p:spPr>
        <p:txBody>
          <a:bodyPr/>
          <a:lstStyle/>
          <a:p>
            <a:r>
              <a:rPr lang="en-US" b="1" dirty="0"/>
              <a:t>Smart Study Planner for Students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B3758-7F16-D373-F40B-234E7038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84" y="6356350"/>
            <a:ext cx="569755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63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0BB6-D6E1-9689-0623-096DDBEB4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884" y="990600"/>
            <a:ext cx="8807196" cy="670384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B0133-F62D-D789-5D12-707DCE7C7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8740" y="2095500"/>
            <a:ext cx="10109244" cy="3589020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/>
              <a:t>Task Management: Create, edit, and delete tasks with priority, due dates, reminders.</a:t>
            </a: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/>
              <a:t>KPI Computation: Calculate total tasks, completed, overdue, and progress.</a:t>
            </a: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/>
              <a:t>Timeline Rendering: Display tasks across a 7-day grid by priority.</a:t>
            </a: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/>
              <a:t>Notifications: Show reminders at due time using browser notifications.</a:t>
            </a:r>
          </a:p>
          <a:p>
            <a:pPr marL="342900" indent="-342900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b="1" dirty="0"/>
              <a:t>Deployment: Host using GitHub Pages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9AB16-BD91-202E-C4B3-3F2CABC2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89387" y="4660052"/>
            <a:ext cx="2743200" cy="365125"/>
          </a:xfrm>
        </p:spPr>
        <p:txBody>
          <a:bodyPr/>
          <a:lstStyle/>
          <a:p>
            <a:fld id="{CF80E418-A1C9-4907-8A1A-2BBE88DBED42}" type="datetime1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6B5CE-7B9F-DEB3-B54A-B8FD3F3F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77917" y="6356350"/>
            <a:ext cx="3280068" cy="365125"/>
          </a:xfrm>
        </p:spPr>
        <p:txBody>
          <a:bodyPr/>
          <a:lstStyle/>
          <a:p>
            <a:r>
              <a:rPr lang="en-US" b="1" dirty="0"/>
              <a:t>Smart Study Planner for Students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26CB4-36B9-7595-844A-7CC9664C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984" y="6356350"/>
            <a:ext cx="569755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81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9BF8230-F8D7-ED50-63B9-8C0D7808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98" y="562493"/>
            <a:ext cx="3774883" cy="79386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C7E6B1-7AD7-7F0B-A68C-B2E563E38B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32698" y="1570186"/>
            <a:ext cx="9588642" cy="3964611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1600" b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16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link</a:t>
            </a:r>
          </a:p>
          <a:p>
            <a:pPr marL="305435" indent="-305435"/>
            <a:r>
              <a:rPr lang="en-US" sz="1600" b="1" dirty="0">
                <a:solidFill>
                  <a:srgbClr val="1C8A9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https://github.com/sarathdunna/smartstudyplannerforstudents.git</a:t>
            </a:r>
            <a:endParaRPr lang="en-US" sz="1600" b="1" dirty="0">
              <a:solidFill>
                <a:srgbClr val="1C8A9B"/>
              </a:solidFill>
            </a:endParaRPr>
          </a:p>
          <a:p>
            <a:pPr marL="305435" indent="-305435"/>
            <a:r>
              <a:rPr lang="en-US" sz="1600" b="1" u="sng" dirty="0"/>
              <a:t>Deployment link</a:t>
            </a:r>
          </a:p>
          <a:p>
            <a:pPr marL="305435" indent="-305435"/>
            <a:r>
              <a:rPr lang="en-US" sz="1600" b="1" dirty="0">
                <a:hlinkClick r:id="rId3"/>
              </a:rPr>
              <a:t>https://sarathdunna.github.io/smartstudyplannerforstudents/</a:t>
            </a:r>
            <a:endParaRPr lang="en-US" sz="1600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80190-178B-D49A-BDAF-B5F4DDCD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C26CE-C713-4954-8E00-2596C1DCE1BA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E2D65-423D-6986-60B4-BF768275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Smart Study Planner for Students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8AE0B-F575-0FAE-0FF6-FC6F4614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63F69-2E69-4493-9263-0ED57289E59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1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8CCB8-B39D-F3BC-E904-40309C31C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1F0B-EBAF-4C39-ADF7-F306A3F3A481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D62C8-0802-4C5A-BE7F-2B8606B2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Smart Study Planner for Students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BB58F-C855-9A3B-F16A-2E3A8D71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F3E25F-4A60-92AC-61B7-62FA697F2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35" y="1084004"/>
            <a:ext cx="10100930" cy="476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6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D06D6-8A7E-FE3B-8D3F-FCD33809F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1C408-97E3-B02F-53CB-F8CB961D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1F0B-EBAF-4C39-ADF7-F306A3F3A481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106C52-A606-191B-0A19-7CFB9791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Smart Study Planner for Students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2BE52-F8E0-7457-C74A-4E0E020D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912594-D4CB-ECAC-998E-6BB4F63A3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5535" y="1176271"/>
            <a:ext cx="10100930" cy="457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2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319B7-D409-EEA7-12A9-B69CC093B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44D74-373A-6D28-F126-AB7BC218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1F0B-EBAF-4C39-ADF7-F306A3F3A481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21058-84CA-543B-5A27-0AAA8658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Smart Study Planner for Students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0DF36-BC21-4077-3A8A-A16D7527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419EF-BDEA-1053-C3A7-B0DB63CB2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262" y="1176271"/>
            <a:ext cx="10091475" cy="457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83930"/>
      </p:ext>
    </p:extLst>
  </p:cSld>
  <p:clrMapOvr>
    <a:masterClrMapping/>
  </p:clrMapOvr>
</p:sld>
</file>

<file path=ppt/theme/theme1.xml><?xml version="1.0" encoding="utf-8"?>
<a:theme xmlns:a="http://schemas.openxmlformats.org/drawingml/2006/main" name="Bracket Showcase">
  <a:themeElements>
    <a:clrScheme name="frame it">
      <a:dk1>
        <a:sysClr val="windowText" lastClr="000000"/>
      </a:dk1>
      <a:lt1>
        <a:sysClr val="window" lastClr="FFFFFF"/>
      </a:lt1>
      <a:dk2>
        <a:srgbClr val="24353D"/>
      </a:dk2>
      <a:lt2>
        <a:srgbClr val="EEEFEA"/>
      </a:lt2>
      <a:accent1>
        <a:srgbClr val="1A7F8E"/>
      </a:accent1>
      <a:accent2>
        <a:srgbClr val="EA8634"/>
      </a:accent2>
      <a:accent3>
        <a:srgbClr val="C04D34"/>
      </a:accent3>
      <a:accent4>
        <a:srgbClr val="80AD91"/>
      </a:accent4>
      <a:accent5>
        <a:srgbClr val="C4A316"/>
      </a:accent5>
      <a:accent6>
        <a:srgbClr val="BA823A"/>
      </a:accent6>
      <a:hlink>
        <a:srgbClr val="1C8A9B"/>
      </a:hlink>
      <a:folHlink>
        <a:srgbClr val="D8674B"/>
      </a:folHlink>
    </a:clrScheme>
    <a:fontScheme name="Custom 2">
      <a:majorFont>
        <a:latin typeface="Bahnschrift SemiBold Condensed"/>
        <a:ea typeface=""/>
        <a:cs typeface=""/>
      </a:majorFont>
      <a:minorFont>
        <a:latin typeface="Bahnschrif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cket Showcase_win32_SD_V8" id="{82A8FDB5-0A9F-4A88-ACF8-A3F6C0DCDA0A}" vid="{284FDE51-8805-4093-94B1-C3084A0DAB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.xml" Id="rId1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C45F3A4-DDFE-4E22-B153-2DE82FAB06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7F0338-E455-449D-B7F4-87D7C2E791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8EF0EE-4B28-4FC5-ACCE-E1D8B16D132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2126</TotalTime>
  <Words>439</Words>
  <Application>Microsoft Office PowerPoint</Application>
  <PresentationFormat>Widescreen</PresentationFormat>
  <Paragraphs>105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Bahnschrift Light</vt:lpstr>
      <vt:lpstr>Bahnschrift SemiBold Condensed</vt:lpstr>
      <vt:lpstr>Calibri</vt:lpstr>
      <vt:lpstr>Wingdings</vt:lpstr>
      <vt:lpstr>Bracket Showcase</vt:lpstr>
      <vt:lpstr>Smart Study Planner for Students</vt:lpstr>
      <vt:lpstr>OUTLINE</vt:lpstr>
      <vt:lpstr>Problem Statement</vt:lpstr>
      <vt:lpstr>System  Approach</vt:lpstr>
      <vt:lpstr>Algorithm &amp; Deployment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scope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SARATH KUMAR</cp:lastModifiedBy>
  <cp:revision>9</cp:revision>
  <dcterms:created xsi:type="dcterms:W3CDTF">2022-07-14T16:01:15Z</dcterms:created>
  <dcterms:modified xsi:type="dcterms:W3CDTF">2025-09-30T02:40:44Z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