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SARATHI D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222403032 / E646768C1023501A89B410511CD7B734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 (COMPUTER SCIENCE)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COLLEGE OF ARTS AND SCIENCE / UNIVERSITY OF MADRAS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5" name="Picture 4" descr="phot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2819400"/>
            <a:ext cx="60198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514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29</cp:revision>
  <dcterms:created xsi:type="dcterms:W3CDTF">2024-03-29T15:07:22Z</dcterms:created>
  <dcterms:modified xsi:type="dcterms:W3CDTF">2025-09-24T01:08:56Z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