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364" autoAdjust="0"/>
  </p:normalViewPr>
  <p:slideViewPr>
    <p:cSldViewPr>
      <p:cViewPr varScale="1">
        <p:scale>
          <a:sx n="69" d="100"/>
          <a:sy n="69" d="100"/>
        </p:scale>
        <p:origin x="-75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SARATHI D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222403032 / E646768C1023501A89B410511CD7B734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B.SC (COMPUTER SCIENCE)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SRIRAM COLLEGE OF ARTS AND SCIENCE / UNIVERSITY OF MADRAS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5" name="Pictur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819400"/>
            <a:ext cx="60198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</p:spTree>
    <p:extLst>
      <p:ext uri="{BB962C8B-B14F-4D97-AF65-F5344CB8AC3E}">
        <p14:creationId xmlns:p14="http://schemas.microsoft.com/office/powerpoint/2010/main" xmlns="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514</Words>
  <Application>Microsoft Office PowerPoint</Application>
  <PresentationFormat>Custom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29</cp:revision>
  <dcterms:created xsi:type="dcterms:W3CDTF">2024-03-29T15:07:22Z</dcterms:created>
  <dcterms:modified xsi:type="dcterms:W3CDTF">2025-09-24T01:09:21Z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